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10A33-ED6E-4B13-BB4E-128496084BC7}" v="5" dt="2025-12-04T14:45:18.158"/>
    <p1510:client id="{9CEA2501-B0F4-4300-8A17-1F7A3C22715A}" v="1" dt="2025-12-04T18:57:41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EAFC47B-98CE-43A0-934B-B1C879F9F606}"/>
    <pc:docChg chg="undo custSel modSld">
      <pc:chgData name="Elquin Alexis Huertas Ramirez" userId="d6204182-b1b1-4876-9d61-6b4cea7aba13" providerId="ADAL" clId="{8EAFC47B-98CE-43A0-934B-B1C879F9F606}" dt="2025-12-04T19:08:25.617" v="552" actId="1076"/>
      <pc:docMkLst>
        <pc:docMk/>
      </pc:docMkLst>
      <pc:sldChg chg="addSp delSp modSp mod">
        <pc:chgData name="Elquin Alexis Huertas Ramirez" userId="d6204182-b1b1-4876-9d61-6b4cea7aba13" providerId="ADAL" clId="{8EAFC47B-98CE-43A0-934B-B1C879F9F606}" dt="2025-12-04T18:57:51.114" v="545" actId="1076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5-11-11T18:51:19.408" v="52" actId="20577"/>
          <ac:spMkLst>
            <pc:docMk/>
            <pc:sldMk cId="1102036989" sldId="428"/>
            <ac:spMk id="3" creationId="{8456387F-81CB-06F8-6E29-472F20F161C0}"/>
          </ac:spMkLst>
        </pc:spChg>
        <pc:picChg chg="add mod">
          <ac:chgData name="Elquin Alexis Huertas Ramirez" userId="d6204182-b1b1-4876-9d61-6b4cea7aba13" providerId="ADAL" clId="{8EAFC47B-98CE-43A0-934B-B1C879F9F606}" dt="2025-12-04T18:57:51.114" v="545" actId="1076"/>
          <ac:picMkLst>
            <pc:docMk/>
            <pc:sldMk cId="1102036989" sldId="428"/>
            <ac:picMk id="2" creationId="{493A0733-273C-B83A-4241-9C1ABB970E04}"/>
          </ac:picMkLst>
        </pc:picChg>
        <pc:picChg chg="del">
          <ac:chgData name="Elquin Alexis Huertas Ramirez" userId="d6204182-b1b1-4876-9d61-6b4cea7aba13" providerId="ADAL" clId="{8EAFC47B-98CE-43A0-934B-B1C879F9F606}" dt="2025-12-04T18:57:39.227" v="540" actId="478"/>
          <ac:picMkLst>
            <pc:docMk/>
            <pc:sldMk cId="1102036989" sldId="428"/>
            <ac:picMk id="8" creationId="{02FE7F87-38F2-07DA-1BF1-2EAD272D7948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5-11-11T18:57:11.631" v="144" actId="1076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EAFC47B-98CE-43A0-934B-B1C879F9F606}" dt="2025-11-11T18:57:11.631" v="144" actId="1076"/>
          <ac:spMkLst>
            <pc:docMk/>
            <pc:sldMk cId="4236741943" sldId="429"/>
            <ac:spMk id="4" creationId="{FAB7882F-B146-9CAD-D2B6-CF8D12A61C58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5-11-11T19:07:19.562" v="218" actId="20577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EAFC47B-98CE-43A0-934B-B1C879F9F606}" dt="2025-11-11T19:07:19.562" v="218" actId="20577"/>
          <ac:spMkLst>
            <pc:docMk/>
            <pc:sldMk cId="3319488365" sldId="430"/>
            <ac:spMk id="2" creationId="{41C13F9F-A74D-5156-C9E2-E112A87933F7}"/>
          </ac:spMkLst>
        </pc:spChg>
      </pc:sldChg>
      <pc:sldChg chg="modSp mod">
        <pc:chgData name="Elquin Alexis Huertas Ramirez" userId="d6204182-b1b1-4876-9d61-6b4cea7aba13" providerId="ADAL" clId="{8EAFC47B-98CE-43A0-934B-B1C879F9F606}" dt="2025-11-11T19:25:43.331" v="531" actId="6549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5-11-11T19:25:43.331" v="531" actId="6549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5-11-11T19:08:31.219" v="226" actId="20577"/>
        <pc:sldMkLst>
          <pc:docMk/>
          <pc:sldMk cId="2467265948" sldId="436"/>
        </pc:sldMkLst>
        <pc:spChg chg="mod">
          <ac:chgData name="Elquin Alexis Huertas Ramirez" userId="d6204182-b1b1-4876-9d61-6b4cea7aba13" providerId="ADAL" clId="{8EAFC47B-98CE-43A0-934B-B1C879F9F606}" dt="2025-11-11T19:08:31.219" v="226" actId="20577"/>
          <ac:spMkLst>
            <pc:docMk/>
            <pc:sldMk cId="2467265948" sldId="436"/>
            <ac:spMk id="9" creationId="{927D1231-E989-7BD9-8C91-71B337864FA0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5-11-11T19:16:07.368" v="422" actId="14100"/>
        <pc:sldMkLst>
          <pc:docMk/>
          <pc:sldMk cId="39863822" sldId="437"/>
        </pc:sldMkLst>
        <pc:spChg chg="mod">
          <ac:chgData name="Elquin Alexis Huertas Ramirez" userId="d6204182-b1b1-4876-9d61-6b4cea7aba13" providerId="ADAL" clId="{8EAFC47B-98CE-43A0-934B-B1C879F9F606}" dt="2025-11-11T19:16:07.368" v="422" actId="14100"/>
          <ac:spMkLst>
            <pc:docMk/>
            <pc:sldMk cId="39863822" sldId="437"/>
            <ac:spMk id="3" creationId="{213F22F1-A233-90FC-BBC8-001C077DB31A}"/>
          </ac:spMkLst>
        </pc:spChg>
        <pc:spChg chg="mod">
          <ac:chgData name="Elquin Alexis Huertas Ramirez" userId="d6204182-b1b1-4876-9d61-6b4cea7aba13" providerId="ADAL" clId="{8EAFC47B-98CE-43A0-934B-B1C879F9F606}" dt="2025-11-11T19:16:00.696" v="419" actId="1076"/>
          <ac:spMkLst>
            <pc:docMk/>
            <pc:sldMk cId="39863822" sldId="437"/>
            <ac:spMk id="6" creationId="{E09D08AD-EF6A-00D6-3CEF-866FADC22D0C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5-12-04T19:08:25.617" v="552" actId="1076"/>
        <pc:sldMkLst>
          <pc:docMk/>
          <pc:sldMk cId="1875216759" sldId="438"/>
        </pc:sldMkLst>
        <pc:spChg chg="mod">
          <ac:chgData name="Elquin Alexis Huertas Ramirez" userId="d6204182-b1b1-4876-9d61-6b4cea7aba13" providerId="ADAL" clId="{8EAFC47B-98CE-43A0-934B-B1C879F9F606}" dt="2025-12-04T19:07:07.290" v="547" actId="20577"/>
          <ac:spMkLst>
            <pc:docMk/>
            <pc:sldMk cId="1875216759" sldId="438"/>
            <ac:spMk id="5" creationId="{609783C3-EE33-E56C-A988-6E57D337BB01}"/>
          </ac:spMkLst>
        </pc:spChg>
        <pc:picChg chg="add mod">
          <ac:chgData name="Elquin Alexis Huertas Ramirez" userId="d6204182-b1b1-4876-9d61-6b4cea7aba13" providerId="ADAL" clId="{8EAFC47B-98CE-43A0-934B-B1C879F9F606}" dt="2025-12-04T19:08:25.617" v="552" actId="1076"/>
          <ac:picMkLst>
            <pc:docMk/>
            <pc:sldMk cId="1875216759" sldId="438"/>
            <ac:picMk id="4" creationId="{FC64347C-07E1-FC93-978B-91D6C519F5DA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5-11-11T19:23:58.716" v="518" actId="20577"/>
        <pc:sldMkLst>
          <pc:docMk/>
          <pc:sldMk cId="2198977706" sldId="439"/>
        </pc:sldMkLst>
        <pc:spChg chg="mod">
          <ac:chgData name="Elquin Alexis Huertas Ramirez" userId="d6204182-b1b1-4876-9d61-6b4cea7aba13" providerId="ADAL" clId="{8EAFC47B-98CE-43A0-934B-B1C879F9F606}" dt="2025-11-11T19:23:58.716" v="518" actId="20577"/>
          <ac:spMkLst>
            <pc:docMk/>
            <pc:sldMk cId="2198977706" sldId="439"/>
            <ac:spMk id="8" creationId="{2780B5A5-C87B-915F-F80E-F22234009CEB}"/>
          </ac:spMkLst>
        </pc:spChg>
      </pc:sldChg>
      <pc:sldChg chg="modSp mod">
        <pc:chgData name="Elquin Alexis Huertas Ramirez" userId="d6204182-b1b1-4876-9d61-6b4cea7aba13" providerId="ADAL" clId="{8EAFC47B-98CE-43A0-934B-B1C879F9F606}" dt="2025-11-11T19:30:40.152" v="539" actId="20577"/>
        <pc:sldMkLst>
          <pc:docMk/>
          <pc:sldMk cId="927121308" sldId="440"/>
        </pc:sldMkLst>
        <pc:spChg chg="mod">
          <ac:chgData name="Elquin Alexis Huertas Ramirez" userId="d6204182-b1b1-4876-9d61-6b4cea7aba13" providerId="ADAL" clId="{8EAFC47B-98CE-43A0-934B-B1C879F9F606}" dt="2025-11-11T19:30:40.152" v="539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EAFC47B-98CE-43A0-934B-B1C879F9F606}" dt="2025-11-11T19:26:05.474" v="536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  <pc:docChgLst>
    <pc:chgData name="Paula Andrea Borja Corredor" userId="229b9546-8dfe-450b-a4bb-77553c99c2d3" providerId="ADAL" clId="{5BD8BE87-A8C1-4E58-829E-6A2CDEA07616}"/>
    <pc:docChg chg="undo redo custSel addSld delSld modSld">
      <pc:chgData name="Paula Andrea Borja Corredor" userId="229b9546-8dfe-450b-a4bb-77553c99c2d3" providerId="ADAL" clId="{5BD8BE87-A8C1-4E58-829E-6A2CDEA07616}" dt="2025-12-04T14:49:47.726" v="3383" actId="20577"/>
      <pc:docMkLst>
        <pc:docMk/>
      </pc:docMkLst>
      <pc:sldChg chg="modSp mod">
        <pc:chgData name="Paula Andrea Borja Corredor" userId="229b9546-8dfe-450b-a4bb-77553c99c2d3" providerId="ADAL" clId="{5BD8BE87-A8C1-4E58-829E-6A2CDEA07616}" dt="2025-11-06T20:05:43.587" v="1894" actId="20577"/>
        <pc:sldMkLst>
          <pc:docMk/>
          <pc:sldMk cId="1758305295" sldId="413"/>
        </pc:sldMkLst>
        <pc:spChg chg="mod">
          <ac:chgData name="Paula Andrea Borja Corredor" userId="229b9546-8dfe-450b-a4bb-77553c99c2d3" providerId="ADAL" clId="{5BD8BE87-A8C1-4E58-829E-6A2CDEA07616}" dt="2025-11-06T20:05:43.587" v="1894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04T14:49:47.726" v="3383" actId="20577"/>
        <pc:sldMkLst>
          <pc:docMk/>
          <pc:sldMk cId="1102036989" sldId="428"/>
        </pc:sldMkLst>
        <pc:spChg chg="mod">
          <ac:chgData name="Paula Andrea Borja Corredor" userId="229b9546-8dfe-450b-a4bb-77553c99c2d3" providerId="ADAL" clId="{5BD8BE87-A8C1-4E58-829E-6A2CDEA07616}" dt="2025-12-04T14:49:47.726" v="3383" actId="20577"/>
          <ac:spMkLst>
            <pc:docMk/>
            <pc:sldMk cId="1102036989" sldId="428"/>
            <ac:spMk id="3" creationId="{8456387F-81CB-06F8-6E29-472F20F161C0}"/>
          </ac:spMkLst>
        </pc:spChg>
        <pc:picChg chg="add del">
          <ac:chgData name="Paula Andrea Borja Corredor" userId="229b9546-8dfe-450b-a4bb-77553c99c2d3" providerId="ADAL" clId="{5BD8BE87-A8C1-4E58-829E-6A2CDEA07616}" dt="2025-12-03T22:54:14.372" v="2939" actId="478"/>
          <ac:picMkLst>
            <pc:docMk/>
            <pc:sldMk cId="1102036989" sldId="428"/>
            <ac:picMk id="2" creationId="{C67A530B-829C-F15E-3481-C6FF6B04CC90}"/>
          </ac:picMkLst>
        </pc:picChg>
        <pc:picChg chg="add del mod">
          <ac:chgData name="Paula Andrea Borja Corredor" userId="229b9546-8dfe-450b-a4bb-77553c99c2d3" providerId="ADAL" clId="{5BD8BE87-A8C1-4E58-829E-6A2CDEA07616}" dt="2025-12-03T22:54:12.697" v="2937" actId="22"/>
          <ac:picMkLst>
            <pc:docMk/>
            <pc:sldMk cId="1102036989" sldId="428"/>
            <ac:picMk id="5" creationId="{9A3B5BE1-142D-6B7D-8143-9B048D7BE7BC}"/>
          </ac:picMkLst>
        </pc:picChg>
        <pc:picChg chg="add mod">
          <ac:chgData name="Paula Andrea Borja Corredor" userId="229b9546-8dfe-450b-a4bb-77553c99c2d3" providerId="ADAL" clId="{5BD8BE87-A8C1-4E58-829E-6A2CDEA07616}" dt="2025-12-03T22:54:35.107" v="2944" actId="1076"/>
          <ac:picMkLst>
            <pc:docMk/>
            <pc:sldMk cId="1102036989" sldId="428"/>
            <ac:picMk id="8" creationId="{02FE7F87-38F2-07DA-1BF1-2EAD272D7948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12-03T23:04:44.755" v="2997" actId="1076"/>
        <pc:sldMkLst>
          <pc:docMk/>
          <pc:sldMk cId="4236741943" sldId="429"/>
        </pc:sldMkLst>
        <pc:spChg chg="mod">
          <ac:chgData name="Paula Andrea Borja Corredor" userId="229b9546-8dfe-450b-a4bb-77553c99c2d3" providerId="ADAL" clId="{5BD8BE87-A8C1-4E58-829E-6A2CDEA07616}" dt="2025-12-03T23:04:03.701" v="2986" actId="20577"/>
          <ac:spMkLst>
            <pc:docMk/>
            <pc:sldMk cId="4236741943" sldId="429"/>
            <ac:spMk id="4" creationId="{FAB7882F-B146-9CAD-D2B6-CF8D12A61C58}"/>
          </ac:spMkLst>
        </pc:spChg>
        <pc:picChg chg="add del">
          <ac:chgData name="Paula Andrea Borja Corredor" userId="229b9546-8dfe-450b-a4bb-77553c99c2d3" providerId="ADAL" clId="{5BD8BE87-A8C1-4E58-829E-6A2CDEA07616}" dt="2025-12-03T22:57:48.173" v="2951" actId="478"/>
          <ac:picMkLst>
            <pc:docMk/>
            <pc:sldMk cId="4236741943" sldId="429"/>
            <ac:picMk id="3" creationId="{649D454B-BFF5-1DAA-C61C-2D1C5B7C4DE3}"/>
          </ac:picMkLst>
        </pc:picChg>
        <pc:picChg chg="add del mod">
          <ac:chgData name="Paula Andrea Borja Corredor" userId="229b9546-8dfe-450b-a4bb-77553c99c2d3" providerId="ADAL" clId="{5BD8BE87-A8C1-4E58-829E-6A2CDEA07616}" dt="2025-12-03T22:57:46.021" v="2949" actId="22"/>
          <ac:picMkLst>
            <pc:docMk/>
            <pc:sldMk cId="4236741943" sldId="429"/>
            <ac:picMk id="5" creationId="{DAAB16EC-3864-96DA-E828-7BBD6BC1159E}"/>
          </ac:picMkLst>
        </pc:picChg>
        <pc:picChg chg="add mod">
          <ac:chgData name="Paula Andrea Borja Corredor" userId="229b9546-8dfe-450b-a4bb-77553c99c2d3" providerId="ADAL" clId="{5BD8BE87-A8C1-4E58-829E-6A2CDEA07616}" dt="2025-12-03T23:04:42.187" v="2996" actId="14100"/>
          <ac:picMkLst>
            <pc:docMk/>
            <pc:sldMk cId="4236741943" sldId="429"/>
            <ac:picMk id="8" creationId="{C9B2C94C-40BA-0123-36D6-DBE7658D8849}"/>
          </ac:picMkLst>
        </pc:picChg>
        <pc:picChg chg="del">
          <ac:chgData name="Paula Andrea Borja Corredor" userId="229b9546-8dfe-450b-a4bb-77553c99c2d3" providerId="ADAL" clId="{5BD8BE87-A8C1-4E58-829E-6A2CDEA07616}" dt="2025-12-03T22:57:56.374" v="2957" actId="478"/>
          <ac:picMkLst>
            <pc:docMk/>
            <pc:sldMk cId="4236741943" sldId="429"/>
            <ac:picMk id="9" creationId="{B2C8BA71-2289-87C7-A13E-53B365E8B31F}"/>
          </ac:picMkLst>
        </pc:picChg>
        <pc:picChg chg="add mod">
          <ac:chgData name="Paula Andrea Borja Corredor" userId="229b9546-8dfe-450b-a4bb-77553c99c2d3" providerId="ADAL" clId="{5BD8BE87-A8C1-4E58-829E-6A2CDEA07616}" dt="2025-12-03T23:04:44.755" v="2997" actId="1076"/>
          <ac:picMkLst>
            <pc:docMk/>
            <pc:sldMk cId="4236741943" sldId="429"/>
            <ac:picMk id="11" creationId="{27AA4DE5-8D13-7726-9EDD-ADD1579EB572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5-12-04T14:39:52.856" v="3339" actId="14100"/>
        <pc:sldMkLst>
          <pc:docMk/>
          <pc:sldMk cId="3319488365" sldId="430"/>
        </pc:sldMkLst>
        <pc:spChg chg="mod">
          <ac:chgData name="Paula Andrea Borja Corredor" userId="229b9546-8dfe-450b-a4bb-77553c99c2d3" providerId="ADAL" clId="{5BD8BE87-A8C1-4E58-829E-6A2CDEA07616}" dt="2025-12-04T14:24:36.122" v="3045" actId="20577"/>
          <ac:spMkLst>
            <pc:docMk/>
            <pc:sldMk cId="3319488365" sldId="430"/>
            <ac:spMk id="2" creationId="{41C13F9F-A74D-5156-C9E2-E112A87933F7}"/>
          </ac:spMkLst>
        </pc:spChg>
        <pc:picChg chg="del">
          <ac:chgData name="Paula Andrea Borja Corredor" userId="229b9546-8dfe-450b-a4bb-77553c99c2d3" providerId="ADAL" clId="{5BD8BE87-A8C1-4E58-829E-6A2CDEA07616}" dt="2025-12-03T23:06:09.840" v="2998" actId="478"/>
          <ac:picMkLst>
            <pc:docMk/>
            <pc:sldMk cId="3319488365" sldId="430"/>
            <ac:picMk id="5" creationId="{C5875B45-164B-79EE-5A37-E7C8424E969F}"/>
          </ac:picMkLst>
        </pc:picChg>
        <pc:picChg chg="add mod">
          <ac:chgData name="Paula Andrea Borja Corredor" userId="229b9546-8dfe-450b-a4bb-77553c99c2d3" providerId="ADAL" clId="{5BD8BE87-A8C1-4E58-829E-6A2CDEA07616}" dt="2025-12-04T14:20:38.792" v="3013" actId="1076"/>
          <ac:picMkLst>
            <pc:docMk/>
            <pc:sldMk cId="3319488365" sldId="430"/>
            <ac:picMk id="7" creationId="{072138AD-1E16-17C6-BAEA-FAE83A4BAAB9}"/>
          </ac:picMkLst>
        </pc:picChg>
        <pc:picChg chg="del mod">
          <ac:chgData name="Paula Andrea Borja Corredor" userId="229b9546-8dfe-450b-a4bb-77553c99c2d3" providerId="ADAL" clId="{5BD8BE87-A8C1-4E58-829E-6A2CDEA07616}" dt="2025-12-03T23:06:21.409" v="3006" actId="478"/>
          <ac:picMkLst>
            <pc:docMk/>
            <pc:sldMk cId="3319488365" sldId="430"/>
            <ac:picMk id="9" creationId="{305BBC7E-A968-5713-40D3-54B535FDF9A6}"/>
          </ac:picMkLst>
        </pc:picChg>
        <pc:picChg chg="add del mod">
          <ac:chgData name="Paula Andrea Borja Corredor" userId="229b9546-8dfe-450b-a4bb-77553c99c2d3" providerId="ADAL" clId="{5BD8BE87-A8C1-4E58-829E-6A2CDEA07616}" dt="2025-12-04T14:39:37.544" v="3332" actId="478"/>
          <ac:picMkLst>
            <pc:docMk/>
            <pc:sldMk cId="3319488365" sldId="430"/>
            <ac:picMk id="10" creationId="{BF2A512A-5674-CE04-09AF-3A63F62AA795}"/>
          </ac:picMkLst>
        </pc:picChg>
        <pc:picChg chg="add mod">
          <ac:chgData name="Paula Andrea Borja Corredor" userId="229b9546-8dfe-450b-a4bb-77553c99c2d3" providerId="ADAL" clId="{5BD8BE87-A8C1-4E58-829E-6A2CDEA07616}" dt="2025-12-04T14:39:52.856" v="3339" actId="14100"/>
          <ac:picMkLst>
            <pc:docMk/>
            <pc:sldMk cId="3319488365" sldId="430"/>
            <ac:picMk id="12" creationId="{3356F11F-0167-5CDC-B0DB-81332F8B0AF5}"/>
          </ac:picMkLst>
        </pc:picChg>
      </pc:sldChg>
      <pc:sldChg chg="modSp mod">
        <pc:chgData name="Paula Andrea Borja Corredor" userId="229b9546-8dfe-450b-a4bb-77553c99c2d3" providerId="ADAL" clId="{5BD8BE87-A8C1-4E58-829E-6A2CDEA07616}" dt="2025-12-04T14:45:29.046" v="3379" actId="27636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5-12-04T14:45:29.046" v="3379" actId="27636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add mod">
        <pc:chgData name="Paula Andrea Borja Corredor" userId="229b9546-8dfe-450b-a4bb-77553c99c2d3" providerId="ADAL" clId="{5BD8BE87-A8C1-4E58-829E-6A2CDEA07616}" dt="2025-12-04T14:26:49.685" v="3061" actId="20577"/>
        <pc:sldMkLst>
          <pc:docMk/>
          <pc:sldMk cId="2467265948" sldId="436"/>
        </pc:sldMkLst>
        <pc:spChg chg="mod">
          <ac:chgData name="Paula Andrea Borja Corredor" userId="229b9546-8dfe-450b-a4bb-77553c99c2d3" providerId="ADAL" clId="{5BD8BE87-A8C1-4E58-829E-6A2CDEA07616}" dt="2025-12-04T14:26:49.685" v="3061" actId="20577"/>
          <ac:spMkLst>
            <pc:docMk/>
            <pc:sldMk cId="2467265948" sldId="436"/>
            <ac:spMk id="9" creationId="{927D1231-E989-7BD9-8C91-71B337864FA0}"/>
          </ac:spMkLst>
        </pc:spChg>
        <pc:picChg chg="del">
          <ac:chgData name="Paula Andrea Borja Corredor" userId="229b9546-8dfe-450b-a4bb-77553c99c2d3" providerId="ADAL" clId="{5BD8BE87-A8C1-4E58-829E-6A2CDEA07616}" dt="2025-12-04T14:26:22.171" v="3046" actId="478"/>
          <ac:picMkLst>
            <pc:docMk/>
            <pc:sldMk cId="2467265948" sldId="436"/>
            <ac:picMk id="3" creationId="{5E903445-9E7B-5F02-3626-4C400483F731}"/>
          </ac:picMkLst>
        </pc:picChg>
        <pc:picChg chg="add mod ord">
          <ac:chgData name="Paula Andrea Borja Corredor" userId="229b9546-8dfe-450b-a4bb-77553c99c2d3" providerId="ADAL" clId="{5BD8BE87-A8C1-4E58-829E-6A2CDEA07616}" dt="2025-12-04T14:26:41.282" v="3057" actId="14100"/>
          <ac:picMkLst>
            <pc:docMk/>
            <pc:sldMk cId="2467265948" sldId="436"/>
            <ac:picMk id="4" creationId="{498F141A-2491-6A62-199A-5C62D749D487}"/>
          </ac:picMkLst>
        </pc:picChg>
      </pc:sldChg>
      <pc:sldChg chg="addSp delSp modSp add mod">
        <pc:chgData name="Paula Andrea Borja Corredor" userId="229b9546-8dfe-450b-a4bb-77553c99c2d3" providerId="ADAL" clId="{5BD8BE87-A8C1-4E58-829E-6A2CDEA07616}" dt="2025-12-04T14:31:01.700" v="3230" actId="20577"/>
        <pc:sldMkLst>
          <pc:docMk/>
          <pc:sldMk cId="39863822" sldId="437"/>
        </pc:sldMkLst>
        <pc:spChg chg="mod">
          <ac:chgData name="Paula Andrea Borja Corredor" userId="229b9546-8dfe-450b-a4bb-77553c99c2d3" providerId="ADAL" clId="{5BD8BE87-A8C1-4E58-829E-6A2CDEA07616}" dt="2025-12-04T14:31:01.700" v="3230" actId="20577"/>
          <ac:spMkLst>
            <pc:docMk/>
            <pc:sldMk cId="39863822" sldId="437"/>
            <ac:spMk id="3" creationId="{213F22F1-A233-90FC-BBC8-001C077DB31A}"/>
          </ac:spMkLst>
        </pc:spChg>
        <pc:picChg chg="add mod ord">
          <ac:chgData name="Paula Andrea Borja Corredor" userId="229b9546-8dfe-450b-a4bb-77553c99c2d3" providerId="ADAL" clId="{5BD8BE87-A8C1-4E58-829E-6A2CDEA07616}" dt="2025-12-04T14:27:38.122" v="3067" actId="1076"/>
          <ac:picMkLst>
            <pc:docMk/>
            <pc:sldMk cId="39863822" sldId="437"/>
            <ac:picMk id="4" creationId="{A108D767-EEC7-8E8F-610F-819865785E25}"/>
          </ac:picMkLst>
        </pc:picChg>
        <pc:picChg chg="del">
          <ac:chgData name="Paula Andrea Borja Corredor" userId="229b9546-8dfe-450b-a4bb-77553c99c2d3" providerId="ADAL" clId="{5BD8BE87-A8C1-4E58-829E-6A2CDEA07616}" dt="2025-12-04T14:27:30.073" v="3062" actId="478"/>
          <ac:picMkLst>
            <pc:docMk/>
            <pc:sldMk cId="39863822" sldId="437"/>
            <ac:picMk id="5" creationId="{E56A83C3-5317-F602-78E1-3CE0BCD4D9CC}"/>
          </ac:picMkLst>
        </pc:picChg>
      </pc:sldChg>
      <pc:sldChg chg="addSp delSp modSp add mod">
        <pc:chgData name="Paula Andrea Borja Corredor" userId="229b9546-8dfe-450b-a4bb-77553c99c2d3" providerId="ADAL" clId="{5BD8BE87-A8C1-4E58-829E-6A2CDEA07616}" dt="2025-12-04T14:35:50.086" v="3309" actId="478"/>
        <pc:sldMkLst>
          <pc:docMk/>
          <pc:sldMk cId="1875216759" sldId="438"/>
        </pc:sldMkLst>
        <pc:spChg chg="mod">
          <ac:chgData name="Paula Andrea Borja Corredor" userId="229b9546-8dfe-450b-a4bb-77553c99c2d3" providerId="ADAL" clId="{5BD8BE87-A8C1-4E58-829E-6A2CDEA07616}" dt="2025-12-04T14:35:39.996" v="3305" actId="20577"/>
          <ac:spMkLst>
            <pc:docMk/>
            <pc:sldMk cId="1875216759" sldId="438"/>
            <ac:spMk id="5" creationId="{609783C3-EE33-E56C-A988-6E57D337BB01}"/>
          </ac:spMkLst>
        </pc:spChg>
        <pc:picChg chg="add mod ord">
          <ac:chgData name="Paula Andrea Borja Corredor" userId="229b9546-8dfe-450b-a4bb-77553c99c2d3" providerId="ADAL" clId="{5BD8BE87-A8C1-4E58-829E-6A2CDEA07616}" dt="2025-12-04T14:35:47.790" v="3308" actId="1076"/>
          <ac:picMkLst>
            <pc:docMk/>
            <pc:sldMk cId="1875216759" sldId="438"/>
            <ac:picMk id="3" creationId="{AFF0F5C4-C298-9923-9ECD-BC10292521AB}"/>
          </ac:picMkLst>
        </pc:picChg>
        <pc:picChg chg="del">
          <ac:chgData name="Paula Andrea Borja Corredor" userId="229b9546-8dfe-450b-a4bb-77553c99c2d3" providerId="ADAL" clId="{5BD8BE87-A8C1-4E58-829E-6A2CDEA07616}" dt="2025-12-04T14:31:48.105" v="3231" actId="478"/>
          <ac:picMkLst>
            <pc:docMk/>
            <pc:sldMk cId="1875216759" sldId="438"/>
            <ac:picMk id="4" creationId="{6502B149-3944-909D-5719-5534BFF81550}"/>
          </ac:picMkLst>
        </pc:picChg>
        <pc:picChg chg="add del mod modCrop">
          <ac:chgData name="Paula Andrea Borja Corredor" userId="229b9546-8dfe-450b-a4bb-77553c99c2d3" providerId="ADAL" clId="{5BD8BE87-A8C1-4E58-829E-6A2CDEA07616}" dt="2025-12-04T14:35:50.086" v="3309" actId="478"/>
          <ac:picMkLst>
            <pc:docMk/>
            <pc:sldMk cId="1875216759" sldId="438"/>
            <ac:picMk id="9" creationId="{AF216879-C0BB-CF65-BEB4-E86CD57334BF}"/>
          </ac:picMkLst>
        </pc:picChg>
      </pc:sldChg>
      <pc:sldChg chg="addSp delSp modSp add mod">
        <pc:chgData name="Paula Andrea Borja Corredor" userId="229b9546-8dfe-450b-a4bb-77553c99c2d3" providerId="ADAL" clId="{5BD8BE87-A8C1-4E58-829E-6A2CDEA07616}" dt="2025-12-04T14:37:46.705" v="3331" actId="20577"/>
        <pc:sldMkLst>
          <pc:docMk/>
          <pc:sldMk cId="2198977706" sldId="439"/>
        </pc:sldMkLst>
        <pc:spChg chg="mod">
          <ac:chgData name="Paula Andrea Borja Corredor" userId="229b9546-8dfe-450b-a4bb-77553c99c2d3" providerId="ADAL" clId="{5BD8BE87-A8C1-4E58-829E-6A2CDEA07616}" dt="2025-12-04T14:37:46.705" v="3331" actId="20577"/>
          <ac:spMkLst>
            <pc:docMk/>
            <pc:sldMk cId="2198977706" sldId="439"/>
            <ac:spMk id="8" creationId="{2780B5A5-C87B-915F-F80E-F22234009CEB}"/>
          </ac:spMkLst>
        </pc:spChg>
        <pc:picChg chg="add mod">
          <ac:chgData name="Paula Andrea Borja Corredor" userId="229b9546-8dfe-450b-a4bb-77553c99c2d3" providerId="ADAL" clId="{5BD8BE87-A8C1-4E58-829E-6A2CDEA07616}" dt="2025-12-04T14:37:25.911" v="3317" actId="1076"/>
          <ac:picMkLst>
            <pc:docMk/>
            <pc:sldMk cId="2198977706" sldId="439"/>
            <ac:picMk id="3" creationId="{08286E6C-FE14-1C64-7F5A-80CBB6D3DF14}"/>
          </ac:picMkLst>
        </pc:picChg>
        <pc:picChg chg="del">
          <ac:chgData name="Paula Andrea Borja Corredor" userId="229b9546-8dfe-450b-a4bb-77553c99c2d3" providerId="ADAL" clId="{5BD8BE87-A8C1-4E58-829E-6A2CDEA07616}" dt="2025-12-04T14:36:59.267" v="3310" actId="478"/>
          <ac:picMkLst>
            <pc:docMk/>
            <pc:sldMk cId="2198977706" sldId="439"/>
            <ac:picMk id="4" creationId="{B37C329C-3F7E-5842-FED7-7A2494F3D366}"/>
          </ac:picMkLst>
        </pc:picChg>
        <pc:picChg chg="add mod">
          <ac:chgData name="Paula Andrea Borja Corredor" userId="229b9546-8dfe-450b-a4bb-77553c99c2d3" providerId="ADAL" clId="{5BD8BE87-A8C1-4E58-829E-6A2CDEA07616}" dt="2025-12-04T14:37:22.911" v="3316" actId="1076"/>
          <ac:picMkLst>
            <pc:docMk/>
            <pc:sldMk cId="2198977706" sldId="439"/>
            <ac:picMk id="7" creationId="{77BD9734-3E98-B3D0-3548-38BDAFDF5846}"/>
          </ac:picMkLst>
        </pc:picChg>
        <pc:picChg chg="del">
          <ac:chgData name="Paula Andrea Borja Corredor" userId="229b9546-8dfe-450b-a4bb-77553c99c2d3" providerId="ADAL" clId="{5BD8BE87-A8C1-4E58-829E-6A2CDEA07616}" dt="2025-12-04T14:37:08.366" v="3313" actId="478"/>
          <ac:picMkLst>
            <pc:docMk/>
            <pc:sldMk cId="2198977706" sldId="439"/>
            <ac:picMk id="9" creationId="{B6B836B9-4B8F-F8CA-88E8-66DE1D3FF9D1}"/>
          </ac:picMkLst>
        </pc:picChg>
      </pc:sldChg>
      <pc:sldChg chg="modSp add mod">
        <pc:chgData name="Paula Andrea Borja Corredor" userId="229b9546-8dfe-450b-a4bb-77553c99c2d3" providerId="ADAL" clId="{5BD8BE87-A8C1-4E58-829E-6A2CDEA07616}" dt="2025-12-04T14:43:36.642" v="3341" actId="20577"/>
        <pc:sldMkLst>
          <pc:docMk/>
          <pc:sldMk cId="927121308" sldId="440"/>
        </pc:sldMkLst>
        <pc:spChg chg="mod">
          <ac:chgData name="Paula Andrea Borja Corredor" userId="229b9546-8dfe-450b-a4bb-77553c99c2d3" providerId="ADAL" clId="{5BD8BE87-A8C1-4E58-829E-6A2CDEA07616}" dt="2025-11-06T22:17:56.763" v="2850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Paula Andrea Borja Corredor" userId="229b9546-8dfe-450b-a4bb-77553c99c2d3" providerId="ADAL" clId="{5BD8BE87-A8C1-4E58-829E-6A2CDEA07616}" dt="2025-12-04T14:43:36.642" v="3341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04/12/2025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04/12/2025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04/12/2025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04/12/2025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04/12/2025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/>
              <a:t>Informe Estadístico de Peticiones, Quejas, Reclamos Sugerencias, Dudas y Agradecimientos (PQRSDA) integrado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Octubre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70578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10. OCTUBRE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octubre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221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34%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octubre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20%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identificó un ciudadano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3A0733-273C-B83A-4241-9C1ABB97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09" y="1554360"/>
            <a:ext cx="5270191" cy="31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958850" y="4608649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49,32%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(109),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28,05%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(62),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14,48%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(32),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5,88%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(13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),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1,81%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(4) y carta física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0,45%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(1) 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51,58%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48,42%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B2C94C-40BA-0123-36D6-DBE7658D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2" y="1140165"/>
            <a:ext cx="8595360" cy="33119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AA4DE5-8D13-7726-9EDD-ADD1579E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327" y="2007760"/>
            <a:ext cx="2962111" cy="21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27,15%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(60)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19,46%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(43)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del Seguro de Depósitos,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posteriormente solicitud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15,38%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(34), luego por peticiones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15,38%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(34), seguido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9,50%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(21),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luego por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8,14%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(18), y por último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liquidatorios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4,98%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(11).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29,82%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11,40%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58,77%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56,07%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Seguro de Depósitos, información de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2138AD-1E16-17C6-BAEA-FAE83A4B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5" y="993273"/>
            <a:ext cx="4236505" cy="23783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56F11F-0167-5CDC-B0DB-81332F8B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7" y="3429000"/>
            <a:ext cx="3067478" cy="23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8F141A-2491-6A62-199A-5C62D749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26" y="1139029"/>
            <a:ext cx="8316853" cy="483200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27,15%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8D767-EEC7-8E8F-610F-81986578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788216"/>
            <a:ext cx="10515600" cy="560879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1007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025895" y="2201692"/>
            <a:ext cx="6198365" cy="1996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221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</a:t>
            </a:r>
            <a:r>
              <a:rPr lang="es-CO" sz="1200" dirty="0">
                <a:solidFill>
                  <a:srgbClr val="00609C"/>
                </a:solidFill>
              </a:rPr>
              <a:t>Fogafín es la entidad más consultada </a:t>
            </a:r>
            <a:r>
              <a:rPr lang="es-CO" sz="1200" dirty="0">
                <a:solidFill>
                  <a:srgbClr val="00B050"/>
                </a:solidFill>
              </a:rPr>
              <a:t>(12,22%)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(5,43%)</a:t>
            </a:r>
            <a:r>
              <a:rPr lang="es-CO" sz="1200" dirty="0"/>
              <a:t>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posteriormente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(4,52%)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FES Compañía de Financiamiento (hoy liquidada) </a:t>
            </a:r>
            <a:r>
              <a:rPr lang="es-CO" sz="1200" dirty="0">
                <a:solidFill>
                  <a:srgbClr val="00B050"/>
                </a:solidFill>
              </a:rPr>
              <a:t>(3,62%)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de Bogotá S.A. </a:t>
            </a:r>
            <a:r>
              <a:rPr lang="es-CO" sz="1200" dirty="0">
                <a:solidFill>
                  <a:srgbClr val="00B050"/>
                </a:solidFill>
              </a:rPr>
              <a:t>(3,17%)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Bancolombia S.A. </a:t>
            </a:r>
            <a:r>
              <a:rPr lang="es-CO" sz="1200" dirty="0">
                <a:solidFill>
                  <a:srgbClr val="00B050"/>
                </a:solidFill>
              </a:rPr>
              <a:t>(2,71%)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seguido del Fondo de Garantías –FGA </a:t>
            </a:r>
            <a:r>
              <a:rPr lang="es-CO" sz="1200" dirty="0">
                <a:solidFill>
                  <a:srgbClr val="00B050"/>
                </a:solidFill>
              </a:rPr>
              <a:t>(2,71%)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 Davivienda S.A. </a:t>
            </a:r>
            <a:r>
              <a:rPr lang="es-CO" sz="1200" dirty="0">
                <a:solidFill>
                  <a:srgbClr val="00B050"/>
                </a:solidFill>
              </a:rPr>
              <a:t>(2,26%)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el extinto Banco Uconal S.A. </a:t>
            </a:r>
            <a:r>
              <a:rPr lang="es-CO" sz="1200" dirty="0">
                <a:solidFill>
                  <a:srgbClr val="00B050"/>
                </a:solidFill>
              </a:rPr>
              <a:t>(2,26%)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Bancien S.A. </a:t>
            </a:r>
            <a:r>
              <a:rPr lang="es-CO" sz="1200" dirty="0">
                <a:solidFill>
                  <a:srgbClr val="00B050"/>
                </a:solidFill>
              </a:rPr>
              <a:t>(1,81%)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luego Banco del Pacifico S.A. </a:t>
            </a:r>
            <a:r>
              <a:rPr lang="es-CO" sz="1200" dirty="0">
                <a:solidFill>
                  <a:srgbClr val="00B050"/>
                </a:solidFill>
              </a:rPr>
              <a:t>(1,81%)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el restante </a:t>
            </a:r>
            <a:r>
              <a:rPr lang="es-CO" sz="1200" dirty="0">
                <a:solidFill>
                  <a:srgbClr val="00B050"/>
                </a:solidFill>
              </a:rPr>
              <a:t>(57,47%)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F5C4-C298-9923-9ECD-BC102925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6" y="1180413"/>
            <a:ext cx="9837560" cy="508748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718358" y="3028340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221 PQRSDA atendidas durante el mes de octubre de 2025, el </a:t>
            </a:r>
            <a:r>
              <a:rPr lang="es-MX" altLang="es-CO" sz="1200" dirty="0">
                <a:solidFill>
                  <a:srgbClr val="00B050"/>
                </a:solidFill>
              </a:rPr>
              <a:t>41,18%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(91)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seguidas por Santiago de Cali que acumula el </a:t>
            </a:r>
            <a:r>
              <a:rPr lang="es-MX" altLang="es-CO" sz="1200" dirty="0">
                <a:solidFill>
                  <a:srgbClr val="00B050"/>
                </a:solidFill>
              </a:rPr>
              <a:t>7,69%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(17), luego Medellín con el </a:t>
            </a:r>
            <a:r>
              <a:rPr lang="es-MX" altLang="es-CO" sz="1200" dirty="0">
                <a:solidFill>
                  <a:srgbClr val="00B050"/>
                </a:solidFill>
              </a:rPr>
              <a:t>4,98%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(11),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2,71%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(6), Bucaramanga con el </a:t>
            </a:r>
            <a:r>
              <a:rPr lang="es-MX" altLang="es-CO" sz="1200" dirty="0">
                <a:solidFill>
                  <a:srgbClr val="00B050"/>
                </a:solidFill>
              </a:rPr>
              <a:t>1,81%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(4), Pereira con el </a:t>
            </a:r>
            <a:r>
              <a:rPr lang="es-MX" altLang="es-CO" sz="1200" dirty="0">
                <a:solidFill>
                  <a:srgbClr val="00B050"/>
                </a:solidFill>
              </a:rPr>
              <a:t>1,81%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(4) y Popayán con el </a:t>
            </a:r>
            <a:r>
              <a:rPr lang="es-MX" altLang="es-CO" sz="1200" dirty="0">
                <a:solidFill>
                  <a:srgbClr val="00B050"/>
                </a:solidFill>
              </a:rPr>
              <a:t>0,90%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38,91%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(86),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64347C-07E1-FC93-978B-91D6C519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79" y="2501501"/>
            <a:ext cx="2929381" cy="38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221 PQRSDA recibidas durante octubre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90,05%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(199)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9,95%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(22)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286E6C-FE14-1C64-7F5A-80CBB6D3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95" y="1641754"/>
            <a:ext cx="3267531" cy="2562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BD9734-3E98-B3D0-3548-38BDAFDF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075" y="1763685"/>
            <a:ext cx="3772426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>
                <a:solidFill>
                  <a:srgbClr val="035A93"/>
                </a:solidFill>
              </a:rPr>
              <a:t>C</a:t>
            </a:r>
            <a:r>
              <a:rPr lang="es-CO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</a:t>
            </a:r>
            <a:r>
              <a:rPr lang="es-MX" altLang="es-CO" sz="1200" dirty="0">
                <a:latin typeface="Montserrat Medium"/>
              </a:rPr>
              <a:t>correo electrónico con 49,32% (109), atención telefónica con el 28,05%(62), chat con el 14,48% (32), atención presencial con el 5,88% (13), buzón PQSD del portal WEB con el 1,81% (4) y carta física 0,45% (1).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221 PQRSDA recibidas, Fogafín es la entidad más consultada (12,22%), seguida por Banco Central Hipotecario (hoy liquidado) (5,43%), posteriormente Banco del Estado S.A. (hoy extinto) (4,52%), FES Compañía de Financiamiento (hoy liquidada) (3,62%), luego Banco de Bogotá S.A. (3,17%), luego Bancolombia S.A. (2,71%), seguido del Fondo de Garantías –FGA (2,71%), posteriormente Banco Davivienda S.A. (2,26%), luego el extinto Banco Uconal S.A. (2,26%), posteriormente Bancien S.A. (1,81%) y luego Banco del Pacifico S.A. (1,81%), el restante (57,47%) corresponde a un conjunto amplio de entidades financieras o empresas del sector real.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solidFill>
                <a:prstClr val="white">
                  <a:lumMod val="50000"/>
                </a:prstClr>
              </a:solidFill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octubre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el </a:t>
            </a:r>
            <a:r>
              <a:rPr lang="es-ES_tradnl" altLang="es-CO" sz="1200" dirty="0">
                <a:latin typeface="Montserrat Medium"/>
              </a:rPr>
              <a:t>27,15% (60) de las PQRSDA fueron peticiones donde Fogafín no era la entidad competente, seguidas por el 19,46% (43) peticiones por información del Seguro de Depósitos, posteriormente solicitud de levantamiento de gravámenes con el 15,38% (34), luego por peticiones incompletas con el 15,38% (34), seguido por información general de Fogafín con el 9,50% (21), luego por temas de pago de acreencias con el 8,14% (18), y por último información de procesos liquidatorios con el 4,98% (11).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se identificaron ciudadanos 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f19a80c1f3b7fdd0b7de79352f2a88c9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49ffe0d0bcad0ea7eb3a6665de201391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25EC6ED0-4179-4504-BB53-622C34C08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1479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</cp:revision>
  <dcterms:created xsi:type="dcterms:W3CDTF">2024-07-08T22:54:50Z</dcterms:created>
  <dcterms:modified xsi:type="dcterms:W3CDTF">2025-12-04T19:08:26Z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