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</p:sldMasterIdLst>
  <p:notesMasterIdLst>
    <p:notesMasterId r:id="rId17"/>
  </p:notesMasterIdLst>
  <p:handoutMasterIdLst>
    <p:handoutMasterId r:id="rId18"/>
  </p:handoutMasterIdLst>
  <p:sldIdLst>
    <p:sldId id="413" r:id="rId6"/>
    <p:sldId id="428" r:id="rId7"/>
    <p:sldId id="429" r:id="rId8"/>
    <p:sldId id="430" r:id="rId9"/>
    <p:sldId id="436" r:id="rId10"/>
    <p:sldId id="437" r:id="rId11"/>
    <p:sldId id="438" r:id="rId12"/>
    <p:sldId id="439" r:id="rId13"/>
    <p:sldId id="434" r:id="rId14"/>
    <p:sldId id="440" r:id="rId15"/>
    <p:sldId id="41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9C3626-2047-13E8-9D68-71968A0CDCA9}" name="Elquin Alexis Huertas Ramirez" initials="EH" userId="S::EHuertas@fogafin.gov.co::d6204182-b1b1-4876-9d61-6b4cea7aba13" providerId="AD"/>
  <p188:author id="{346E94C1-1300-67B1-48E0-E7893D863390}" name="Laura Ximena Cifuentes Alba" initials="LC" userId="S::Lcifuentes@fogafin.gov.co::e8b26861-67ca-4d98-98de-54ccc2dc15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97"/>
    <a:srgbClr val="005F96"/>
    <a:srgbClr val="B28A3F"/>
    <a:srgbClr val="244176"/>
    <a:srgbClr val="30579E"/>
    <a:srgbClr val="658CD7"/>
    <a:srgbClr val="4EE25B"/>
    <a:srgbClr val="292929"/>
    <a:srgbClr val="7EC020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9472B4-EBF3-43D9-8192-41BDB3A7B7FF}" v="22" dt="2026-01-08T17:26:36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quin Alexis Huertas Ramirez" userId="d6204182-b1b1-4876-9d61-6b4cea7aba13" providerId="ADAL" clId="{8EAFC47B-98CE-43A0-934B-B1C879F9F606}"/>
    <pc:docChg chg="undo custSel modSld">
      <pc:chgData name="Elquin Alexis Huertas Ramirez" userId="d6204182-b1b1-4876-9d61-6b4cea7aba13" providerId="ADAL" clId="{8EAFC47B-98CE-43A0-934B-B1C879F9F606}" dt="2026-01-08T17:42:10.192" v="1316" actId="14100"/>
      <pc:docMkLst>
        <pc:docMk/>
      </pc:docMkLst>
      <pc:sldChg chg="modSp">
        <pc:chgData name="Elquin Alexis Huertas Ramirez" userId="d6204182-b1b1-4876-9d61-6b4cea7aba13" providerId="ADAL" clId="{8EAFC47B-98CE-43A0-934B-B1C879F9F606}" dt="2026-01-08T16:44:30.915" v="561"/>
        <pc:sldMkLst>
          <pc:docMk/>
          <pc:sldMk cId="1758305295" sldId="413"/>
        </pc:sldMkLst>
        <pc:spChg chg="mod">
          <ac:chgData name="Elquin Alexis Huertas Ramirez" userId="d6204182-b1b1-4876-9d61-6b4cea7aba13" providerId="ADAL" clId="{8EAFC47B-98CE-43A0-934B-B1C879F9F606}" dt="2026-01-08T16:44:30.915" v="561"/>
          <ac:spMkLst>
            <pc:docMk/>
            <pc:sldMk cId="1758305295" sldId="413"/>
            <ac:spMk id="4" creationId="{6109BA00-24D6-433A-A86B-778E13D17622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6-01-08T16:52:09.655" v="587" actId="20577"/>
        <pc:sldMkLst>
          <pc:docMk/>
          <pc:sldMk cId="1102036989" sldId="428"/>
        </pc:sldMkLst>
        <pc:spChg chg="mod">
          <ac:chgData name="Elquin Alexis Huertas Ramirez" userId="d6204182-b1b1-4876-9d61-6b4cea7aba13" providerId="ADAL" clId="{8EAFC47B-98CE-43A0-934B-B1C879F9F606}" dt="2026-01-08T16:52:09.655" v="587" actId="20577"/>
          <ac:spMkLst>
            <pc:docMk/>
            <pc:sldMk cId="1102036989" sldId="428"/>
            <ac:spMk id="3" creationId="{8456387F-81CB-06F8-6E29-472F20F161C0}"/>
          </ac:spMkLst>
        </pc:spChg>
        <pc:graphicFrameChg chg="del">
          <ac:chgData name="Elquin Alexis Huertas Ramirez" userId="d6204182-b1b1-4876-9d61-6b4cea7aba13" providerId="ADAL" clId="{8EAFC47B-98CE-43A0-934B-B1C879F9F606}" dt="2026-01-08T16:50:53.976" v="565" actId="478"/>
          <ac:graphicFrameMkLst>
            <pc:docMk/>
            <pc:sldMk cId="1102036989" sldId="428"/>
            <ac:graphicFrameMk id="2" creationId="{9C9FF264-9463-4297-0D29-C02C7D56FEB4}"/>
          </ac:graphicFrameMkLst>
        </pc:graphicFrameChg>
        <pc:picChg chg="add mod">
          <ac:chgData name="Elquin Alexis Huertas Ramirez" userId="d6204182-b1b1-4876-9d61-6b4cea7aba13" providerId="ADAL" clId="{8EAFC47B-98CE-43A0-934B-B1C879F9F606}" dt="2026-01-08T16:51:03.868" v="568" actId="14100"/>
          <ac:picMkLst>
            <pc:docMk/>
            <pc:sldMk cId="1102036989" sldId="428"/>
            <ac:picMk id="4" creationId="{7DD170FF-23BA-5383-57AB-82BC610113DB}"/>
          </ac:picMkLst>
        </pc:picChg>
      </pc:sldChg>
      <pc:sldChg chg="addSp delSp modSp mod">
        <pc:chgData name="Elquin Alexis Huertas Ramirez" userId="d6204182-b1b1-4876-9d61-6b4cea7aba13" providerId="ADAL" clId="{8EAFC47B-98CE-43A0-934B-B1C879F9F606}" dt="2026-01-08T17:37:49.123" v="1274" actId="20577"/>
        <pc:sldMkLst>
          <pc:docMk/>
          <pc:sldMk cId="4236741943" sldId="429"/>
        </pc:sldMkLst>
        <pc:spChg chg="mod">
          <ac:chgData name="Elquin Alexis Huertas Ramirez" userId="d6204182-b1b1-4876-9d61-6b4cea7aba13" providerId="ADAL" clId="{8EAFC47B-98CE-43A0-934B-B1C879F9F606}" dt="2026-01-08T17:37:49.123" v="1274" actId="20577"/>
          <ac:spMkLst>
            <pc:docMk/>
            <pc:sldMk cId="4236741943" sldId="429"/>
            <ac:spMk id="4" creationId="{FAB7882F-B146-9CAD-D2B6-CF8D12A61C58}"/>
          </ac:spMkLst>
        </pc:spChg>
        <pc:picChg chg="add mod">
          <ac:chgData name="Elquin Alexis Huertas Ramirez" userId="d6204182-b1b1-4876-9d61-6b4cea7aba13" providerId="ADAL" clId="{8EAFC47B-98CE-43A0-934B-B1C879F9F606}" dt="2026-01-08T16:52:37.758" v="592" actId="14100"/>
          <ac:picMkLst>
            <pc:docMk/>
            <pc:sldMk cId="4236741943" sldId="429"/>
            <ac:picMk id="2" creationId="{5C65106B-B352-98EB-4D3C-2BE5671BD4BD}"/>
          </ac:picMkLst>
        </pc:picChg>
        <pc:picChg chg="del">
          <ac:chgData name="Elquin Alexis Huertas Ramirez" userId="d6204182-b1b1-4876-9d61-6b4cea7aba13" providerId="ADAL" clId="{8EAFC47B-98CE-43A0-934B-B1C879F9F606}" dt="2026-01-08T16:52:27.878" v="588" actId="478"/>
          <ac:picMkLst>
            <pc:docMk/>
            <pc:sldMk cId="4236741943" sldId="429"/>
            <ac:picMk id="3" creationId="{965E737D-4DFD-50DA-5561-21332CF3A678}"/>
          </ac:picMkLst>
        </pc:picChg>
        <pc:picChg chg="add mod">
          <ac:chgData name="Elquin Alexis Huertas Ramirez" userId="d6204182-b1b1-4876-9d61-6b4cea7aba13" providerId="ADAL" clId="{8EAFC47B-98CE-43A0-934B-B1C879F9F606}" dt="2026-01-08T16:54:16.233" v="607" actId="1076"/>
          <ac:picMkLst>
            <pc:docMk/>
            <pc:sldMk cId="4236741943" sldId="429"/>
            <ac:picMk id="7" creationId="{F88BAB6A-5638-F4C5-2D25-C23EB4C58A01}"/>
          </ac:picMkLst>
        </pc:picChg>
        <pc:picChg chg="del">
          <ac:chgData name="Elquin Alexis Huertas Ramirez" userId="d6204182-b1b1-4876-9d61-6b4cea7aba13" providerId="ADAL" clId="{8EAFC47B-98CE-43A0-934B-B1C879F9F606}" dt="2026-01-08T16:54:07.952" v="601" actId="478"/>
          <ac:picMkLst>
            <pc:docMk/>
            <pc:sldMk cId="4236741943" sldId="429"/>
            <ac:picMk id="9" creationId="{4D41BA4E-03C6-0898-32FD-DFB1825B66E4}"/>
          </ac:picMkLst>
        </pc:picChg>
      </pc:sldChg>
      <pc:sldChg chg="addSp delSp modSp mod">
        <pc:chgData name="Elquin Alexis Huertas Ramirez" userId="d6204182-b1b1-4876-9d61-6b4cea7aba13" providerId="ADAL" clId="{8EAFC47B-98CE-43A0-934B-B1C879F9F606}" dt="2026-01-08T17:08:38.315" v="812" actId="6549"/>
        <pc:sldMkLst>
          <pc:docMk/>
          <pc:sldMk cId="3319488365" sldId="430"/>
        </pc:sldMkLst>
        <pc:spChg chg="mod">
          <ac:chgData name="Elquin Alexis Huertas Ramirez" userId="d6204182-b1b1-4876-9d61-6b4cea7aba13" providerId="ADAL" clId="{8EAFC47B-98CE-43A0-934B-B1C879F9F606}" dt="2026-01-08T17:08:38.315" v="812" actId="6549"/>
          <ac:spMkLst>
            <pc:docMk/>
            <pc:sldMk cId="3319488365" sldId="430"/>
            <ac:spMk id="2" creationId="{41C13F9F-A74D-5156-C9E2-E112A87933F7}"/>
          </ac:spMkLst>
        </pc:spChg>
        <pc:picChg chg="del">
          <ac:chgData name="Elquin Alexis Huertas Ramirez" userId="d6204182-b1b1-4876-9d61-6b4cea7aba13" providerId="ADAL" clId="{8EAFC47B-98CE-43A0-934B-B1C879F9F606}" dt="2026-01-08T16:55:26.602" v="620" actId="478"/>
          <ac:picMkLst>
            <pc:docMk/>
            <pc:sldMk cId="3319488365" sldId="430"/>
            <ac:picMk id="5" creationId="{3C9B1EF5-F90F-BA59-A874-F54AAEF6CF75}"/>
          </ac:picMkLst>
        </pc:picChg>
        <pc:picChg chg="add mod">
          <ac:chgData name="Elquin Alexis Huertas Ramirez" userId="d6204182-b1b1-4876-9d61-6b4cea7aba13" providerId="ADAL" clId="{8EAFC47B-98CE-43A0-934B-B1C879F9F606}" dt="2026-01-08T16:55:30.354" v="624" actId="1076"/>
          <ac:picMkLst>
            <pc:docMk/>
            <pc:sldMk cId="3319488365" sldId="430"/>
            <ac:picMk id="7" creationId="{744E3BB5-3A7D-78CF-23F2-DF72E499CFE4}"/>
          </ac:picMkLst>
        </pc:picChg>
        <pc:picChg chg="del mod">
          <ac:chgData name="Elquin Alexis Huertas Ramirez" userId="d6204182-b1b1-4876-9d61-6b4cea7aba13" providerId="ADAL" clId="{8EAFC47B-98CE-43A0-934B-B1C879F9F606}" dt="2026-01-08T17:01:29.335" v="725" actId="478"/>
          <ac:picMkLst>
            <pc:docMk/>
            <pc:sldMk cId="3319488365" sldId="430"/>
            <ac:picMk id="9" creationId="{07B24D27-68FA-30AE-DB4F-61CC9CAC9F51}"/>
          </ac:picMkLst>
        </pc:picChg>
        <pc:picChg chg="add mod">
          <ac:chgData name="Elquin Alexis Huertas Ramirez" userId="d6204182-b1b1-4876-9d61-6b4cea7aba13" providerId="ADAL" clId="{8EAFC47B-98CE-43A0-934B-B1C879F9F606}" dt="2026-01-08T17:01:53.880" v="729" actId="1076"/>
          <ac:picMkLst>
            <pc:docMk/>
            <pc:sldMk cId="3319488365" sldId="430"/>
            <ac:picMk id="10" creationId="{BF3EE778-8ADB-EEE5-CEA2-C85D896ACE45}"/>
          </ac:picMkLst>
        </pc:picChg>
      </pc:sldChg>
      <pc:sldChg chg="modSp mod">
        <pc:chgData name="Elquin Alexis Huertas Ramirez" userId="d6204182-b1b1-4876-9d61-6b4cea7aba13" providerId="ADAL" clId="{8EAFC47B-98CE-43A0-934B-B1C879F9F606}" dt="2026-01-08T17:40:53.560" v="1301" actId="6549"/>
        <pc:sldMkLst>
          <pc:docMk/>
          <pc:sldMk cId="416048351" sldId="434"/>
        </pc:sldMkLst>
        <pc:spChg chg="mod">
          <ac:chgData name="Elquin Alexis Huertas Ramirez" userId="d6204182-b1b1-4876-9d61-6b4cea7aba13" providerId="ADAL" clId="{8EAFC47B-98CE-43A0-934B-B1C879F9F606}" dt="2026-01-08T17:40:53.560" v="1301" actId="6549"/>
          <ac:spMkLst>
            <pc:docMk/>
            <pc:sldMk cId="416048351" sldId="434"/>
            <ac:spMk id="4" creationId="{D34CDD2A-B32D-66EB-2BEB-D97FD2C242AB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6-01-08T17:10:10.307" v="825" actId="1076"/>
        <pc:sldMkLst>
          <pc:docMk/>
          <pc:sldMk cId="2467265948" sldId="436"/>
        </pc:sldMkLst>
        <pc:spChg chg="mod">
          <ac:chgData name="Elquin Alexis Huertas Ramirez" userId="d6204182-b1b1-4876-9d61-6b4cea7aba13" providerId="ADAL" clId="{8EAFC47B-98CE-43A0-934B-B1C879F9F606}" dt="2026-01-08T17:09:24.588" v="818" actId="20577"/>
          <ac:spMkLst>
            <pc:docMk/>
            <pc:sldMk cId="2467265948" sldId="436"/>
            <ac:spMk id="9" creationId="{927D1231-E989-7BD9-8C91-71B337864FA0}"/>
          </ac:spMkLst>
        </pc:spChg>
        <pc:picChg chg="del">
          <ac:chgData name="Elquin Alexis Huertas Ramirez" userId="d6204182-b1b1-4876-9d61-6b4cea7aba13" providerId="ADAL" clId="{8EAFC47B-98CE-43A0-934B-B1C879F9F606}" dt="2026-01-08T17:09:30.627" v="819" actId="478"/>
          <ac:picMkLst>
            <pc:docMk/>
            <pc:sldMk cId="2467265948" sldId="436"/>
            <ac:picMk id="3" creationId="{1A187E60-0C1F-56E4-87E8-B4006E7B9F78}"/>
          </ac:picMkLst>
        </pc:picChg>
        <pc:picChg chg="add mod">
          <ac:chgData name="Elquin Alexis Huertas Ramirez" userId="d6204182-b1b1-4876-9d61-6b4cea7aba13" providerId="ADAL" clId="{8EAFC47B-98CE-43A0-934B-B1C879F9F606}" dt="2026-01-08T17:10:10.307" v="825" actId="1076"/>
          <ac:picMkLst>
            <pc:docMk/>
            <pc:sldMk cId="2467265948" sldId="436"/>
            <ac:picMk id="4" creationId="{9B3B46FF-FF64-73E2-F183-F0CB0B2D0EC6}"/>
          </ac:picMkLst>
        </pc:picChg>
      </pc:sldChg>
      <pc:sldChg chg="addSp delSp modSp mod">
        <pc:chgData name="Elquin Alexis Huertas Ramirez" userId="d6204182-b1b1-4876-9d61-6b4cea7aba13" providerId="ADAL" clId="{8EAFC47B-98CE-43A0-934B-B1C879F9F606}" dt="2026-01-08T17:22:59.021" v="1140" actId="20577"/>
        <pc:sldMkLst>
          <pc:docMk/>
          <pc:sldMk cId="39863822" sldId="437"/>
        </pc:sldMkLst>
        <pc:spChg chg="mod">
          <ac:chgData name="Elquin Alexis Huertas Ramirez" userId="d6204182-b1b1-4876-9d61-6b4cea7aba13" providerId="ADAL" clId="{8EAFC47B-98CE-43A0-934B-B1C879F9F606}" dt="2026-01-08T17:22:59.021" v="1140" actId="20577"/>
          <ac:spMkLst>
            <pc:docMk/>
            <pc:sldMk cId="39863822" sldId="437"/>
            <ac:spMk id="3" creationId="{213F22F1-A233-90FC-BBC8-001C077DB31A}"/>
          </ac:spMkLst>
        </pc:spChg>
        <pc:picChg chg="add mod ord">
          <ac:chgData name="Elquin Alexis Huertas Ramirez" userId="d6204182-b1b1-4876-9d61-6b4cea7aba13" providerId="ADAL" clId="{8EAFC47B-98CE-43A0-934B-B1C879F9F606}" dt="2026-01-08T17:11:11.269" v="830" actId="167"/>
          <ac:picMkLst>
            <pc:docMk/>
            <pc:sldMk cId="39863822" sldId="437"/>
            <ac:picMk id="4" creationId="{1A318221-D798-DB37-742A-B2BCF2D3BFBF}"/>
          </ac:picMkLst>
        </pc:picChg>
        <pc:picChg chg="del">
          <ac:chgData name="Elquin Alexis Huertas Ramirez" userId="d6204182-b1b1-4876-9d61-6b4cea7aba13" providerId="ADAL" clId="{8EAFC47B-98CE-43A0-934B-B1C879F9F606}" dt="2026-01-08T17:11:05.853" v="826" actId="478"/>
          <ac:picMkLst>
            <pc:docMk/>
            <pc:sldMk cId="39863822" sldId="437"/>
            <ac:picMk id="5" creationId="{0ADFA4E7-D25D-1DFF-DC6E-0688333F0EB6}"/>
          </ac:picMkLst>
        </pc:picChg>
      </pc:sldChg>
      <pc:sldChg chg="addSp delSp modSp mod">
        <pc:chgData name="Elquin Alexis Huertas Ramirez" userId="d6204182-b1b1-4876-9d61-6b4cea7aba13" providerId="ADAL" clId="{8EAFC47B-98CE-43A0-934B-B1C879F9F606}" dt="2026-01-08T17:42:10.192" v="1316" actId="14100"/>
        <pc:sldMkLst>
          <pc:docMk/>
          <pc:sldMk cId="1875216759" sldId="438"/>
        </pc:sldMkLst>
        <pc:spChg chg="mod">
          <ac:chgData name="Elquin Alexis Huertas Ramirez" userId="d6204182-b1b1-4876-9d61-6b4cea7aba13" providerId="ADAL" clId="{8EAFC47B-98CE-43A0-934B-B1C879F9F606}" dt="2026-01-08T17:31:25.438" v="1232" actId="20577"/>
          <ac:spMkLst>
            <pc:docMk/>
            <pc:sldMk cId="1875216759" sldId="438"/>
            <ac:spMk id="5" creationId="{609783C3-EE33-E56C-A988-6E57D337BB01}"/>
          </ac:spMkLst>
        </pc:spChg>
        <pc:picChg chg="del">
          <ac:chgData name="Elquin Alexis Huertas Ramirez" userId="d6204182-b1b1-4876-9d61-6b4cea7aba13" providerId="ADAL" clId="{8EAFC47B-98CE-43A0-934B-B1C879F9F606}" dt="2026-01-08T17:23:09.649" v="1141" actId="478"/>
          <ac:picMkLst>
            <pc:docMk/>
            <pc:sldMk cId="1875216759" sldId="438"/>
            <ac:picMk id="3" creationId="{C8BD4827-1DB5-5B3B-66F6-ACFD331ACF20}"/>
          </ac:picMkLst>
        </pc:picChg>
        <pc:picChg chg="add mod ord">
          <ac:chgData name="Elquin Alexis Huertas Ramirez" userId="d6204182-b1b1-4876-9d61-6b4cea7aba13" providerId="ADAL" clId="{8EAFC47B-98CE-43A0-934B-B1C879F9F606}" dt="2026-01-08T17:42:10.192" v="1316" actId="14100"/>
          <ac:picMkLst>
            <pc:docMk/>
            <pc:sldMk cId="1875216759" sldId="438"/>
            <ac:picMk id="4" creationId="{7A8FD5CF-EDB7-0B79-9540-898CFA972F4D}"/>
          </ac:picMkLst>
        </pc:picChg>
        <pc:picChg chg="del">
          <ac:chgData name="Elquin Alexis Huertas Ramirez" userId="d6204182-b1b1-4876-9d61-6b4cea7aba13" providerId="ADAL" clId="{8EAFC47B-98CE-43A0-934B-B1C879F9F606}" dt="2026-01-08T17:31:27.946" v="1233" actId="478"/>
          <ac:picMkLst>
            <pc:docMk/>
            <pc:sldMk cId="1875216759" sldId="438"/>
            <ac:picMk id="7" creationId="{69E1B226-77AC-9F3C-C718-D9550E02329C}"/>
          </ac:picMkLst>
        </pc:picChg>
        <pc:picChg chg="add mod modCrop">
          <ac:chgData name="Elquin Alexis Huertas Ramirez" userId="d6204182-b1b1-4876-9d61-6b4cea7aba13" providerId="ADAL" clId="{8EAFC47B-98CE-43A0-934B-B1C879F9F606}" dt="2026-01-08T17:32:10.340" v="1241" actId="1076"/>
          <ac:picMkLst>
            <pc:docMk/>
            <pc:sldMk cId="1875216759" sldId="438"/>
            <ac:picMk id="9" creationId="{6EB6012D-A11C-9FEF-47F0-AD2A93C20A73}"/>
          </ac:picMkLst>
        </pc:picChg>
      </pc:sldChg>
      <pc:sldChg chg="addSp delSp modSp mod">
        <pc:chgData name="Elquin Alexis Huertas Ramirez" userId="d6204182-b1b1-4876-9d61-6b4cea7aba13" providerId="ADAL" clId="{8EAFC47B-98CE-43A0-934B-B1C879F9F606}" dt="2026-01-08T17:37:31.650" v="1272" actId="20577"/>
        <pc:sldMkLst>
          <pc:docMk/>
          <pc:sldMk cId="2198977706" sldId="439"/>
        </pc:sldMkLst>
        <pc:spChg chg="mod">
          <ac:chgData name="Elquin Alexis Huertas Ramirez" userId="d6204182-b1b1-4876-9d61-6b4cea7aba13" providerId="ADAL" clId="{8EAFC47B-98CE-43A0-934B-B1C879F9F606}" dt="2026-01-08T17:37:31.650" v="1272" actId="20577"/>
          <ac:spMkLst>
            <pc:docMk/>
            <pc:sldMk cId="2198977706" sldId="439"/>
            <ac:spMk id="8" creationId="{2780B5A5-C87B-915F-F80E-F22234009CEB}"/>
          </ac:spMkLst>
        </pc:spChg>
        <pc:picChg chg="add mod">
          <ac:chgData name="Elquin Alexis Huertas Ramirez" userId="d6204182-b1b1-4876-9d61-6b4cea7aba13" providerId="ADAL" clId="{8EAFC47B-98CE-43A0-934B-B1C879F9F606}" dt="2026-01-08T17:36:28.960" v="1246" actId="1076"/>
          <ac:picMkLst>
            <pc:docMk/>
            <pc:sldMk cId="2198977706" sldId="439"/>
            <ac:picMk id="3" creationId="{164E0AA5-ABAF-2F03-A4D8-1AAFDA82B74E}"/>
          </ac:picMkLst>
        </pc:picChg>
        <pc:picChg chg="del">
          <ac:chgData name="Elquin Alexis Huertas Ramirez" userId="d6204182-b1b1-4876-9d61-6b4cea7aba13" providerId="ADAL" clId="{8EAFC47B-98CE-43A0-934B-B1C879F9F606}" dt="2026-01-08T17:36:40.720" v="1247" actId="478"/>
          <ac:picMkLst>
            <pc:docMk/>
            <pc:sldMk cId="2198977706" sldId="439"/>
            <ac:picMk id="4" creationId="{082C5F7A-0687-A3D8-EB85-CA4E830F957B}"/>
          </ac:picMkLst>
        </pc:picChg>
        <pc:picChg chg="add mod">
          <ac:chgData name="Elquin Alexis Huertas Ramirez" userId="d6204182-b1b1-4876-9d61-6b4cea7aba13" providerId="ADAL" clId="{8EAFC47B-98CE-43A0-934B-B1C879F9F606}" dt="2026-01-08T17:36:43.552" v="1251" actId="1076"/>
          <ac:picMkLst>
            <pc:docMk/>
            <pc:sldMk cId="2198977706" sldId="439"/>
            <ac:picMk id="7" creationId="{E2EDDE7B-0BE0-3E86-C1F6-C1ADF154F6CD}"/>
          </ac:picMkLst>
        </pc:picChg>
        <pc:picChg chg="del">
          <ac:chgData name="Elquin Alexis Huertas Ramirez" userId="d6204182-b1b1-4876-9d61-6b4cea7aba13" providerId="ADAL" clId="{8EAFC47B-98CE-43A0-934B-B1C879F9F606}" dt="2026-01-08T17:36:26.048" v="1242" actId="478"/>
          <ac:picMkLst>
            <pc:docMk/>
            <pc:sldMk cId="2198977706" sldId="439"/>
            <ac:picMk id="9" creationId="{9B3AF965-8EF1-D6E8-8741-11A959E0EFA6}"/>
          </ac:picMkLst>
        </pc:picChg>
      </pc:sldChg>
      <pc:sldChg chg="modSp mod">
        <pc:chgData name="Elquin Alexis Huertas Ramirez" userId="d6204182-b1b1-4876-9d61-6b4cea7aba13" providerId="ADAL" clId="{8EAFC47B-98CE-43A0-934B-B1C879F9F606}" dt="2026-01-08T17:41:26.520" v="1314" actId="20577"/>
        <pc:sldMkLst>
          <pc:docMk/>
          <pc:sldMk cId="927121308" sldId="440"/>
        </pc:sldMkLst>
        <pc:spChg chg="mod">
          <ac:chgData name="Elquin Alexis Huertas Ramirez" userId="d6204182-b1b1-4876-9d61-6b4cea7aba13" providerId="ADAL" clId="{8EAFC47B-98CE-43A0-934B-B1C879F9F606}" dt="2026-01-08T17:41:12.160" v="1312" actId="20577"/>
          <ac:spMkLst>
            <pc:docMk/>
            <pc:sldMk cId="927121308" sldId="440"/>
            <ac:spMk id="3" creationId="{C2D39C10-A90E-41D5-CD40-36772CCA60B0}"/>
          </ac:spMkLst>
        </pc:spChg>
        <pc:graphicFrameChg chg="modGraphic">
          <ac:chgData name="Elquin Alexis Huertas Ramirez" userId="d6204182-b1b1-4876-9d61-6b4cea7aba13" providerId="ADAL" clId="{8EAFC47B-98CE-43A0-934B-B1C879F9F606}" dt="2026-01-08T17:41:26.520" v="1314" actId="20577"/>
          <ac:graphicFrameMkLst>
            <pc:docMk/>
            <pc:sldMk cId="927121308" sldId="440"/>
            <ac:graphicFrameMk id="2" creationId="{C3520027-4755-C39B-2F3A-0C1AC40E2115}"/>
          </ac:graphicFrameMkLst>
        </pc:graphicFrameChg>
      </pc:sldChg>
    </pc:docChg>
  </pc:docChgLst>
  <pc:docChgLst>
    <pc:chgData name="Paula Andrea Borja Corredor" userId="229b9546-8dfe-450b-a4bb-77553c99c2d3" providerId="ADAL" clId="{5BD8BE87-A8C1-4E58-829E-6A2CDEA07616}"/>
    <pc:docChg chg="undo custSel addSld delSld modSld">
      <pc:chgData name="Paula Andrea Borja Corredor" userId="229b9546-8dfe-450b-a4bb-77553c99c2d3" providerId="ADAL" clId="{5BD8BE87-A8C1-4E58-829E-6A2CDEA07616}" dt="2025-12-11T14:47:24.203" v="3792" actId="20577"/>
      <pc:docMkLst>
        <pc:docMk/>
      </pc:docMkLst>
      <pc:sldChg chg="addSp delSp modSp mod">
        <pc:chgData name="Paula Andrea Borja Corredor" userId="229b9546-8dfe-450b-a4bb-77553c99c2d3" providerId="ADAL" clId="{5BD8BE87-A8C1-4E58-829E-6A2CDEA07616}" dt="2025-12-11T14:47:24.203" v="3792" actId="20577"/>
        <pc:sldMkLst>
          <pc:docMk/>
          <pc:sldMk cId="1102036989" sldId="428"/>
        </pc:sldMkLst>
        <pc:spChg chg="mod">
          <ac:chgData name="Paula Andrea Borja Corredor" userId="229b9546-8dfe-450b-a4bb-77553c99c2d3" providerId="ADAL" clId="{5BD8BE87-A8C1-4E58-829E-6A2CDEA07616}" dt="2025-12-11T14:47:24.203" v="3792" actId="20577"/>
          <ac:spMkLst>
            <pc:docMk/>
            <pc:sldMk cId="1102036989" sldId="428"/>
            <ac:spMk id="3" creationId="{8456387F-81CB-06F8-6E29-472F20F161C0}"/>
          </ac:spMkLst>
        </pc:spChg>
      </pc:sldChg>
      <pc:sldChg chg="addSp delSp modSp mod">
        <pc:chgData name="Paula Andrea Borja Corredor" userId="229b9546-8dfe-450b-a4bb-77553c99c2d3" providerId="ADAL" clId="{5BD8BE87-A8C1-4E58-829E-6A2CDEA07616}" dt="2025-12-10T21:10:42.526" v="3016" actId="14100"/>
        <pc:sldMkLst>
          <pc:docMk/>
          <pc:sldMk cId="4236741943" sldId="429"/>
        </pc:sldMkLst>
        <pc:spChg chg="add del mod">
          <ac:chgData name="Paula Andrea Borja Corredor" userId="229b9546-8dfe-450b-a4bb-77553c99c2d3" providerId="ADAL" clId="{5BD8BE87-A8C1-4E58-829E-6A2CDEA07616}" dt="2025-12-10T21:10:38.452" v="3014" actId="1076"/>
          <ac:spMkLst>
            <pc:docMk/>
            <pc:sldMk cId="4236741943" sldId="429"/>
            <ac:spMk id="4" creationId="{FAB7882F-B146-9CAD-D2B6-CF8D12A61C58}"/>
          </ac:spMkLst>
        </pc:spChg>
      </pc:sldChg>
      <pc:sldChg chg="addSp delSp modSp mod">
        <pc:chgData name="Paula Andrea Borja Corredor" userId="229b9546-8dfe-450b-a4bb-77553c99c2d3" providerId="ADAL" clId="{5BD8BE87-A8C1-4E58-829E-6A2CDEA07616}" dt="2025-12-10T21:43:17.467" v="3786" actId="20577"/>
        <pc:sldMkLst>
          <pc:docMk/>
          <pc:sldMk cId="3319488365" sldId="430"/>
        </pc:sldMkLst>
        <pc:spChg chg="mod">
          <ac:chgData name="Paula Andrea Borja Corredor" userId="229b9546-8dfe-450b-a4bb-77553c99c2d3" providerId="ADAL" clId="{5BD8BE87-A8C1-4E58-829E-6A2CDEA07616}" dt="2025-12-10T21:43:17.467" v="3786" actId="20577"/>
          <ac:spMkLst>
            <pc:docMk/>
            <pc:sldMk cId="3319488365" sldId="430"/>
            <ac:spMk id="2" creationId="{41C13F9F-A74D-5156-C9E2-E112A87933F7}"/>
          </ac:spMkLst>
        </pc:spChg>
      </pc:sldChg>
      <pc:sldChg chg="modSp mod">
        <pc:chgData name="Paula Andrea Borja Corredor" userId="229b9546-8dfe-450b-a4bb-77553c99c2d3" providerId="ADAL" clId="{5BD8BE87-A8C1-4E58-829E-6A2CDEA07616}" dt="2025-12-10T21:37:24.198" v="3779" actId="20577"/>
        <pc:sldMkLst>
          <pc:docMk/>
          <pc:sldMk cId="416048351" sldId="434"/>
        </pc:sldMkLst>
        <pc:spChg chg="mod">
          <ac:chgData name="Paula Andrea Borja Corredor" userId="229b9546-8dfe-450b-a4bb-77553c99c2d3" providerId="ADAL" clId="{5BD8BE87-A8C1-4E58-829E-6A2CDEA07616}" dt="2025-12-10T21:37:24.198" v="3779" actId="20577"/>
          <ac:spMkLst>
            <pc:docMk/>
            <pc:sldMk cId="416048351" sldId="434"/>
            <ac:spMk id="4" creationId="{D34CDD2A-B32D-66EB-2BEB-D97FD2C242AB}"/>
          </ac:spMkLst>
        </pc:spChg>
      </pc:sldChg>
      <pc:sldChg chg="addSp delSp modSp mod">
        <pc:chgData name="Paula Andrea Borja Corredor" userId="229b9546-8dfe-450b-a4bb-77553c99c2d3" providerId="ADAL" clId="{5BD8BE87-A8C1-4E58-829E-6A2CDEA07616}" dt="2025-12-10T21:21:27.926" v="3152" actId="14100"/>
        <pc:sldMkLst>
          <pc:docMk/>
          <pc:sldMk cId="2467265948" sldId="436"/>
        </pc:sldMkLst>
        <pc:spChg chg="mod">
          <ac:chgData name="Paula Andrea Borja Corredor" userId="229b9546-8dfe-450b-a4bb-77553c99c2d3" providerId="ADAL" clId="{5BD8BE87-A8C1-4E58-829E-6A2CDEA07616}" dt="2025-12-10T21:19:35.415" v="3129" actId="20577"/>
          <ac:spMkLst>
            <pc:docMk/>
            <pc:sldMk cId="2467265948" sldId="436"/>
            <ac:spMk id="9" creationId="{927D1231-E989-7BD9-8C91-71B337864FA0}"/>
          </ac:spMkLst>
        </pc:spChg>
      </pc:sldChg>
      <pc:sldChg chg="addSp delSp modSp mod">
        <pc:chgData name="Paula Andrea Borja Corredor" userId="229b9546-8dfe-450b-a4bb-77553c99c2d3" providerId="ADAL" clId="{5BD8BE87-A8C1-4E58-829E-6A2CDEA07616}" dt="2025-12-10T21:27:40.793" v="3546" actId="20577"/>
        <pc:sldMkLst>
          <pc:docMk/>
          <pc:sldMk cId="39863822" sldId="437"/>
        </pc:sldMkLst>
        <pc:spChg chg="mod">
          <ac:chgData name="Paula Andrea Borja Corredor" userId="229b9546-8dfe-450b-a4bb-77553c99c2d3" providerId="ADAL" clId="{5BD8BE87-A8C1-4E58-829E-6A2CDEA07616}" dt="2025-12-10T21:27:40.793" v="3546" actId="20577"/>
          <ac:spMkLst>
            <pc:docMk/>
            <pc:sldMk cId="39863822" sldId="437"/>
            <ac:spMk id="3" creationId="{213F22F1-A233-90FC-BBC8-001C077DB31A}"/>
          </ac:spMkLst>
        </pc:spChg>
      </pc:sldChg>
      <pc:sldChg chg="addSp delSp modSp mod">
        <pc:chgData name="Paula Andrea Borja Corredor" userId="229b9546-8dfe-450b-a4bb-77553c99c2d3" providerId="ADAL" clId="{5BD8BE87-A8C1-4E58-829E-6A2CDEA07616}" dt="2025-12-10T21:33:13.232" v="3683" actId="1076"/>
        <pc:sldMkLst>
          <pc:docMk/>
          <pc:sldMk cId="1875216759" sldId="438"/>
        </pc:sldMkLst>
        <pc:spChg chg="mod">
          <ac:chgData name="Paula Andrea Borja Corredor" userId="229b9546-8dfe-450b-a4bb-77553c99c2d3" providerId="ADAL" clId="{5BD8BE87-A8C1-4E58-829E-6A2CDEA07616}" dt="2025-12-10T21:32:57.938" v="3681" actId="20577"/>
          <ac:spMkLst>
            <pc:docMk/>
            <pc:sldMk cId="1875216759" sldId="438"/>
            <ac:spMk id="5" creationId="{609783C3-EE33-E56C-A988-6E57D337BB01}"/>
          </ac:spMkLst>
        </pc:spChg>
      </pc:sldChg>
      <pc:sldChg chg="addSp delSp modSp mod">
        <pc:chgData name="Paula Andrea Borja Corredor" userId="229b9546-8dfe-450b-a4bb-77553c99c2d3" providerId="ADAL" clId="{5BD8BE87-A8C1-4E58-829E-6A2CDEA07616}" dt="2025-12-10T21:34:46.496" v="3729" actId="20577"/>
        <pc:sldMkLst>
          <pc:docMk/>
          <pc:sldMk cId="2198977706" sldId="439"/>
        </pc:sldMkLst>
        <pc:spChg chg="mod">
          <ac:chgData name="Paula Andrea Borja Corredor" userId="229b9546-8dfe-450b-a4bb-77553c99c2d3" providerId="ADAL" clId="{5BD8BE87-A8C1-4E58-829E-6A2CDEA07616}" dt="2025-12-10T21:34:46.496" v="3729" actId="20577"/>
          <ac:spMkLst>
            <pc:docMk/>
            <pc:sldMk cId="2198977706" sldId="439"/>
            <ac:spMk id="8" creationId="{2780B5A5-C87B-915F-F80E-F22234009CEB}"/>
          </ac:spMkLst>
        </pc:spChg>
      </pc:sldChg>
      <pc:sldChg chg="modSp mod">
        <pc:chgData name="Paula Andrea Borja Corredor" userId="229b9546-8dfe-450b-a4bb-77553c99c2d3" providerId="ADAL" clId="{5BD8BE87-A8C1-4E58-829E-6A2CDEA07616}" dt="2025-12-10T21:35:20.211" v="3735" actId="20577"/>
        <pc:sldMkLst>
          <pc:docMk/>
          <pc:sldMk cId="927121308" sldId="440"/>
        </pc:sldMkLst>
        <pc:graphicFrameChg chg="modGraphic">
          <ac:chgData name="Paula Andrea Borja Corredor" userId="229b9546-8dfe-450b-a4bb-77553c99c2d3" providerId="ADAL" clId="{5BD8BE87-A8C1-4E58-829E-6A2CDEA07616}" dt="2025-12-10T21:35:20.211" v="3735" actId="20577"/>
          <ac:graphicFrameMkLst>
            <pc:docMk/>
            <pc:sldMk cId="927121308" sldId="440"/>
            <ac:graphicFrameMk id="2" creationId="{C3520027-4755-C39B-2F3A-0C1AC40E211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B4739-9E32-4E84-D8A6-663D4789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C4100-6C81-06BC-FBAD-CBEDB0438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C81C-2A0B-6345-8DC1-486845094AA6}" type="datetimeFigureOut">
              <a:rPr lang="es-CO" smtClean="0"/>
              <a:t>08/01/2026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1AC5C-6734-0F0D-6028-A212CBCFE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E7D9A-AD8D-7232-9839-A107EB3E3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65CD-08A0-C04E-859D-2693FB8A37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62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1F72E-80CF-4EA5-B4F7-F203EA29518A}" type="datetimeFigureOut">
              <a:rPr lang="es-CO" smtClean="0"/>
              <a:t>08/01/2026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AD44-8155-4C62-AB69-CA9A57B960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FAD44-8155-4C62-AB69-CA9A57B9603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39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E04A440-8982-4122-B1AC-E890A92FE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974" y="455250"/>
            <a:ext cx="2962049" cy="8583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0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CE7BF810-7CFC-4691-A25D-147316511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E29ECC-6851-4746-97B4-C01BF4C2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8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08/01/2026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94C77E4-6DA6-402C-9CA7-26A813B977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F734FBF-2282-4DF2-A458-F400CF4489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C22472A-15F2-452A-B54D-BD90F28E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12" y="5818002"/>
            <a:ext cx="2292350" cy="66430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3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5B18146C-96BE-4B07-A00C-25CB17DFD5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41267A1-D289-4378-8AA7-EB7FE6DBC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965" y="533388"/>
            <a:ext cx="2662820" cy="78079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FE95ED5-394B-44AF-9969-0583A46F1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583" y="595409"/>
            <a:ext cx="2635416" cy="76371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0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2A3F95-F332-457A-BF73-97FE90CA0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490" y="5555549"/>
            <a:ext cx="2492820" cy="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6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A0A790-F2F8-48EA-DCEA-6424E9AA24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76" y="166651"/>
            <a:ext cx="4452645" cy="14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75AD49-8C6D-0704-465E-E5DF79B9C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01" y="5296823"/>
            <a:ext cx="3839198" cy="12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9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B37F14-3556-4F76-186C-501BB2860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52" y="544737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9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7C231A-EDCA-425D-A9C4-2E359CEE4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BE9C6A-9CED-C6C7-8D15-BA01245CD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B5A3B1-1531-CECB-6A91-AB66FC3D3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5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2ABA6C-B764-6ABF-C8BF-D252F60FB8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6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628959-2FC4-B058-39BA-B9AF7CBA5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0911C9-74DD-BECF-3552-7715684599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08/01/2026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C178F0-6614-612C-769A-7B617D3C2B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2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15B8D6-7D15-89CD-9344-6C747CF338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8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0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3CF72C-E651-E32E-4197-8DBF30AC2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68E045-3BA1-052D-CD6A-7539613B4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635218-EAF8-C47A-21FE-760607385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5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4059B7A-C273-46D3-9D00-804C84E33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426" y="0"/>
            <a:ext cx="4615281" cy="5743575"/>
          </a:xfrm>
          <a:custGeom>
            <a:avLst/>
            <a:gdLst>
              <a:gd name="connsiteX0" fmla="*/ 0 w 4493142"/>
              <a:gd name="connsiteY0" fmla="*/ 0 h 6273800"/>
              <a:gd name="connsiteX1" fmla="*/ 4493142 w 4493142"/>
              <a:gd name="connsiteY1" fmla="*/ 0 h 6273800"/>
              <a:gd name="connsiteX2" fmla="*/ 4493142 w 4493142"/>
              <a:gd name="connsiteY2" fmla="*/ 4027229 h 6273800"/>
              <a:gd name="connsiteX3" fmla="*/ 2246571 w 4493142"/>
              <a:gd name="connsiteY3" fmla="*/ 6273800 h 6273800"/>
              <a:gd name="connsiteX4" fmla="*/ 0 w 4493142"/>
              <a:gd name="connsiteY4" fmla="*/ 4027229 h 6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42" h="6273800">
                <a:moveTo>
                  <a:pt x="0" y="0"/>
                </a:moveTo>
                <a:lnTo>
                  <a:pt x="4493142" y="0"/>
                </a:lnTo>
                <a:lnTo>
                  <a:pt x="4493142" y="4027229"/>
                </a:lnTo>
                <a:cubicBezTo>
                  <a:pt x="4493142" y="5267976"/>
                  <a:pt x="3487318" y="6273800"/>
                  <a:pt x="2246571" y="6273800"/>
                </a:cubicBezTo>
                <a:cubicBezTo>
                  <a:pt x="1005824" y="6273800"/>
                  <a:pt x="0" y="5267976"/>
                  <a:pt x="0" y="4027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EG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726717-F77D-4035-B2F3-59CF9F8CF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1294" y="1620551"/>
            <a:ext cx="3750000" cy="369733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BEF95-D444-4C0B-945F-798032D31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486" y="130423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5C73DDA7-35AF-4AA2-A834-156C5AAE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000" y="289685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DFF271-4C0B-4637-9465-CD439314729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3855D4-8477-3303-8546-2910E089A5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817" y="5682814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93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E10CA5-B512-8B19-0AA6-554B128D64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0" y="258337"/>
            <a:ext cx="4150472" cy="13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0AF927-3EAE-E8C7-281D-B6BC31D5D04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57" y="331109"/>
            <a:ext cx="3984882" cy="13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4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1298A5-A934-6254-96AB-AD12CCF32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5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61AB4A4-0999-CE74-9249-571090E08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2C82E1C-60A2-8501-799F-6A8958E1D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612B46-49E5-120F-EDEE-D8C5440E9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1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sp>
        <p:nvSpPr>
          <p:cNvPr id="3" name="Rectángulo: esquinas redondeadas 18">
            <a:extLst>
              <a:ext uri="{FF2B5EF4-FFF2-40B4-BE49-F238E27FC236}">
                <a16:creationId xmlns:a16="http://schemas.microsoft.com/office/drawing/2014/main" id="{81984FC1-9FD6-D4FD-1397-9E48346F990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7E67310-369E-4815-D780-C1EBEE4A0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7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8C431-C8F1-2D1B-5239-4350AF47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DC8C6-E40B-B2C8-A9DD-A3A4FDF2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DF8C-FBE9-4260-D59B-DDCC36D8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08/01/2026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44FFB-71BF-76BF-5F0F-507401B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08BDF-5C3C-1C87-0575-4C59F578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5F6E0E-369F-7B7D-75C7-77284F471567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17">
            <a:extLst>
              <a:ext uri="{FF2B5EF4-FFF2-40B4-BE49-F238E27FC236}">
                <a16:creationId xmlns:a16="http://schemas.microsoft.com/office/drawing/2014/main" id="{A95E195B-EE80-6B88-E7E6-CB037D50512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5C9E904-3B2F-2616-1EC6-49064C374F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30BD840-56A7-B7B1-D521-E96358B1B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2" name="Rectángulo: esquinas redondeadas 18">
            <a:extLst>
              <a:ext uri="{FF2B5EF4-FFF2-40B4-BE49-F238E27FC236}">
                <a16:creationId xmlns:a16="http://schemas.microsoft.com/office/drawing/2014/main" id="{B47843EA-2A0B-214B-77A9-B6CA3AE5A24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38D426D-D973-6774-3986-60B7A93F2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5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B52EA3C-59E9-4F87-9D87-B61C83B6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199E9C4-0902-4470-92FB-9ECA6CF09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E99D47B-5A7F-4791-B948-CAEB99C3E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9" r:id="rId3"/>
    <p:sldLayoutId id="2147483651" r:id="rId4"/>
    <p:sldLayoutId id="2147483670" r:id="rId5"/>
    <p:sldLayoutId id="2147483662" r:id="rId6"/>
    <p:sldLayoutId id="2147483665" r:id="rId7"/>
    <p:sldLayoutId id="2147483653" r:id="rId8"/>
    <p:sldLayoutId id="2147483654" r:id="rId9"/>
    <p:sldLayoutId id="2147483655" r:id="rId10"/>
    <p:sldLayoutId id="2147483660" r:id="rId11"/>
    <p:sldLayoutId id="2147483650" r:id="rId12"/>
    <p:sldLayoutId id="2147483657" r:id="rId13"/>
    <p:sldLayoutId id="2147483672" r:id="rId14"/>
    <p:sldLayoutId id="2147483673" r:id="rId15"/>
    <p:sldLayoutId id="2147483658" r:id="rId16"/>
    <p:sldLayoutId id="2147483664" r:id="rId17"/>
    <p:sldLayoutId id="2147483659" r:id="rId18"/>
    <p:sldLayoutId id="2147483663" r:id="rId19"/>
    <p:sldLayoutId id="2147483671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DA131F-3F38-4788-A7F2-4D9FD9CE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33" y="1643946"/>
            <a:ext cx="5176146" cy="3570107"/>
          </a:xfrm>
        </p:spPr>
        <p:txBody>
          <a:bodyPr>
            <a:normAutofit/>
          </a:bodyPr>
          <a:lstStyle/>
          <a:p>
            <a:r>
              <a:rPr lang="es-CO" altLang="es-CO" sz="3600" dirty="0"/>
              <a:t>Informe Estadístico de Peticiones, Quejas, Reclamos Sugerencias, Dudas y Agradecimientos (PQRSDA) integrado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9BA00-24D6-433A-A86B-778E13D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82" y="5822117"/>
            <a:ext cx="4214588" cy="8682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O" dirty="0"/>
              <a:t>Departamento de Relacionamiento Ciudadano</a:t>
            </a:r>
          </a:p>
          <a:p>
            <a:pPr algn="ctr"/>
            <a:r>
              <a:rPr lang="es-CO" dirty="0"/>
              <a:t>Diciembre 2025</a:t>
            </a:r>
          </a:p>
          <a:p>
            <a:pPr algn="ctr"/>
            <a:endParaRPr lang="es-CO" dirty="0"/>
          </a:p>
        </p:txBody>
      </p:sp>
      <p:pic>
        <p:nvPicPr>
          <p:cNvPr id="8" name="Marcador de posición de 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B19F3077-31C3-E3CC-205C-DCE140584E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" r="11"/>
          <a:stretch/>
        </p:blipFill>
        <p:spPr>
          <a:xfrm>
            <a:off x="6509037" y="1936379"/>
            <a:ext cx="5038725" cy="5038725"/>
          </a:xfrm>
        </p:spPr>
      </p:pic>
    </p:spTree>
    <p:extLst>
      <p:ext uri="{BB962C8B-B14F-4D97-AF65-F5344CB8AC3E}">
        <p14:creationId xmlns:p14="http://schemas.microsoft.com/office/powerpoint/2010/main" val="17583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D0EC3-5776-42A3-AECC-27D8B462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546924D-2F57-CDE0-5E80-885C6798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Conclusiones - </a:t>
            </a:r>
            <a:r>
              <a:rPr lang="es-MX" sz="3600"/>
              <a:t>Aplicación Decreto 0103 de 2015</a:t>
            </a:r>
            <a:endParaRPr lang="es-CO">
              <a:solidFill>
                <a:srgbClr val="035A93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520027-4755-C39B-2F3A-0C1AC40E2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449958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PQRSDA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día hábil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D39C10-A90E-41D5-CD40-36772CCA60B0}"/>
              </a:ext>
            </a:extLst>
          </p:cNvPr>
          <p:cNvSpPr txBox="1"/>
          <p:nvPr/>
        </p:nvSpPr>
        <p:spPr>
          <a:xfrm>
            <a:off x="2145997" y="5773223"/>
            <a:ext cx="81886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\\hermes\DOC_FOGAFIN\SCR\DRC\DRC\INFORMES PQRSD\CIRCULARES 2025\ 12. DICIEMBRE</a:t>
            </a:r>
            <a:endParaRPr lang="es-MX" sz="1200" dirty="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2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49302E1-94D9-82B7-28EC-DD878CC9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955" y="2293937"/>
            <a:ext cx="9642145" cy="744893"/>
          </a:xfrm>
        </p:spPr>
        <p:txBody>
          <a:bodyPr/>
          <a:lstStyle/>
          <a:p>
            <a:r>
              <a:rPr lang="es-CO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7228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0B39-A020-0A69-57C7-D80BDCC29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B6C5205-E553-B6C2-31FA-D4273DFA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Evolución de las PQRSD</a:t>
            </a:r>
            <a:r>
              <a:rPr lang="es-CO"/>
              <a:t>A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8456387F-81CB-06F8-6E29-472F20F161C0}"/>
              </a:ext>
            </a:extLst>
          </p:cNvPr>
          <p:cNvSpPr txBox="1">
            <a:spLocks/>
          </p:cNvSpPr>
          <p:nvPr/>
        </p:nvSpPr>
        <p:spPr>
          <a:xfrm>
            <a:off x="1157658" y="5208411"/>
            <a:ext cx="10875845" cy="9189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En diciembre de 2025 se recibieron </a:t>
            </a:r>
            <a:r>
              <a:rPr lang="es-CO" altLang="es-CO" sz="1200" dirty="0">
                <a:solidFill>
                  <a:srgbClr val="00609C"/>
                </a:solidFill>
                <a:ea typeface="Verdana" panose="020B0604030504040204" pitchFamily="34" charset="0"/>
              </a:rPr>
              <a:t>124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PQRSDA,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56%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menos que en noviembre de 2024 y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51%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menos que el promedio del último año.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Durante este periodo no se identificaron ciudadanos con algún tipo de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El promedio de tiempo de respuesta fue de menos de </a:t>
            </a:r>
            <a:r>
              <a:rPr lang="es-CO" altLang="es-CO" sz="1200" dirty="0">
                <a:solidFill>
                  <a:srgbClr val="00609C"/>
                </a:solidFill>
                <a:ea typeface="Verdana"/>
              </a:rPr>
              <a:t>1 día hábil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. Todas las peticiones se atendieron en los términos legales.</a:t>
            </a:r>
            <a:endParaRPr lang="es-CO" sz="1200" dirty="0">
              <a:solidFill>
                <a:prstClr val="white">
                  <a:lumMod val="50000"/>
                </a:prstClr>
              </a:solidFill>
              <a:ea typeface="Verdana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D170FF-23BA-5383-57AB-82BC61011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32" y="1424538"/>
            <a:ext cx="5888254" cy="35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8D93-A61B-3129-EBA9-4D32EBA4D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44D2D8B-78F0-1EC5-4F12-8B7E08F6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Canales utilizados de atención al ciudadano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AB7882F-B146-9CAD-D2B6-CF8D12A61C58}"/>
              </a:ext>
            </a:extLst>
          </p:cNvPr>
          <p:cNvSpPr txBox="1">
            <a:spLocks/>
          </p:cNvSpPr>
          <p:nvPr/>
        </p:nvSpPr>
        <p:spPr>
          <a:xfrm>
            <a:off x="1228673" y="4895597"/>
            <a:ext cx="10274300" cy="13502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300" dirty="0">
                <a:solidFill>
                  <a:prstClr val="white">
                    <a:lumMod val="50000"/>
                  </a:prstClr>
                </a:solidFill>
              </a:rPr>
              <a:t>Correo electrónico con </a:t>
            </a:r>
            <a:r>
              <a:rPr lang="es-CO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62,10% </a:t>
            </a:r>
            <a:r>
              <a:rPr lang="es-CO" altLang="es-CO" sz="1300" dirty="0">
                <a:solidFill>
                  <a:prstClr val="white">
                    <a:lumMod val="50000"/>
                  </a:prstClr>
                </a:solidFill>
              </a:rPr>
              <a:t>(77), atención telefónica con el </a:t>
            </a:r>
            <a:r>
              <a:rPr lang="es-CO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25,00% </a:t>
            </a:r>
            <a:r>
              <a:rPr lang="es-CO" altLang="es-CO" sz="1300" dirty="0">
                <a:solidFill>
                  <a:prstClr val="white">
                    <a:lumMod val="50000"/>
                  </a:prstClr>
                </a:solidFill>
              </a:rPr>
              <a:t>(31), chat con el </a:t>
            </a:r>
            <a:r>
              <a:rPr lang="es-CO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6,45% </a:t>
            </a:r>
            <a:r>
              <a:rPr lang="es-CO" altLang="es-CO" sz="1300" dirty="0">
                <a:solidFill>
                  <a:prstClr val="white">
                    <a:lumMod val="50000"/>
                  </a:prstClr>
                </a:solidFill>
              </a:rPr>
              <a:t>(8), atención presencial con el </a:t>
            </a:r>
            <a:r>
              <a:rPr lang="es-CO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3,23% </a:t>
            </a:r>
            <a:r>
              <a:rPr lang="es-CO" altLang="es-CO" sz="1300" dirty="0">
                <a:solidFill>
                  <a:prstClr val="white">
                    <a:lumMod val="50000"/>
                  </a:prstClr>
                </a:solidFill>
              </a:rPr>
              <a:t>(4), buzón PQSD del portal WEB con el </a:t>
            </a:r>
            <a:r>
              <a:rPr lang="es-CO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2,42% </a:t>
            </a:r>
            <a:r>
              <a:rPr lang="es-CO" altLang="es-CO" sz="1300" dirty="0">
                <a:solidFill>
                  <a:prstClr val="white">
                    <a:lumMod val="50000"/>
                  </a:prstClr>
                </a:solidFill>
              </a:rPr>
              <a:t>(3) y carta física </a:t>
            </a:r>
            <a:r>
              <a:rPr lang="es-CO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0,81% </a:t>
            </a:r>
            <a:r>
              <a:rPr lang="es-CO" altLang="es-CO" sz="1300" dirty="0">
                <a:solidFill>
                  <a:prstClr val="white">
                    <a:lumMod val="50000"/>
                  </a:prstClr>
                </a:solidFill>
              </a:rPr>
              <a:t>(1).</a:t>
            </a:r>
            <a:endParaRPr lang="es-MX" altLang="es-CO" sz="1300" dirty="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defRPr/>
            </a:pP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65,32%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correspondió a atenciones hechas a través de correo electrónico, portal WEB y cartas física y 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34,68%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fueron atenciones por los canales telefónico, presencial y chat.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0" indent="0" algn="just" eaLnBrk="0" hangingPunct="0">
              <a:buNone/>
              <a:defRPr/>
            </a:pPr>
            <a:r>
              <a:rPr lang="es-CO" altLang="es-CO" sz="1100" i="1" dirty="0">
                <a:solidFill>
                  <a:srgbClr val="00609C"/>
                </a:solidFill>
              </a:rPr>
              <a:t>Nota: </a:t>
            </a:r>
            <a:r>
              <a:rPr lang="es-CO" altLang="es-CO" sz="1100" i="1" dirty="0">
                <a:solidFill>
                  <a:prstClr val="white">
                    <a:lumMod val="50000"/>
                  </a:prstClr>
                </a:solidFill>
              </a:rPr>
              <a:t>la página web www.fogafin.gov.co cuenta con una opción que permite a las personas con baja visión aumentar hasta 16 veces el tamaño de las letras de la pantalla y cambiar sus contrastes</a:t>
            </a:r>
            <a:r>
              <a:rPr lang="es-CO" altLang="es-CO" sz="11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endParaRPr lang="es-CO" sz="1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65106B-B352-98EB-4D3C-2BE5671BD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26" y="1050601"/>
            <a:ext cx="7289796" cy="3771656"/>
          </a:xfrm>
          <a:prstGeom prst="rect">
            <a:avLst/>
          </a:prstGeom>
        </p:spPr>
      </p:pic>
      <p:pic>
        <p:nvPicPr>
          <p:cNvPr id="7" name="Imagen 6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F88BAB6A-5638-F4C5-2D25-C23EB4C58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516" y="2417480"/>
            <a:ext cx="2000435" cy="202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10C7-670E-B7E1-CA35-412E6260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5560CEC-F565-35C9-CD93-BB7B99DA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Temas consultados en los canales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C13F9F-A74D-5156-C9E2-E112A87933F7}"/>
              </a:ext>
            </a:extLst>
          </p:cNvPr>
          <p:cNvSpPr txBox="1">
            <a:spLocks/>
          </p:cNvSpPr>
          <p:nvPr/>
        </p:nvSpPr>
        <p:spPr>
          <a:xfrm>
            <a:off x="4838700" y="1143000"/>
            <a:ext cx="6394450" cy="4762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ES_tradnl" altLang="es-CO" sz="1200" dirty="0">
                <a:solidFill>
                  <a:srgbClr val="00B050"/>
                </a:solidFill>
              </a:rPr>
              <a:t>34,68%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(43) de las PQRSDA fueron peticiones donde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Fogafín no era la entidad competente,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seguidas por el </a:t>
            </a:r>
            <a:r>
              <a:rPr lang="es-ES_tradnl" altLang="es-CO" sz="1200" dirty="0">
                <a:solidFill>
                  <a:srgbClr val="00B050"/>
                </a:solidFill>
              </a:rPr>
              <a:t>18,55%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(23) peticiones por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levantamiento de gravámenes,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posteriormente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de procesos </a:t>
            </a:r>
            <a:r>
              <a:rPr lang="es-ES_tradnl" altLang="es-CO" sz="1200" u="sng" dirty="0" err="1">
                <a:solidFill>
                  <a:prstClr val="white">
                    <a:lumMod val="50000"/>
                  </a:prstClr>
                </a:solidFill>
              </a:rPr>
              <a:t>liquidatorios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12,90%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(16), luego por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del Seguro de Depósitos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11,29%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(14), después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general de </a:t>
            </a:r>
            <a:r>
              <a:rPr lang="es-ES_tradnl" altLang="es-CO" sz="1200" u="sng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10,48%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(13), seguido temas de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pagos de acreencias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8,87%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(11),</a:t>
            </a:r>
            <a:r>
              <a:rPr lang="es-ES_tradnl" altLang="es-CO" sz="1200" dirty="0">
                <a:solidFill>
                  <a:srgbClr val="00B050"/>
                </a:solidFill>
              </a:rPr>
              <a:t>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y por último por peticiones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incompletas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3,23%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(4).</a:t>
            </a:r>
          </a:p>
          <a:p>
            <a:pPr marL="0" indent="0" algn="just" eaLnBrk="0" hangingPunct="0">
              <a:buClr>
                <a:srgbClr val="00609C"/>
              </a:buClr>
              <a:buNone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En las atenciones </a:t>
            </a:r>
            <a:r>
              <a:rPr lang="es-MX" sz="1200" dirty="0">
                <a:solidFill>
                  <a:schemeClr val="tx2"/>
                </a:solidFill>
              </a:rPr>
              <a:t>realizadas por correo electrónico, página web y carta,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MX" sz="1200" dirty="0">
                <a:solidFill>
                  <a:srgbClr val="00B050"/>
                </a:solidFill>
              </a:rPr>
              <a:t>4,94%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PQRSDA estaban incompletas, el </a:t>
            </a:r>
            <a:r>
              <a:rPr lang="es-MX" sz="1200" dirty="0">
                <a:solidFill>
                  <a:srgbClr val="00B050"/>
                </a:solidFill>
              </a:rPr>
              <a:t>33,33%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corresponde a temas que no eran competencia de Fogafín y el restante </a:t>
            </a:r>
            <a:r>
              <a:rPr lang="es-MX" sz="1200" dirty="0">
                <a:solidFill>
                  <a:srgbClr val="00B050"/>
                </a:solidFill>
              </a:rPr>
              <a:t>61,73%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temas de competencia de Fogafín.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200" dirty="0">
                <a:solidFill>
                  <a:srgbClr val="00B050"/>
                </a:solidFill>
              </a:rPr>
              <a:t>62,79%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atenciones </a:t>
            </a:r>
            <a:r>
              <a:rPr lang="es-MX" sz="1200" dirty="0">
                <a:solidFill>
                  <a:schemeClr val="tx2"/>
                </a:solidFill>
              </a:rPr>
              <a:t>realizadas por teléfono, chat y presenciales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correspondieron a consultas de competencia de Fogafín, principalmente relacionadas con levantamiento de gravámenes, información sobre el Seguro de Depósitos, procesos liquidatorios e información general de Fogafín.</a:t>
            </a:r>
          </a:p>
          <a:p>
            <a:pPr marL="0" indent="0">
              <a:buNone/>
            </a:pPr>
            <a:endParaRPr lang="es-CO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EC96B2-AA9C-C27C-5E99-05D9965A1BF7}"/>
              </a:ext>
            </a:extLst>
          </p:cNvPr>
          <p:cNvSpPr txBox="1"/>
          <p:nvPr/>
        </p:nvSpPr>
        <p:spPr>
          <a:xfrm>
            <a:off x="2539469" y="5905144"/>
            <a:ext cx="96525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El tema de “Fogafín no competente” hace referencia a aquellas solicitudes donde el Fondo no tiene injerencia, sin embargo, se les da el trámite pertinente.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El tema “Petición incompleta” hace referencia a aquellas solicitudes que se radicaron sin el contenido mínimo requerido para su atención (Arts. 16 y 17 Ley 1755 de 2015).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Los temas de competencia de Fogafín corresponden a las solicitudes de información sobre alivios de cartera, cobertura del Seguro de Depósitos, información general de la entidad, entre otros. </a:t>
            </a:r>
            <a:endParaRPr lang="es-CO" sz="1200" i="1" dirty="0"/>
          </a:p>
        </p:txBody>
      </p:sp>
      <p:pic>
        <p:nvPicPr>
          <p:cNvPr id="7" name="Imagen 6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744E3BB5-3A7D-78CF-23F2-DF72E499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43" y="983685"/>
            <a:ext cx="3677163" cy="2476846"/>
          </a:xfrm>
          <a:prstGeom prst="rect">
            <a:avLst/>
          </a:prstGeom>
        </p:spPr>
      </p:pic>
      <p:pic>
        <p:nvPicPr>
          <p:cNvPr id="10" name="Imagen 9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F3EE778-8ADB-EEE5-CEA2-C85D896AC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95" y="3524072"/>
            <a:ext cx="2857899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4B5E-616E-56D5-23E0-751EB856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8ABF2B9-E520-27D0-B10F-8A4350B5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asociadas a Fogafín no competente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27D1231-E989-7BD9-8C91-71B337864FA0}"/>
              </a:ext>
            </a:extLst>
          </p:cNvPr>
          <p:cNvSpPr txBox="1">
            <a:spLocks/>
          </p:cNvSpPr>
          <p:nvPr/>
        </p:nvSpPr>
        <p:spPr>
          <a:xfrm>
            <a:off x="219540" y="2179375"/>
            <a:ext cx="3533687" cy="2121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La clasificación “Fogafín no competente” representa el </a:t>
            </a:r>
            <a:r>
              <a:rPr lang="es-MX" sz="1200" dirty="0">
                <a:solidFill>
                  <a:srgbClr val="00B050"/>
                </a:solidFill>
              </a:rPr>
              <a:t>34,68%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del total de las PQRSDA del mes, dentro de ellas, la mayoría están asociadas a entidades financieras, mencionando transacciones no reconocidas, principalmente. Luego entidades que los ciudadanos confunden a Fogafín por tener nombre similar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(por ejemplo, Fondo Nacional de Garantías, Fondo de Garantías, Fosyga -hoy Adres-, entre otros).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Imagen 3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9B3B46FF-FF64-73E2-F183-F0CB0B2D0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068" y="1914599"/>
            <a:ext cx="6748904" cy="23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6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29078-CE3D-F298-3110-3505D99A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1A318221-D798-DB37-742A-B2BCF2D3B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195"/>
            <a:ext cx="12192000" cy="525161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9D08AD-EF6A-00D6-3CEF-866FADC2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7" y="100772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más consultadas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213F22F1-A233-90FC-BBC8-001C077DB31A}"/>
              </a:ext>
            </a:extLst>
          </p:cNvPr>
          <p:cNvSpPr txBox="1">
            <a:spLocks/>
          </p:cNvSpPr>
          <p:nvPr/>
        </p:nvSpPr>
        <p:spPr>
          <a:xfrm>
            <a:off x="5025895" y="2201692"/>
            <a:ext cx="6198365" cy="19969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De las </a:t>
            </a:r>
            <a:r>
              <a:rPr lang="es-CO" sz="1200" dirty="0">
                <a:solidFill>
                  <a:srgbClr val="0E4070"/>
                </a:solidFill>
              </a:rPr>
              <a:t>124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PQRSDA recibidas, el Banco Central Hipotecario (hoy liquidado) </a:t>
            </a:r>
            <a:r>
              <a:rPr lang="es-CO" sz="1200" dirty="0">
                <a:solidFill>
                  <a:srgbClr val="00609C"/>
                </a:solidFill>
              </a:rPr>
              <a:t>es la entidad más consultada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CO" sz="1200" dirty="0">
                <a:solidFill>
                  <a:srgbClr val="00B050"/>
                </a:solidFill>
              </a:rPr>
              <a:t>11,29%</a:t>
            </a:r>
            <a:r>
              <a:rPr lang="es-CO" sz="1200" dirty="0"/>
              <a:t>,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posteriormente </a:t>
            </a:r>
            <a:r>
              <a:rPr lang="es-CO" sz="1200" dirty="0" err="1">
                <a:solidFill>
                  <a:srgbClr val="00609C"/>
                </a:solidFill>
              </a:rPr>
              <a:t>Fogafín</a:t>
            </a:r>
            <a:r>
              <a:rPr lang="es-CO" sz="1200" dirty="0">
                <a:solidFill>
                  <a:srgbClr val="00609C"/>
                </a:solidFill>
              </a:rPr>
              <a:t> </a:t>
            </a:r>
            <a:r>
              <a:rPr lang="es-CO" sz="1200" dirty="0">
                <a:solidFill>
                  <a:srgbClr val="00B050"/>
                </a:solidFill>
              </a:rPr>
              <a:t>(10,48%)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seguida por Internacional Compañía de Financiamiento (hoy liquidada) </a:t>
            </a:r>
            <a:r>
              <a:rPr lang="es-CO" sz="1200" dirty="0">
                <a:solidFill>
                  <a:srgbClr val="00B050"/>
                </a:solidFill>
              </a:rPr>
              <a:t>(6,45%)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Banco del Estado S.A. (hoy extinto) </a:t>
            </a:r>
            <a:r>
              <a:rPr lang="es-CO" sz="1200" dirty="0">
                <a:solidFill>
                  <a:srgbClr val="00B050"/>
                </a:solidFill>
              </a:rPr>
              <a:t>(4,84%)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Banco </a:t>
            </a:r>
            <a:r>
              <a:rPr lang="es-CO" sz="1200" dirty="0" err="1">
                <a:solidFill>
                  <a:prstClr val="white">
                    <a:lumMod val="50000"/>
                  </a:prstClr>
                </a:solidFill>
              </a:rPr>
              <a:t>Granahorrar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(hoy extinto) </a:t>
            </a:r>
            <a:r>
              <a:rPr lang="es-CO" sz="1200" dirty="0">
                <a:solidFill>
                  <a:srgbClr val="00B050"/>
                </a:solidFill>
              </a:rPr>
              <a:t>(4,03%)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del Banco Pichincha S.A. </a:t>
            </a:r>
            <a:r>
              <a:rPr lang="es-CO" sz="1200" dirty="0">
                <a:solidFill>
                  <a:srgbClr val="00B050"/>
                </a:solidFill>
              </a:rPr>
              <a:t>(4,03%)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Fondo de Garantías –FGA </a:t>
            </a:r>
            <a:r>
              <a:rPr lang="es-CO" sz="1200" dirty="0">
                <a:solidFill>
                  <a:srgbClr val="00B050"/>
                </a:solidFill>
              </a:rPr>
              <a:t>(3,23%)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del Banco Davivienda S.A. </a:t>
            </a:r>
            <a:r>
              <a:rPr lang="es-CO" sz="1200" dirty="0">
                <a:solidFill>
                  <a:srgbClr val="00B050"/>
                </a:solidFill>
              </a:rPr>
              <a:t>(2,42%)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Banco de Bogotá S.A. </a:t>
            </a:r>
            <a:r>
              <a:rPr lang="es-CO" sz="1200" dirty="0">
                <a:solidFill>
                  <a:srgbClr val="00B050"/>
                </a:solidFill>
              </a:rPr>
              <a:t>(2,42%)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Banco Uconal S.A. (hoy liquidado) </a:t>
            </a:r>
            <a:r>
              <a:rPr lang="es-CO" sz="1200" dirty="0">
                <a:solidFill>
                  <a:srgbClr val="00B050"/>
                </a:solidFill>
              </a:rPr>
              <a:t>(2,42%)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seguido de la Caja de Crédito Agrario Industrial y Minero S.A. </a:t>
            </a:r>
            <a:r>
              <a:rPr lang="es-CO" sz="1200" dirty="0">
                <a:solidFill>
                  <a:srgbClr val="00B050"/>
                </a:solidFill>
              </a:rPr>
              <a:t>(2,42%)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</a:t>
            </a:r>
            <a:r>
              <a:rPr lang="es-CO" sz="1200" dirty="0" err="1">
                <a:solidFill>
                  <a:prstClr val="white">
                    <a:lumMod val="50000"/>
                  </a:prstClr>
                </a:solidFill>
              </a:rPr>
              <a:t>Nequi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S.A. Compañía de Financiamiento </a:t>
            </a:r>
            <a:r>
              <a:rPr lang="es-CO" sz="1200" dirty="0">
                <a:solidFill>
                  <a:srgbClr val="00B050"/>
                </a:solidFill>
              </a:rPr>
              <a:t>(2,42%)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y el restante </a:t>
            </a:r>
            <a:r>
              <a:rPr lang="es-CO" sz="1200" dirty="0">
                <a:solidFill>
                  <a:srgbClr val="00B050"/>
                </a:solidFill>
              </a:rPr>
              <a:t>(43,55%)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corresponde a un conjunto amplio de entidades financieras o empresas del sector real.</a:t>
            </a:r>
          </a:p>
        </p:txBody>
      </p:sp>
    </p:spTree>
    <p:extLst>
      <p:ext uri="{BB962C8B-B14F-4D97-AF65-F5344CB8AC3E}">
        <p14:creationId xmlns:p14="http://schemas.microsoft.com/office/powerpoint/2010/main" val="3986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C5F49-4F18-7CCD-549E-6D1C0ABA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A8FD5CF-EDB7-0B79-9540-898CFA972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9" y="1041457"/>
            <a:ext cx="8713004" cy="5033268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B8CBECC-954D-F031-269D-24413617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ciudades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609783C3-EE33-E56C-A988-6E57D337BB01}"/>
              </a:ext>
            </a:extLst>
          </p:cNvPr>
          <p:cNvSpPr txBox="1">
            <a:spLocks/>
          </p:cNvSpPr>
          <p:nvPr/>
        </p:nvSpPr>
        <p:spPr>
          <a:xfrm>
            <a:off x="2881367" y="3085129"/>
            <a:ext cx="5375721" cy="13916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De las 124 PQRSDA atendidas durante el mes de diciembre de 2025, el </a:t>
            </a:r>
            <a:r>
              <a:rPr lang="es-MX" altLang="es-CO" sz="1200" dirty="0">
                <a:solidFill>
                  <a:srgbClr val="00B050"/>
                </a:solidFill>
              </a:rPr>
              <a:t>41,10%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(51)</a:t>
            </a:r>
            <a:r>
              <a:rPr lang="es-MX" altLang="es-CO" sz="1200" dirty="0">
                <a:solidFill>
                  <a:schemeClr val="bg2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provienen de la ciudad de Bogotá D.C., luego Santiago de Cali con el </a:t>
            </a:r>
            <a:r>
              <a:rPr lang="es-MX" altLang="es-CO" sz="1200" dirty="0">
                <a:solidFill>
                  <a:srgbClr val="00B050"/>
                </a:solidFill>
              </a:rPr>
              <a:t>8,06%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(10), Bucaramanga con el </a:t>
            </a:r>
            <a:r>
              <a:rPr lang="es-MX" altLang="es-CO" sz="1200" dirty="0">
                <a:solidFill>
                  <a:srgbClr val="00B050"/>
                </a:solidFill>
              </a:rPr>
              <a:t>5,65%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(7), seguidas por Medellín que acumula el </a:t>
            </a:r>
            <a:r>
              <a:rPr lang="es-MX" altLang="es-CO" sz="1200" dirty="0">
                <a:solidFill>
                  <a:srgbClr val="00B050"/>
                </a:solidFill>
              </a:rPr>
              <a:t>4,54%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(6), Pereira con el </a:t>
            </a:r>
            <a:r>
              <a:rPr lang="es-MX" altLang="es-CO" sz="1200" dirty="0">
                <a:solidFill>
                  <a:srgbClr val="00B050"/>
                </a:solidFill>
              </a:rPr>
              <a:t>2,42%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(3), Barranquilla con el </a:t>
            </a:r>
            <a:r>
              <a:rPr lang="es-MX" altLang="es-CO" sz="1200" dirty="0">
                <a:solidFill>
                  <a:srgbClr val="00B050"/>
                </a:solidFill>
              </a:rPr>
              <a:t>1,61%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(2) y las demás PQRSDA agrupan el</a:t>
            </a:r>
            <a:r>
              <a:rPr lang="es-MX" altLang="es-CO" sz="1200" dirty="0">
                <a:solidFill>
                  <a:srgbClr val="00B050"/>
                </a:solidFill>
              </a:rPr>
              <a:t> 36,29%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(72), que provienen de </a:t>
            </a:r>
            <a:r>
              <a:rPr lang="es-MX" altLang="es-CO" sz="1200" i="1" dirty="0">
                <a:solidFill>
                  <a:prstClr val="white">
                    <a:lumMod val="50000"/>
                  </a:prstClr>
                </a:solidFill>
              </a:rPr>
              <a:t>otras ciudades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o de peticionarios que no indican la ciudad donde residen. 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9" name="Imagen 8" descr="Mapa&#10;&#10;El contenido generado por IA puede ser incorrecto.">
            <a:extLst>
              <a:ext uri="{FF2B5EF4-FFF2-40B4-BE49-F238E27FC236}">
                <a16:creationId xmlns:a16="http://schemas.microsoft.com/office/drawing/2014/main" id="{6EB6012D-A11C-9FEF-47F0-AD2A93C20A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46" r="812"/>
          <a:stretch>
            <a:fillRect/>
          </a:stretch>
        </p:blipFill>
        <p:spPr>
          <a:xfrm>
            <a:off x="8581941" y="1724713"/>
            <a:ext cx="3323548" cy="46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905DE-6D2F-05EE-51D9-EAAE1A49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29E0A21-1F73-288C-CD21-71A2734B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tipo persona  y género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2780B5A5-C87B-915F-F80E-F22234009CEB}"/>
              </a:ext>
            </a:extLst>
          </p:cNvPr>
          <p:cNvSpPr txBox="1">
            <a:spLocks/>
          </p:cNvSpPr>
          <p:nvPr/>
        </p:nvSpPr>
        <p:spPr>
          <a:xfrm>
            <a:off x="1043388" y="4963142"/>
            <a:ext cx="10048284" cy="939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Del total de las 124 PQRSDA recibidas durante diciembre de 2025,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se observa que el </a:t>
            </a:r>
            <a:r>
              <a:rPr lang="es-CO" sz="1200" dirty="0">
                <a:solidFill>
                  <a:srgbClr val="00B050"/>
                </a:solidFill>
              </a:rPr>
              <a:t>87,10%</a:t>
            </a:r>
            <a:r>
              <a:rPr lang="es-CO" sz="1200" dirty="0">
                <a:solidFill>
                  <a:schemeClr val="bg2"/>
                </a:solidFill>
              </a:rPr>
              <a:t>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(108) proviene de personas naturales y el </a:t>
            </a:r>
            <a:r>
              <a:rPr lang="es-CO" altLang="es-CO" sz="1200" dirty="0">
                <a:solidFill>
                  <a:srgbClr val="00B050"/>
                </a:solidFill>
              </a:rPr>
              <a:t>12,90%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(16) está asociado a personas jurídicas.  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Dentro de las personas naturales, la participación de hombres es superior a la de las mujeres.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pic>
        <p:nvPicPr>
          <p:cNvPr id="3" name="Imagen 2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164E0AA5-ABAF-2F03-A4D8-1AAFDA82B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836" y="1689186"/>
            <a:ext cx="3105583" cy="2400635"/>
          </a:xfrm>
          <a:prstGeom prst="rect">
            <a:avLst/>
          </a:prstGeom>
        </p:spPr>
      </p:pic>
      <p:pic>
        <p:nvPicPr>
          <p:cNvPr id="7" name="Imagen 6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E2EDDE7B-0BE0-3E86-C1F6-C1ADF154F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529" y="1797027"/>
            <a:ext cx="2943636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3955-D487-1629-CAF1-3D55D80FA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F6AE362-AD02-5DF4-44C0-AD87B75A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>
                <a:solidFill>
                  <a:srgbClr val="035A93"/>
                </a:solidFill>
              </a:rPr>
              <a:t>C</a:t>
            </a:r>
            <a:r>
              <a:rPr lang="es-CO" dirty="0">
                <a:solidFill>
                  <a:srgbClr val="035A93"/>
                </a:solidFill>
              </a:rPr>
              <a:t>onclusiones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D34CDD2A-B32D-66EB-2BEB-D97FD2C242AB}"/>
              </a:ext>
            </a:extLst>
          </p:cNvPr>
          <p:cNvSpPr txBox="1">
            <a:spLocks/>
          </p:cNvSpPr>
          <p:nvPr/>
        </p:nvSpPr>
        <p:spPr>
          <a:xfrm>
            <a:off x="544260" y="1445574"/>
            <a:ext cx="11026746" cy="4510845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200" dirty="0">
                <a:latin typeface="Montserrat Medium"/>
              </a:rPr>
              <a:t>Peticiones, Quejas, Sugerencias, Reclamos, Denuncias y Agradecimientos (PQRSDA), así como de las consultas</a:t>
            </a:r>
            <a:r>
              <a:rPr lang="es-CO" sz="1200" dirty="0">
                <a:latin typeface="Montserrat Medium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En el siguiente link la página web de Fogafín </a:t>
            </a:r>
            <a:r>
              <a:rPr lang="es-CO" sz="1200" dirty="0">
                <a:latin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200" dirty="0">
                <a:latin typeface="Montserrat Medium"/>
              </a:rPr>
              <a:t>, se presenta el informe de PQRSDA,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Los canales de atención más utilizados fueron, correo electrónico con 62,10% (77), atención telefónica con el 25,00% (31), chat con el 6,45% (8), atención presencial con el 3,23% (4), buzón PQSD del portal WEB con el 2,42% (3) y carta física 0,81% (1).</a:t>
            </a:r>
            <a:r>
              <a:rPr lang="es-MX" altLang="es-CO" sz="1200" dirty="0">
                <a:latin typeface="Montserrat Medium"/>
              </a:rPr>
              <a:t> 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MX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De las 124 PQRSDA recibidas, el Banco Central Hipotecario (hoy liquidado) es la entidad más consultada  con el 11,29%, posteriormente </a:t>
            </a:r>
            <a:r>
              <a:rPr lang="es-CO" sz="1200" dirty="0" err="1">
                <a:latin typeface="Montserrat Medium"/>
              </a:rPr>
              <a:t>Fogafín</a:t>
            </a:r>
            <a:r>
              <a:rPr lang="es-CO" sz="1200" dirty="0">
                <a:latin typeface="Montserrat Medium"/>
              </a:rPr>
              <a:t> (10,48%), seguida por Internacional Compañía de Financiamiento (hoy liquidada) (6,45%), Banco del Estado S.A. (hoy extinto) (4,84%), Banco </a:t>
            </a:r>
            <a:r>
              <a:rPr lang="es-CO" sz="1200" dirty="0" err="1">
                <a:latin typeface="Montserrat Medium"/>
              </a:rPr>
              <a:t>Granahorrar</a:t>
            </a:r>
            <a:r>
              <a:rPr lang="es-CO" sz="1200" dirty="0">
                <a:latin typeface="Montserrat Medium"/>
              </a:rPr>
              <a:t> (hoy extinto) (4,03%), posteriormente del Banco Pichincha S.A. (4,03%), Fondo de Garantías –FGA (3,23%), luego del Banco Davivienda S.A. (2,42%), luego Banco de Bogotá S.A. (2,42%), luego Banco </a:t>
            </a:r>
            <a:r>
              <a:rPr lang="es-CO" sz="1200" dirty="0" err="1">
                <a:latin typeface="Montserrat Medium"/>
              </a:rPr>
              <a:t>Uconal</a:t>
            </a:r>
            <a:r>
              <a:rPr lang="es-CO" sz="1200" dirty="0">
                <a:latin typeface="Montserrat Medium"/>
              </a:rPr>
              <a:t> S.A. (hoy liquidado) (2,42%), seguido de la Caja de Crédito Agrario Industrial y Minero S.A. (2,42%), luego </a:t>
            </a:r>
            <a:r>
              <a:rPr lang="es-CO" sz="1200" dirty="0" err="1">
                <a:latin typeface="Montserrat Medium"/>
              </a:rPr>
              <a:t>Nequi</a:t>
            </a:r>
            <a:r>
              <a:rPr lang="es-CO" sz="1200" dirty="0">
                <a:latin typeface="Montserrat Medium"/>
              </a:rPr>
              <a:t> S.A. Compañía de Financiamiento (2,42%) y el restante (43,55%) corresponde a un conjunto amplio de entidades financieras o empresas del sector real.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En diciembre de 2025, del total de las PQRSDA recibidas en los diferentes canales de comunicación, </a:t>
            </a:r>
            <a:r>
              <a:rPr lang="es-MX" altLang="es-CO" sz="1200" dirty="0">
                <a:latin typeface="Montserrat Medium"/>
              </a:rPr>
              <a:t>en </a:t>
            </a:r>
            <a:r>
              <a:rPr lang="es-CO" altLang="es-CO" sz="1200" dirty="0">
                <a:latin typeface="Montserrat Medium"/>
              </a:rPr>
              <a:t>el 34,68% (43) de las PQRSDA fueron peticiones donde </a:t>
            </a:r>
            <a:r>
              <a:rPr lang="es-CO" altLang="es-CO" sz="1200" dirty="0" err="1">
                <a:latin typeface="Montserrat Medium"/>
              </a:rPr>
              <a:t>Fogafín</a:t>
            </a:r>
            <a:r>
              <a:rPr lang="es-CO" altLang="es-CO" sz="1200" dirty="0">
                <a:latin typeface="Montserrat Medium"/>
              </a:rPr>
              <a:t> no era la entidad competente, seguidas por el 18,55% (23) peticiones por levantamiento de gravámenes, posteriormente información de procesos </a:t>
            </a:r>
            <a:r>
              <a:rPr lang="es-CO" altLang="es-CO" sz="1200" dirty="0" err="1">
                <a:latin typeface="Montserrat Medium"/>
              </a:rPr>
              <a:t>liquidatorios</a:t>
            </a:r>
            <a:r>
              <a:rPr lang="es-CO" altLang="es-CO" sz="1200" dirty="0">
                <a:latin typeface="Montserrat Medium"/>
              </a:rPr>
              <a:t> con el 12,90% (16), luego por información del Seguro de Depósitos con el 11,29% (14), después información general de </a:t>
            </a:r>
            <a:r>
              <a:rPr lang="es-CO" altLang="es-CO" sz="1200" dirty="0" err="1">
                <a:latin typeface="Montserrat Medium"/>
              </a:rPr>
              <a:t>Fogafín</a:t>
            </a:r>
            <a:r>
              <a:rPr lang="es-CO" altLang="es-CO" sz="1200" dirty="0">
                <a:latin typeface="Montserrat Medium"/>
              </a:rPr>
              <a:t> con el 10,48% (13), seguido temas de pagos de acreencias con el 8,87% (11), y por último por peticiones incompletas con el 3,23% (4).</a:t>
            </a:r>
            <a:endParaRPr lang="es-ES_tradnl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ES_tradnl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Durante este periodo no se recibió ninguna denuncia por temas de corrupción, asimismo, se identificó un ciudadano con algún tipo de discapacidad (movilidad/física, auditiva, visual).</a:t>
            </a:r>
          </a:p>
        </p:txBody>
      </p:sp>
    </p:spTree>
    <p:extLst>
      <p:ext uri="{BB962C8B-B14F-4D97-AF65-F5344CB8AC3E}">
        <p14:creationId xmlns:p14="http://schemas.microsoft.com/office/powerpoint/2010/main" val="416048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4" ma:contentTypeDescription="Crear nuevo documento." ma:contentTypeScope="" ma:versionID="f19a80c1f3b7fdd0b7de79352f2a88c9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49ffe0d0bcad0ea7eb3a6665de201391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Props1.xml><?xml version="1.0" encoding="utf-8"?>
<ds:datastoreItem xmlns:ds="http://schemas.openxmlformats.org/officeDocument/2006/customXml" ds:itemID="{FD7F3C41-E152-4AAC-B012-511389EC3A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FE4E52-E296-4968-9424-9D08971E1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566f82-f342-460b-a36f-7f2067fae10e"/>
    <ds:schemaRef ds:uri="df5c9daf-8ab9-4342-943d-bf1a0c64b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69B55D-7ADE-44B9-AFF1-57EF8B69055B}">
  <ds:schemaRefs>
    <ds:schemaRef ds:uri="59566f82-f342-460b-a36f-7f2067fae10e"/>
    <ds:schemaRef ds:uri="df5c9daf-8ab9-4342-943d-bf1a0c64ba8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1517</Words>
  <Application>Microsoft Office PowerPoint</Application>
  <PresentationFormat>Panorámica</PresentationFormat>
  <Paragraphs>56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Arial</vt:lpstr>
      <vt:lpstr>Montserrat Light</vt:lpstr>
      <vt:lpstr>Montserrat Medium</vt:lpstr>
      <vt:lpstr>Myanmar Text</vt:lpstr>
      <vt:lpstr>Myriad Pro</vt:lpstr>
      <vt:lpstr>Verdana</vt:lpstr>
      <vt:lpstr>Wingdings</vt:lpstr>
      <vt:lpstr>Tema de Office</vt:lpstr>
      <vt:lpstr>1_Tema de Office</vt:lpstr>
      <vt:lpstr>Informe Estadístico de Peticiones, Quejas, Reclamos Sugerencias, Dudas y Agradecimientos (PQRSDA) integrado</vt:lpstr>
      <vt:lpstr>Evolución de las PQRSDA</vt:lpstr>
      <vt:lpstr>Canales utilizados de atención al ciudadano</vt:lpstr>
      <vt:lpstr>Temas consultados en los canales</vt:lpstr>
      <vt:lpstr>Entidades asociadas a Fogafín no competente</vt:lpstr>
      <vt:lpstr>Entidades más consultadas</vt:lpstr>
      <vt:lpstr>PQRSDA por ciudades</vt:lpstr>
      <vt:lpstr>PQRSDA por tipo persona  y género</vt:lpstr>
      <vt:lpstr>Conclusiones</vt:lpstr>
      <vt:lpstr>Conclusiones - Aplicación Decreto 0103 de 2015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Tatiana Posso</dc:creator>
  <cp:lastModifiedBy>Elquin Alexis Huertas Ramirez</cp:lastModifiedBy>
  <cp:revision>11</cp:revision>
  <dcterms:created xsi:type="dcterms:W3CDTF">2024-07-08T22:54:50Z</dcterms:created>
  <dcterms:modified xsi:type="dcterms:W3CDTF">2026-01-08T17:42:46Z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