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6" r:id="rId5"/>
  </p:sldMasterIdLst>
  <p:notesMasterIdLst>
    <p:notesMasterId r:id="rId17"/>
  </p:notesMasterIdLst>
  <p:handoutMasterIdLst>
    <p:handoutMasterId r:id="rId18"/>
  </p:handoutMasterIdLst>
  <p:sldIdLst>
    <p:sldId id="413" r:id="rId6"/>
    <p:sldId id="428" r:id="rId7"/>
    <p:sldId id="429" r:id="rId8"/>
    <p:sldId id="430" r:id="rId9"/>
    <p:sldId id="436" r:id="rId10"/>
    <p:sldId id="437" r:id="rId11"/>
    <p:sldId id="438" r:id="rId12"/>
    <p:sldId id="439" r:id="rId13"/>
    <p:sldId id="434" r:id="rId14"/>
    <p:sldId id="440" r:id="rId15"/>
    <p:sldId id="414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9C3626-2047-13E8-9D68-71968A0CDCA9}" name="Elquin Alexis Huertas Ramirez" initials="EH" userId="S::EHuertas@fogafin.gov.co::d6204182-b1b1-4876-9d61-6b4cea7aba13" providerId="AD"/>
  <p188:author id="{346E94C1-1300-67B1-48E0-E7893D863390}" name="Laura Ximena Cifuentes Alba" initials="LC" userId="S::Lcifuentes@fogafin.gov.co::e8b26861-67ca-4d98-98de-54ccc2dc159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397"/>
    <a:srgbClr val="005F96"/>
    <a:srgbClr val="B28A3F"/>
    <a:srgbClr val="244176"/>
    <a:srgbClr val="30579E"/>
    <a:srgbClr val="658CD7"/>
    <a:srgbClr val="4EE25B"/>
    <a:srgbClr val="292929"/>
    <a:srgbClr val="7EC020"/>
    <a:srgbClr val="FFA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quin Alexis Huertas Ramirez" userId="d6204182-b1b1-4876-9d61-6b4cea7aba13" providerId="ADAL" clId="{8EAFC47B-98CE-43A0-934B-B1C879F9F606}"/>
    <pc:docChg chg="undo custSel modSld">
      <pc:chgData name="Elquin Alexis Huertas Ramirez" userId="d6204182-b1b1-4876-9d61-6b4cea7aba13" providerId="ADAL" clId="{8EAFC47B-98CE-43A0-934B-B1C879F9F606}" dt="2026-01-28T17:10:52.962" v="1328" actId="20577"/>
      <pc:docMkLst>
        <pc:docMk/>
      </pc:docMkLst>
      <pc:sldChg chg="modSp">
        <pc:chgData name="Elquin Alexis Huertas Ramirez" userId="d6204182-b1b1-4876-9d61-6b4cea7aba13" providerId="ADAL" clId="{8EAFC47B-98CE-43A0-934B-B1C879F9F606}" dt="2026-01-08T16:44:30.915" v="561"/>
        <pc:sldMkLst>
          <pc:docMk/>
          <pc:sldMk cId="1758305295" sldId="413"/>
        </pc:sldMkLst>
        <pc:spChg chg="mod">
          <ac:chgData name="Elquin Alexis Huertas Ramirez" userId="d6204182-b1b1-4876-9d61-6b4cea7aba13" providerId="ADAL" clId="{8EAFC47B-98CE-43A0-934B-B1C879F9F606}" dt="2026-01-08T16:44:30.915" v="561"/>
          <ac:spMkLst>
            <pc:docMk/>
            <pc:sldMk cId="1758305295" sldId="413"/>
            <ac:spMk id="4" creationId="{6109BA00-24D6-433A-A86B-778E13D17622}"/>
          </ac:spMkLst>
        </pc:spChg>
      </pc:sldChg>
      <pc:sldChg chg="addSp delSp modSp mod">
        <pc:chgData name="Elquin Alexis Huertas Ramirez" userId="d6204182-b1b1-4876-9d61-6b4cea7aba13" providerId="ADAL" clId="{8EAFC47B-98CE-43A0-934B-B1C879F9F606}" dt="2026-01-08T16:52:09.655" v="587" actId="20577"/>
        <pc:sldMkLst>
          <pc:docMk/>
          <pc:sldMk cId="1102036989" sldId="428"/>
        </pc:sldMkLst>
        <pc:spChg chg="mod">
          <ac:chgData name="Elquin Alexis Huertas Ramirez" userId="d6204182-b1b1-4876-9d61-6b4cea7aba13" providerId="ADAL" clId="{8EAFC47B-98CE-43A0-934B-B1C879F9F606}" dt="2026-01-08T16:52:09.655" v="587" actId="20577"/>
          <ac:spMkLst>
            <pc:docMk/>
            <pc:sldMk cId="1102036989" sldId="428"/>
            <ac:spMk id="3" creationId="{8456387F-81CB-06F8-6E29-472F20F161C0}"/>
          </ac:spMkLst>
        </pc:spChg>
        <pc:picChg chg="add mod">
          <ac:chgData name="Elquin Alexis Huertas Ramirez" userId="d6204182-b1b1-4876-9d61-6b4cea7aba13" providerId="ADAL" clId="{8EAFC47B-98CE-43A0-934B-B1C879F9F606}" dt="2026-01-08T16:51:03.868" v="568" actId="14100"/>
          <ac:picMkLst>
            <pc:docMk/>
            <pc:sldMk cId="1102036989" sldId="428"/>
            <ac:picMk id="4" creationId="{7DD170FF-23BA-5383-57AB-82BC610113DB}"/>
          </ac:picMkLst>
        </pc:picChg>
      </pc:sldChg>
      <pc:sldChg chg="addSp delSp modSp mod">
        <pc:chgData name="Elquin Alexis Huertas Ramirez" userId="d6204182-b1b1-4876-9d61-6b4cea7aba13" providerId="ADAL" clId="{8EAFC47B-98CE-43A0-934B-B1C879F9F606}" dt="2026-01-08T17:37:49.123" v="1274" actId="20577"/>
        <pc:sldMkLst>
          <pc:docMk/>
          <pc:sldMk cId="4236741943" sldId="429"/>
        </pc:sldMkLst>
        <pc:spChg chg="mod">
          <ac:chgData name="Elquin Alexis Huertas Ramirez" userId="d6204182-b1b1-4876-9d61-6b4cea7aba13" providerId="ADAL" clId="{8EAFC47B-98CE-43A0-934B-B1C879F9F606}" dt="2026-01-08T17:37:49.123" v="1274" actId="20577"/>
          <ac:spMkLst>
            <pc:docMk/>
            <pc:sldMk cId="4236741943" sldId="429"/>
            <ac:spMk id="4" creationId="{FAB7882F-B146-9CAD-D2B6-CF8D12A61C58}"/>
          </ac:spMkLst>
        </pc:spChg>
        <pc:picChg chg="add mod">
          <ac:chgData name="Elquin Alexis Huertas Ramirez" userId="d6204182-b1b1-4876-9d61-6b4cea7aba13" providerId="ADAL" clId="{8EAFC47B-98CE-43A0-934B-B1C879F9F606}" dt="2026-01-08T16:52:37.758" v="592" actId="14100"/>
          <ac:picMkLst>
            <pc:docMk/>
            <pc:sldMk cId="4236741943" sldId="429"/>
            <ac:picMk id="2" creationId="{5C65106B-B352-98EB-4D3C-2BE5671BD4BD}"/>
          </ac:picMkLst>
        </pc:picChg>
        <pc:picChg chg="add mod">
          <ac:chgData name="Elquin Alexis Huertas Ramirez" userId="d6204182-b1b1-4876-9d61-6b4cea7aba13" providerId="ADAL" clId="{8EAFC47B-98CE-43A0-934B-B1C879F9F606}" dt="2026-01-08T16:54:16.233" v="607" actId="1076"/>
          <ac:picMkLst>
            <pc:docMk/>
            <pc:sldMk cId="4236741943" sldId="429"/>
            <ac:picMk id="7" creationId="{F88BAB6A-5638-F4C5-2D25-C23EB4C58A01}"/>
          </ac:picMkLst>
        </pc:picChg>
      </pc:sldChg>
      <pc:sldChg chg="addSp delSp modSp mod">
        <pc:chgData name="Elquin Alexis Huertas Ramirez" userId="d6204182-b1b1-4876-9d61-6b4cea7aba13" providerId="ADAL" clId="{8EAFC47B-98CE-43A0-934B-B1C879F9F606}" dt="2026-01-08T17:08:38.315" v="812" actId="6549"/>
        <pc:sldMkLst>
          <pc:docMk/>
          <pc:sldMk cId="3319488365" sldId="430"/>
        </pc:sldMkLst>
        <pc:spChg chg="mod">
          <ac:chgData name="Elquin Alexis Huertas Ramirez" userId="d6204182-b1b1-4876-9d61-6b4cea7aba13" providerId="ADAL" clId="{8EAFC47B-98CE-43A0-934B-B1C879F9F606}" dt="2026-01-08T17:08:38.315" v="812" actId="6549"/>
          <ac:spMkLst>
            <pc:docMk/>
            <pc:sldMk cId="3319488365" sldId="430"/>
            <ac:spMk id="2" creationId="{41C13F9F-A74D-5156-C9E2-E112A87933F7}"/>
          </ac:spMkLst>
        </pc:spChg>
        <pc:picChg chg="add mod">
          <ac:chgData name="Elquin Alexis Huertas Ramirez" userId="d6204182-b1b1-4876-9d61-6b4cea7aba13" providerId="ADAL" clId="{8EAFC47B-98CE-43A0-934B-B1C879F9F606}" dt="2026-01-08T16:55:30.354" v="624" actId="1076"/>
          <ac:picMkLst>
            <pc:docMk/>
            <pc:sldMk cId="3319488365" sldId="430"/>
            <ac:picMk id="7" creationId="{744E3BB5-3A7D-78CF-23F2-DF72E499CFE4}"/>
          </ac:picMkLst>
        </pc:picChg>
        <pc:picChg chg="add mod">
          <ac:chgData name="Elquin Alexis Huertas Ramirez" userId="d6204182-b1b1-4876-9d61-6b4cea7aba13" providerId="ADAL" clId="{8EAFC47B-98CE-43A0-934B-B1C879F9F606}" dt="2026-01-08T17:01:53.880" v="729" actId="1076"/>
          <ac:picMkLst>
            <pc:docMk/>
            <pc:sldMk cId="3319488365" sldId="430"/>
            <ac:picMk id="10" creationId="{BF3EE778-8ADB-EEE5-CEA2-C85D896ACE45}"/>
          </ac:picMkLst>
        </pc:picChg>
      </pc:sldChg>
      <pc:sldChg chg="modSp mod">
        <pc:chgData name="Elquin Alexis Huertas Ramirez" userId="d6204182-b1b1-4876-9d61-6b4cea7aba13" providerId="ADAL" clId="{8EAFC47B-98CE-43A0-934B-B1C879F9F606}" dt="2026-01-28T17:10:52.962" v="1328" actId="20577"/>
        <pc:sldMkLst>
          <pc:docMk/>
          <pc:sldMk cId="416048351" sldId="434"/>
        </pc:sldMkLst>
        <pc:spChg chg="mod">
          <ac:chgData name="Elquin Alexis Huertas Ramirez" userId="d6204182-b1b1-4876-9d61-6b4cea7aba13" providerId="ADAL" clId="{8EAFC47B-98CE-43A0-934B-B1C879F9F606}" dt="2026-01-28T17:10:52.962" v="1328" actId="20577"/>
          <ac:spMkLst>
            <pc:docMk/>
            <pc:sldMk cId="416048351" sldId="434"/>
            <ac:spMk id="4" creationId="{D34CDD2A-B32D-66EB-2BEB-D97FD2C242AB}"/>
          </ac:spMkLst>
        </pc:spChg>
      </pc:sldChg>
      <pc:sldChg chg="addSp delSp modSp mod">
        <pc:chgData name="Elquin Alexis Huertas Ramirez" userId="d6204182-b1b1-4876-9d61-6b4cea7aba13" providerId="ADAL" clId="{8EAFC47B-98CE-43A0-934B-B1C879F9F606}" dt="2026-01-08T17:10:10.307" v="825" actId="1076"/>
        <pc:sldMkLst>
          <pc:docMk/>
          <pc:sldMk cId="2467265948" sldId="436"/>
        </pc:sldMkLst>
        <pc:spChg chg="mod">
          <ac:chgData name="Elquin Alexis Huertas Ramirez" userId="d6204182-b1b1-4876-9d61-6b4cea7aba13" providerId="ADAL" clId="{8EAFC47B-98CE-43A0-934B-B1C879F9F606}" dt="2026-01-08T17:09:24.588" v="818" actId="20577"/>
          <ac:spMkLst>
            <pc:docMk/>
            <pc:sldMk cId="2467265948" sldId="436"/>
            <ac:spMk id="9" creationId="{927D1231-E989-7BD9-8C91-71B337864FA0}"/>
          </ac:spMkLst>
        </pc:spChg>
        <pc:picChg chg="add mod">
          <ac:chgData name="Elquin Alexis Huertas Ramirez" userId="d6204182-b1b1-4876-9d61-6b4cea7aba13" providerId="ADAL" clId="{8EAFC47B-98CE-43A0-934B-B1C879F9F606}" dt="2026-01-08T17:10:10.307" v="825" actId="1076"/>
          <ac:picMkLst>
            <pc:docMk/>
            <pc:sldMk cId="2467265948" sldId="436"/>
            <ac:picMk id="4" creationId="{9B3B46FF-FF64-73E2-F183-F0CB0B2D0EC6}"/>
          </ac:picMkLst>
        </pc:picChg>
      </pc:sldChg>
      <pc:sldChg chg="addSp delSp modSp mod">
        <pc:chgData name="Elquin Alexis Huertas Ramirez" userId="d6204182-b1b1-4876-9d61-6b4cea7aba13" providerId="ADAL" clId="{8EAFC47B-98CE-43A0-934B-B1C879F9F606}" dt="2026-01-08T17:22:59.021" v="1140" actId="20577"/>
        <pc:sldMkLst>
          <pc:docMk/>
          <pc:sldMk cId="39863822" sldId="437"/>
        </pc:sldMkLst>
        <pc:spChg chg="mod">
          <ac:chgData name="Elquin Alexis Huertas Ramirez" userId="d6204182-b1b1-4876-9d61-6b4cea7aba13" providerId="ADAL" clId="{8EAFC47B-98CE-43A0-934B-B1C879F9F606}" dt="2026-01-08T17:22:59.021" v="1140" actId="20577"/>
          <ac:spMkLst>
            <pc:docMk/>
            <pc:sldMk cId="39863822" sldId="437"/>
            <ac:spMk id="3" creationId="{213F22F1-A233-90FC-BBC8-001C077DB31A}"/>
          </ac:spMkLst>
        </pc:spChg>
        <pc:picChg chg="add mod ord">
          <ac:chgData name="Elquin Alexis Huertas Ramirez" userId="d6204182-b1b1-4876-9d61-6b4cea7aba13" providerId="ADAL" clId="{8EAFC47B-98CE-43A0-934B-B1C879F9F606}" dt="2026-01-08T17:11:11.269" v="830" actId="167"/>
          <ac:picMkLst>
            <pc:docMk/>
            <pc:sldMk cId="39863822" sldId="437"/>
            <ac:picMk id="4" creationId="{1A318221-D798-DB37-742A-B2BCF2D3BFBF}"/>
          </ac:picMkLst>
        </pc:picChg>
      </pc:sldChg>
      <pc:sldChg chg="addSp delSp modSp mod">
        <pc:chgData name="Elquin Alexis Huertas Ramirez" userId="d6204182-b1b1-4876-9d61-6b4cea7aba13" providerId="ADAL" clId="{8EAFC47B-98CE-43A0-934B-B1C879F9F606}" dt="2026-01-08T17:42:10.192" v="1316" actId="14100"/>
        <pc:sldMkLst>
          <pc:docMk/>
          <pc:sldMk cId="1875216759" sldId="438"/>
        </pc:sldMkLst>
        <pc:spChg chg="mod">
          <ac:chgData name="Elquin Alexis Huertas Ramirez" userId="d6204182-b1b1-4876-9d61-6b4cea7aba13" providerId="ADAL" clId="{8EAFC47B-98CE-43A0-934B-B1C879F9F606}" dt="2026-01-08T17:31:25.438" v="1232" actId="20577"/>
          <ac:spMkLst>
            <pc:docMk/>
            <pc:sldMk cId="1875216759" sldId="438"/>
            <ac:spMk id="5" creationId="{609783C3-EE33-E56C-A988-6E57D337BB01}"/>
          </ac:spMkLst>
        </pc:spChg>
        <pc:picChg chg="add mod ord">
          <ac:chgData name="Elquin Alexis Huertas Ramirez" userId="d6204182-b1b1-4876-9d61-6b4cea7aba13" providerId="ADAL" clId="{8EAFC47B-98CE-43A0-934B-B1C879F9F606}" dt="2026-01-08T17:42:10.192" v="1316" actId="14100"/>
          <ac:picMkLst>
            <pc:docMk/>
            <pc:sldMk cId="1875216759" sldId="438"/>
            <ac:picMk id="4" creationId="{7A8FD5CF-EDB7-0B79-9540-898CFA972F4D}"/>
          </ac:picMkLst>
        </pc:picChg>
        <pc:picChg chg="add mod modCrop">
          <ac:chgData name="Elquin Alexis Huertas Ramirez" userId="d6204182-b1b1-4876-9d61-6b4cea7aba13" providerId="ADAL" clId="{8EAFC47B-98CE-43A0-934B-B1C879F9F606}" dt="2026-01-08T17:32:10.340" v="1241" actId="1076"/>
          <ac:picMkLst>
            <pc:docMk/>
            <pc:sldMk cId="1875216759" sldId="438"/>
            <ac:picMk id="9" creationId="{6EB6012D-A11C-9FEF-47F0-AD2A93C20A73}"/>
          </ac:picMkLst>
        </pc:picChg>
      </pc:sldChg>
      <pc:sldChg chg="addSp delSp modSp mod">
        <pc:chgData name="Elquin Alexis Huertas Ramirez" userId="d6204182-b1b1-4876-9d61-6b4cea7aba13" providerId="ADAL" clId="{8EAFC47B-98CE-43A0-934B-B1C879F9F606}" dt="2026-01-08T17:37:31.650" v="1272" actId="20577"/>
        <pc:sldMkLst>
          <pc:docMk/>
          <pc:sldMk cId="2198977706" sldId="439"/>
        </pc:sldMkLst>
        <pc:spChg chg="mod">
          <ac:chgData name="Elquin Alexis Huertas Ramirez" userId="d6204182-b1b1-4876-9d61-6b4cea7aba13" providerId="ADAL" clId="{8EAFC47B-98CE-43A0-934B-B1C879F9F606}" dt="2026-01-08T17:37:31.650" v="1272" actId="20577"/>
          <ac:spMkLst>
            <pc:docMk/>
            <pc:sldMk cId="2198977706" sldId="439"/>
            <ac:spMk id="8" creationId="{2780B5A5-C87B-915F-F80E-F22234009CEB}"/>
          </ac:spMkLst>
        </pc:spChg>
        <pc:picChg chg="add mod">
          <ac:chgData name="Elquin Alexis Huertas Ramirez" userId="d6204182-b1b1-4876-9d61-6b4cea7aba13" providerId="ADAL" clId="{8EAFC47B-98CE-43A0-934B-B1C879F9F606}" dt="2026-01-08T17:36:28.960" v="1246" actId="1076"/>
          <ac:picMkLst>
            <pc:docMk/>
            <pc:sldMk cId="2198977706" sldId="439"/>
            <ac:picMk id="3" creationId="{164E0AA5-ABAF-2F03-A4D8-1AAFDA82B74E}"/>
          </ac:picMkLst>
        </pc:picChg>
        <pc:picChg chg="add mod">
          <ac:chgData name="Elquin Alexis Huertas Ramirez" userId="d6204182-b1b1-4876-9d61-6b4cea7aba13" providerId="ADAL" clId="{8EAFC47B-98CE-43A0-934B-B1C879F9F606}" dt="2026-01-08T17:36:43.552" v="1251" actId="1076"/>
          <ac:picMkLst>
            <pc:docMk/>
            <pc:sldMk cId="2198977706" sldId="439"/>
            <ac:picMk id="7" creationId="{E2EDDE7B-0BE0-3E86-C1F6-C1ADF154F6CD}"/>
          </ac:picMkLst>
        </pc:picChg>
      </pc:sldChg>
      <pc:sldChg chg="modSp mod">
        <pc:chgData name="Elquin Alexis Huertas Ramirez" userId="d6204182-b1b1-4876-9d61-6b4cea7aba13" providerId="ADAL" clId="{8EAFC47B-98CE-43A0-934B-B1C879F9F606}" dt="2026-01-08T17:41:26.520" v="1314" actId="20577"/>
        <pc:sldMkLst>
          <pc:docMk/>
          <pc:sldMk cId="927121308" sldId="440"/>
        </pc:sldMkLst>
        <pc:spChg chg="mod">
          <ac:chgData name="Elquin Alexis Huertas Ramirez" userId="d6204182-b1b1-4876-9d61-6b4cea7aba13" providerId="ADAL" clId="{8EAFC47B-98CE-43A0-934B-B1C879F9F606}" dt="2026-01-08T17:41:12.160" v="1312" actId="20577"/>
          <ac:spMkLst>
            <pc:docMk/>
            <pc:sldMk cId="927121308" sldId="440"/>
            <ac:spMk id="3" creationId="{C2D39C10-A90E-41D5-CD40-36772CCA60B0}"/>
          </ac:spMkLst>
        </pc:spChg>
        <pc:graphicFrameChg chg="modGraphic">
          <ac:chgData name="Elquin Alexis Huertas Ramirez" userId="d6204182-b1b1-4876-9d61-6b4cea7aba13" providerId="ADAL" clId="{8EAFC47B-98CE-43A0-934B-B1C879F9F606}" dt="2026-01-08T17:41:26.520" v="1314" actId="20577"/>
          <ac:graphicFrameMkLst>
            <pc:docMk/>
            <pc:sldMk cId="927121308" sldId="440"/>
            <ac:graphicFrameMk id="2" creationId="{C3520027-4755-C39B-2F3A-0C1AC40E2115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85B4739-9E32-4E84-D8A6-663D4789D7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06C4100-6C81-06BC-FBAD-CBEDB04380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3C81C-2A0B-6345-8DC1-486845094AA6}" type="datetimeFigureOut">
              <a:rPr lang="es-CO" smtClean="0"/>
              <a:t>28/01/2026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6F1AC5C-6734-0F0D-6028-A212CBCFE9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A8E7D9A-AD8D-7232-9839-A107EB3E35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E65CD-08A0-C04E-859D-2693FB8A37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4626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1F72E-80CF-4EA5-B4F7-F203EA29518A}" type="datetimeFigureOut">
              <a:rPr lang="es-CO" smtClean="0"/>
              <a:t>28/01/2026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FAD44-8155-4C62-AB69-CA9A57B960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27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FAD44-8155-4C62-AB69-CA9A57B96033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1392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svg"/><Relationship Id="rId7" Type="http://schemas.openxmlformats.org/officeDocument/2006/relationships/image" Target="../media/image2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8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83A2203-4B62-4C10-8EFC-65CA5DDF4476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9" y="2705482"/>
            <a:ext cx="3151681" cy="3118330"/>
          </a:xfrm>
          <a:prstGeom prst="rect">
            <a:avLst/>
          </a:prstGeom>
        </p:spPr>
      </p:pic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CE3AD0C8-A690-4951-974F-AA70D0EEBEE1}"/>
              </a:ext>
            </a:extLst>
          </p:cNvPr>
          <p:cNvSpPr/>
          <p:nvPr userDrawn="1"/>
        </p:nvSpPr>
        <p:spPr>
          <a:xfrm>
            <a:off x="5766519" y="1455201"/>
            <a:ext cx="7774480" cy="7774480"/>
          </a:xfrm>
          <a:prstGeom prst="flowChartConnector">
            <a:avLst/>
          </a:prstGeom>
          <a:noFill/>
          <a:ln w="57150">
            <a:solidFill>
              <a:srgbClr val="B28A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Marcador de posición de imagen 12">
            <a:extLst>
              <a:ext uri="{FF2B5EF4-FFF2-40B4-BE49-F238E27FC236}">
                <a16:creationId xmlns:a16="http://schemas.microsoft.com/office/drawing/2014/main" id="{D39373E1-4788-4E83-9CCF-73C99790E0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1838571"/>
            <a:ext cx="7127543" cy="7128456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1E04A440-8982-4122-B1AC-E890A92FEA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4974" y="455250"/>
            <a:ext cx="2962049" cy="858372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355" y="183320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869" y="3425824"/>
            <a:ext cx="4214588" cy="26489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705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A536149-5AB4-48F1-9EA7-D9B0DECF7BF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E4070"/>
              </a:solidFill>
            </a:endParaRP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87FAC8D6-7788-4105-A70B-B7FCB41C7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28C91D1-80A8-4225-88D2-E489987BA89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1700" y="1735370"/>
            <a:ext cx="10274300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CE7BF810-7CFC-4691-A25D-1473165111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0881EC0-4358-4EBC-8A75-DE9E596E1B7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546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A536149-5AB4-48F1-9EA7-D9B0DECF7BF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E4070"/>
              </a:solidFill>
            </a:endParaRP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9634BF03-CD1A-4FD5-8390-24B97D96CC3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1700" y="1735370"/>
            <a:ext cx="10274300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87FAC8D6-7788-4105-A70B-B7FCB41C7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87E29ECC-6851-4746-97B4-C01BF4C233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EAE0003-7B0C-4E06-9677-E5DE8C77D6D9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3683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65679-853C-4480-AD0D-FA2FBC60D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165CA6-1E05-4739-B103-B6A17F773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9DD0CA-36D8-48C3-959E-31A53745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C755B-18F7-4B3D-BF2E-D5EF19176138}" type="datetimeFigureOut">
              <a:rPr lang="es-CO" smtClean="0"/>
              <a:t>28/01/2026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3D17A0-A2D5-4FDB-9826-70A238EF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D0B767-DF28-4120-B698-2C0960DF2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043296-7ECA-4F6D-A027-B04BC89C4200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9C1DD56-C58E-430A-99F2-B18F06FB64D3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87BCB645-7763-4627-AFFE-331A4CE4E09A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FA92F655-BE1E-4BBF-A4FC-371EF7F6DE6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1576282"/>
            <a:ext cx="10642682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3800C0AB-FC41-4B40-AE3A-4B773E7735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D94C77E4-6DA6-402C-9CA7-26A813B977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7825" y="5874612"/>
            <a:ext cx="2292350" cy="6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1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F773B5C4-84CE-4AB6-9FFC-55280B681F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0830" y="706705"/>
            <a:ext cx="6271170" cy="5393634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0" name="Marcador de posición de imagen 12">
            <a:extLst>
              <a:ext uri="{FF2B5EF4-FFF2-40B4-BE49-F238E27FC236}">
                <a16:creationId xmlns:a16="http://schemas.microsoft.com/office/drawing/2014/main" id="{497B6177-D8E7-48AC-9B3C-46042B2F7D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15100" y="1269586"/>
            <a:ext cx="4318274" cy="431882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86" y="107238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00" y="266500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ECF08347-C5E1-40D4-B18A-882DB159518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82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229" y="1097555"/>
            <a:ext cx="8851436" cy="5716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743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6992BC9-7468-4FE2-8251-A875A76E55C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84077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F2C0BCDA-A511-4E37-AFE4-FB72E2274A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66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229" y="1097555"/>
            <a:ext cx="8851436" cy="5716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743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6992BC9-7468-4FE2-8251-A875A76E55C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84077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5F734FBF-2282-4DF2-A458-F400CF4489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16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A4F0AFD-C9B0-4D41-8171-96145E47BFA1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44DB28E2-F19E-41F2-9331-64E02BEA8DC7}"/>
              </a:ext>
            </a:extLst>
          </p:cNvPr>
          <p:cNvSpPr/>
          <p:nvPr userDrawn="1"/>
        </p:nvSpPr>
        <p:spPr>
          <a:xfrm>
            <a:off x="1039584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8E7F0A89-E3DC-49F3-9466-E8D8A7043099}"/>
              </a:ext>
            </a:extLst>
          </p:cNvPr>
          <p:cNvSpPr/>
          <p:nvPr userDrawn="1"/>
        </p:nvSpPr>
        <p:spPr>
          <a:xfrm>
            <a:off x="4469053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89DA87E3-1E68-4021-8D44-196C43DE04BF}"/>
              </a:ext>
            </a:extLst>
          </p:cNvPr>
          <p:cNvSpPr/>
          <p:nvPr userDrawn="1"/>
        </p:nvSpPr>
        <p:spPr>
          <a:xfrm>
            <a:off x="7912531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C2F36180-0976-4F96-A175-0A15983ECE62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0C22472A-15F2-452A-B54D-BD90F28EA9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812" y="5818002"/>
            <a:ext cx="2292350" cy="664300"/>
          </a:xfrm>
          <a:prstGeom prst="rect">
            <a:avLst/>
          </a:prstGeom>
        </p:spPr>
      </p:pic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D71E4FE0-34BE-4802-95F2-BE7E5889A2E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2467429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CBDA24A3-B2CB-4985-A312-16F426B03B3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2469859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BC57874A-CCD4-4218-AC64-F2975F4972E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2438111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23031889-E5A1-482C-BD5A-3950A9CC0FC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322840" y="1887237"/>
            <a:ext cx="2726645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82125490-73F6-447C-8EB8-8F213D1F3A5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45648" y="1903276"/>
            <a:ext cx="2665638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id="{DD62642F-CB79-4FE8-9D14-ADDA260837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199652" y="1887237"/>
            <a:ext cx="2640134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CBC2D46B-991D-455C-8911-0FCFD445D116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1131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664676F2-E131-4438-8DF5-4302D86ECD30}"/>
              </a:ext>
            </a:extLst>
          </p:cNvPr>
          <p:cNvSpPr/>
          <p:nvPr userDrawn="1"/>
        </p:nvSpPr>
        <p:spPr>
          <a:xfrm>
            <a:off x="6638912" y="5686178"/>
            <a:ext cx="3752850" cy="42118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oup 62">
            <a:extLst>
              <a:ext uri="{FF2B5EF4-FFF2-40B4-BE49-F238E27FC236}">
                <a16:creationId xmlns:a16="http://schemas.microsoft.com/office/drawing/2014/main" id="{BCF9A532-7721-46EF-A277-89339B9C312E}"/>
              </a:ext>
            </a:extLst>
          </p:cNvPr>
          <p:cNvGrpSpPr/>
          <p:nvPr userDrawn="1"/>
        </p:nvGrpSpPr>
        <p:grpSpPr>
          <a:xfrm>
            <a:off x="5817627" y="1481682"/>
            <a:ext cx="5432487" cy="4409161"/>
            <a:chOff x="5774538" y="1133933"/>
            <a:chExt cx="5655462" cy="4590134"/>
          </a:xfrm>
        </p:grpSpPr>
        <p:sp>
          <p:nvSpPr>
            <p:cNvPr id="23" name="Freeform 52">
              <a:extLst>
                <a:ext uri="{FF2B5EF4-FFF2-40B4-BE49-F238E27FC236}">
                  <a16:creationId xmlns:a16="http://schemas.microsoft.com/office/drawing/2014/main" id="{449905F2-4946-4FCC-8125-DC8782951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61" y="5653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A20C5CD1-AD63-4B6A-895E-7DB01B1A7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667026"/>
              <a:ext cx="1848804" cy="57041"/>
            </a:xfrm>
            <a:custGeom>
              <a:avLst/>
              <a:gdLst>
                <a:gd name="T0" fmla="*/ 5504 w 5511"/>
                <a:gd name="T1" fmla="*/ 8 h 171"/>
                <a:gd name="T2" fmla="*/ 5502 w 5511"/>
                <a:gd name="T3" fmla="*/ 23 h 171"/>
                <a:gd name="T4" fmla="*/ 5494 w 5511"/>
                <a:gd name="T5" fmla="*/ 34 h 171"/>
                <a:gd name="T6" fmla="*/ 5479 w 5511"/>
                <a:gd name="T7" fmla="*/ 43 h 171"/>
                <a:gd name="T8" fmla="*/ 5455 w 5511"/>
                <a:gd name="T9" fmla="*/ 52 h 171"/>
                <a:gd name="T10" fmla="*/ 5435 w 5511"/>
                <a:gd name="T11" fmla="*/ 56 h 171"/>
                <a:gd name="T12" fmla="*/ 5379 w 5511"/>
                <a:gd name="T13" fmla="*/ 67 h 171"/>
                <a:gd name="T14" fmla="*/ 5257 w 5511"/>
                <a:gd name="T15" fmla="*/ 77 h 171"/>
                <a:gd name="T16" fmla="*/ 5028 w 5511"/>
                <a:gd name="T17" fmla="*/ 89 h 171"/>
                <a:gd name="T18" fmla="*/ 4086 w 5511"/>
                <a:gd name="T19" fmla="*/ 106 h 171"/>
                <a:gd name="T20" fmla="*/ 3968 w 5511"/>
                <a:gd name="T21" fmla="*/ 106 h 171"/>
                <a:gd name="T22" fmla="*/ 3032 w 5511"/>
                <a:gd name="T23" fmla="*/ 107 h 171"/>
                <a:gd name="T24" fmla="*/ 2900 w 5511"/>
                <a:gd name="T25" fmla="*/ 109 h 171"/>
                <a:gd name="T26" fmla="*/ 2785 w 5511"/>
                <a:gd name="T27" fmla="*/ 109 h 171"/>
                <a:gd name="T28" fmla="*/ 2684 w 5511"/>
                <a:gd name="T29" fmla="*/ 109 h 171"/>
                <a:gd name="T30" fmla="*/ 2562 w 5511"/>
                <a:gd name="T31" fmla="*/ 108 h 171"/>
                <a:gd name="T32" fmla="*/ 2427 w 5511"/>
                <a:gd name="T33" fmla="*/ 106 h 171"/>
                <a:gd name="T34" fmla="*/ 1497 w 5511"/>
                <a:gd name="T35" fmla="*/ 106 h 171"/>
                <a:gd name="T36" fmla="*/ 1416 w 5511"/>
                <a:gd name="T37" fmla="*/ 106 h 171"/>
                <a:gd name="T38" fmla="*/ 1188 w 5511"/>
                <a:gd name="T39" fmla="*/ 104 h 171"/>
                <a:gd name="T40" fmla="*/ 971 w 5511"/>
                <a:gd name="T41" fmla="*/ 100 h 171"/>
                <a:gd name="T42" fmla="*/ 784 w 5511"/>
                <a:gd name="T43" fmla="*/ 96 h 171"/>
                <a:gd name="T44" fmla="*/ 645 w 5511"/>
                <a:gd name="T45" fmla="*/ 93 h 171"/>
                <a:gd name="T46" fmla="*/ 574 w 5511"/>
                <a:gd name="T47" fmla="*/ 92 h 171"/>
                <a:gd name="T48" fmla="*/ 392 w 5511"/>
                <a:gd name="T49" fmla="*/ 86 h 171"/>
                <a:gd name="T50" fmla="*/ 193 w 5511"/>
                <a:gd name="T51" fmla="*/ 73 h 171"/>
                <a:gd name="T52" fmla="*/ 117 w 5511"/>
                <a:gd name="T53" fmla="*/ 66 h 171"/>
                <a:gd name="T54" fmla="*/ 61 w 5511"/>
                <a:gd name="T55" fmla="*/ 54 h 171"/>
                <a:gd name="T56" fmla="*/ 38 w 5511"/>
                <a:gd name="T57" fmla="*/ 48 h 171"/>
                <a:gd name="T58" fmla="*/ 16 w 5511"/>
                <a:gd name="T59" fmla="*/ 37 h 171"/>
                <a:gd name="T60" fmla="*/ 4 w 5511"/>
                <a:gd name="T61" fmla="*/ 25 h 171"/>
                <a:gd name="T62" fmla="*/ 1 w 5511"/>
                <a:gd name="T63" fmla="*/ 43 h 171"/>
                <a:gd name="T64" fmla="*/ 2 w 5511"/>
                <a:gd name="T65" fmla="*/ 74 h 171"/>
                <a:gd name="T66" fmla="*/ 15 w 5511"/>
                <a:gd name="T67" fmla="*/ 100 h 171"/>
                <a:gd name="T68" fmla="*/ 34 w 5511"/>
                <a:gd name="T69" fmla="*/ 112 h 171"/>
                <a:gd name="T70" fmla="*/ 75 w 5511"/>
                <a:gd name="T71" fmla="*/ 127 h 171"/>
                <a:gd name="T72" fmla="*/ 125 w 5511"/>
                <a:gd name="T73" fmla="*/ 137 h 171"/>
                <a:gd name="T74" fmla="*/ 198 w 5511"/>
                <a:gd name="T75" fmla="*/ 144 h 171"/>
                <a:gd name="T76" fmla="*/ 319 w 5511"/>
                <a:gd name="T77" fmla="*/ 152 h 171"/>
                <a:gd name="T78" fmla="*/ 578 w 5511"/>
                <a:gd name="T79" fmla="*/ 166 h 171"/>
                <a:gd name="T80" fmla="*/ 2075 w 5511"/>
                <a:gd name="T81" fmla="*/ 171 h 171"/>
                <a:gd name="T82" fmla="*/ 4761 w 5511"/>
                <a:gd name="T83" fmla="*/ 167 h 171"/>
                <a:gd name="T84" fmla="*/ 5026 w 5511"/>
                <a:gd name="T85" fmla="*/ 156 h 171"/>
                <a:gd name="T86" fmla="*/ 5257 w 5511"/>
                <a:gd name="T87" fmla="*/ 144 h 171"/>
                <a:gd name="T88" fmla="*/ 5341 w 5511"/>
                <a:gd name="T89" fmla="*/ 138 h 171"/>
                <a:gd name="T90" fmla="*/ 5405 w 5511"/>
                <a:gd name="T91" fmla="*/ 130 h 171"/>
                <a:gd name="T92" fmla="*/ 5450 w 5511"/>
                <a:gd name="T93" fmla="*/ 119 h 171"/>
                <a:gd name="T94" fmla="*/ 5489 w 5511"/>
                <a:gd name="T95" fmla="*/ 101 h 171"/>
                <a:gd name="T96" fmla="*/ 5501 w 5511"/>
                <a:gd name="T97" fmla="*/ 91 h 171"/>
                <a:gd name="T98" fmla="*/ 5509 w 5511"/>
                <a:gd name="T99" fmla="*/ 72 h 171"/>
                <a:gd name="T100" fmla="*/ 5509 w 5511"/>
                <a:gd name="T101" fmla="*/ 30 h 171"/>
                <a:gd name="T102" fmla="*/ 5502 w 5511"/>
                <a:gd name="T10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11" h="171">
                  <a:moveTo>
                    <a:pt x="5502" y="0"/>
                  </a:moveTo>
                  <a:lnTo>
                    <a:pt x="5502" y="0"/>
                  </a:lnTo>
                  <a:lnTo>
                    <a:pt x="5504" y="8"/>
                  </a:lnTo>
                  <a:lnTo>
                    <a:pt x="5504" y="15"/>
                  </a:lnTo>
                  <a:lnTo>
                    <a:pt x="5503" y="19"/>
                  </a:lnTo>
                  <a:lnTo>
                    <a:pt x="5502" y="23"/>
                  </a:lnTo>
                  <a:lnTo>
                    <a:pt x="5500" y="27"/>
                  </a:lnTo>
                  <a:lnTo>
                    <a:pt x="5497" y="31"/>
                  </a:lnTo>
                  <a:lnTo>
                    <a:pt x="5494" y="34"/>
                  </a:lnTo>
                  <a:lnTo>
                    <a:pt x="5489" y="37"/>
                  </a:lnTo>
                  <a:lnTo>
                    <a:pt x="5484" y="40"/>
                  </a:lnTo>
                  <a:lnTo>
                    <a:pt x="5479" y="43"/>
                  </a:lnTo>
                  <a:lnTo>
                    <a:pt x="5471" y="47"/>
                  </a:lnTo>
                  <a:lnTo>
                    <a:pt x="5464" y="49"/>
                  </a:lnTo>
                  <a:lnTo>
                    <a:pt x="5455" y="52"/>
                  </a:lnTo>
                  <a:lnTo>
                    <a:pt x="5445" y="54"/>
                  </a:lnTo>
                  <a:lnTo>
                    <a:pt x="5443" y="54"/>
                  </a:lnTo>
                  <a:lnTo>
                    <a:pt x="5435" y="56"/>
                  </a:lnTo>
                  <a:lnTo>
                    <a:pt x="5417" y="60"/>
                  </a:lnTo>
                  <a:lnTo>
                    <a:pt x="5387" y="66"/>
                  </a:lnTo>
                  <a:lnTo>
                    <a:pt x="5379" y="67"/>
                  </a:lnTo>
                  <a:lnTo>
                    <a:pt x="5352" y="70"/>
                  </a:lnTo>
                  <a:lnTo>
                    <a:pt x="5311" y="73"/>
                  </a:lnTo>
                  <a:lnTo>
                    <a:pt x="5257" y="77"/>
                  </a:lnTo>
                  <a:lnTo>
                    <a:pt x="5190" y="81"/>
                  </a:lnTo>
                  <a:lnTo>
                    <a:pt x="5113" y="86"/>
                  </a:lnTo>
                  <a:lnTo>
                    <a:pt x="5028" y="89"/>
                  </a:lnTo>
                  <a:lnTo>
                    <a:pt x="4935" y="91"/>
                  </a:lnTo>
                  <a:lnTo>
                    <a:pt x="4431" y="106"/>
                  </a:lnTo>
                  <a:lnTo>
                    <a:pt x="4086" y="106"/>
                  </a:lnTo>
                  <a:lnTo>
                    <a:pt x="4046" y="106"/>
                  </a:lnTo>
                  <a:lnTo>
                    <a:pt x="4007" y="106"/>
                  </a:lnTo>
                  <a:lnTo>
                    <a:pt x="3968" y="106"/>
                  </a:lnTo>
                  <a:lnTo>
                    <a:pt x="3929" y="106"/>
                  </a:lnTo>
                  <a:lnTo>
                    <a:pt x="3077" y="106"/>
                  </a:lnTo>
                  <a:lnTo>
                    <a:pt x="3032" y="107"/>
                  </a:lnTo>
                  <a:lnTo>
                    <a:pt x="2986" y="108"/>
                  </a:lnTo>
                  <a:lnTo>
                    <a:pt x="2942" y="108"/>
                  </a:lnTo>
                  <a:lnTo>
                    <a:pt x="2900" y="109"/>
                  </a:lnTo>
                  <a:lnTo>
                    <a:pt x="2859" y="109"/>
                  </a:lnTo>
                  <a:lnTo>
                    <a:pt x="2821" y="109"/>
                  </a:lnTo>
                  <a:lnTo>
                    <a:pt x="2785" y="109"/>
                  </a:lnTo>
                  <a:lnTo>
                    <a:pt x="2752" y="108"/>
                  </a:lnTo>
                  <a:lnTo>
                    <a:pt x="2720" y="109"/>
                  </a:lnTo>
                  <a:lnTo>
                    <a:pt x="2684" y="109"/>
                  </a:lnTo>
                  <a:lnTo>
                    <a:pt x="2645" y="109"/>
                  </a:lnTo>
                  <a:lnTo>
                    <a:pt x="2604" y="109"/>
                  </a:lnTo>
                  <a:lnTo>
                    <a:pt x="2562" y="108"/>
                  </a:lnTo>
                  <a:lnTo>
                    <a:pt x="2518" y="108"/>
                  </a:lnTo>
                  <a:lnTo>
                    <a:pt x="2472" y="107"/>
                  </a:lnTo>
                  <a:lnTo>
                    <a:pt x="2427" y="106"/>
                  </a:lnTo>
                  <a:lnTo>
                    <a:pt x="1575" y="106"/>
                  </a:lnTo>
                  <a:lnTo>
                    <a:pt x="1536" y="106"/>
                  </a:lnTo>
                  <a:lnTo>
                    <a:pt x="1497" y="106"/>
                  </a:lnTo>
                  <a:lnTo>
                    <a:pt x="1458" y="106"/>
                  </a:lnTo>
                  <a:lnTo>
                    <a:pt x="1418" y="106"/>
                  </a:lnTo>
                  <a:lnTo>
                    <a:pt x="1416" y="106"/>
                  </a:lnTo>
                  <a:lnTo>
                    <a:pt x="1340" y="106"/>
                  </a:lnTo>
                  <a:lnTo>
                    <a:pt x="1264" y="105"/>
                  </a:lnTo>
                  <a:lnTo>
                    <a:pt x="1188" y="104"/>
                  </a:lnTo>
                  <a:lnTo>
                    <a:pt x="1114" y="102"/>
                  </a:lnTo>
                  <a:lnTo>
                    <a:pt x="1042" y="101"/>
                  </a:lnTo>
                  <a:lnTo>
                    <a:pt x="971" y="100"/>
                  </a:lnTo>
                  <a:lnTo>
                    <a:pt x="905" y="99"/>
                  </a:lnTo>
                  <a:lnTo>
                    <a:pt x="842" y="98"/>
                  </a:lnTo>
                  <a:lnTo>
                    <a:pt x="784" y="96"/>
                  </a:lnTo>
                  <a:lnTo>
                    <a:pt x="731" y="95"/>
                  </a:lnTo>
                  <a:lnTo>
                    <a:pt x="685" y="94"/>
                  </a:lnTo>
                  <a:lnTo>
                    <a:pt x="645" y="93"/>
                  </a:lnTo>
                  <a:lnTo>
                    <a:pt x="613" y="93"/>
                  </a:lnTo>
                  <a:lnTo>
                    <a:pt x="589" y="92"/>
                  </a:lnTo>
                  <a:lnTo>
                    <a:pt x="574" y="92"/>
                  </a:lnTo>
                  <a:lnTo>
                    <a:pt x="569" y="91"/>
                  </a:lnTo>
                  <a:lnTo>
                    <a:pt x="477" y="89"/>
                  </a:lnTo>
                  <a:lnTo>
                    <a:pt x="392" y="86"/>
                  </a:lnTo>
                  <a:lnTo>
                    <a:pt x="315" y="81"/>
                  </a:lnTo>
                  <a:lnTo>
                    <a:pt x="247" y="77"/>
                  </a:lnTo>
                  <a:lnTo>
                    <a:pt x="193" y="73"/>
                  </a:lnTo>
                  <a:lnTo>
                    <a:pt x="152" y="70"/>
                  </a:lnTo>
                  <a:lnTo>
                    <a:pt x="125" y="67"/>
                  </a:lnTo>
                  <a:lnTo>
                    <a:pt x="117" y="66"/>
                  </a:lnTo>
                  <a:lnTo>
                    <a:pt x="87" y="60"/>
                  </a:lnTo>
                  <a:lnTo>
                    <a:pt x="69" y="56"/>
                  </a:lnTo>
                  <a:lnTo>
                    <a:pt x="61" y="54"/>
                  </a:lnTo>
                  <a:lnTo>
                    <a:pt x="59" y="54"/>
                  </a:lnTo>
                  <a:lnTo>
                    <a:pt x="47" y="51"/>
                  </a:lnTo>
                  <a:lnTo>
                    <a:pt x="38" y="48"/>
                  </a:lnTo>
                  <a:lnTo>
                    <a:pt x="28" y="45"/>
                  </a:lnTo>
                  <a:lnTo>
                    <a:pt x="21" y="41"/>
                  </a:lnTo>
                  <a:lnTo>
                    <a:pt x="16" y="37"/>
                  </a:lnTo>
                  <a:lnTo>
                    <a:pt x="10" y="33"/>
                  </a:lnTo>
                  <a:lnTo>
                    <a:pt x="6" y="29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34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4"/>
                  </a:lnTo>
                  <a:lnTo>
                    <a:pt x="2" y="74"/>
                  </a:lnTo>
                  <a:lnTo>
                    <a:pt x="4" y="84"/>
                  </a:lnTo>
                  <a:lnTo>
                    <a:pt x="8" y="92"/>
                  </a:lnTo>
                  <a:lnTo>
                    <a:pt x="15" y="100"/>
                  </a:lnTo>
                  <a:lnTo>
                    <a:pt x="17" y="101"/>
                  </a:lnTo>
                  <a:lnTo>
                    <a:pt x="22" y="107"/>
                  </a:lnTo>
                  <a:lnTo>
                    <a:pt x="34" y="112"/>
                  </a:lnTo>
                  <a:lnTo>
                    <a:pt x="50" y="119"/>
                  </a:lnTo>
                  <a:lnTo>
                    <a:pt x="61" y="124"/>
                  </a:lnTo>
                  <a:lnTo>
                    <a:pt x="75" y="127"/>
                  </a:lnTo>
                  <a:lnTo>
                    <a:pt x="89" y="131"/>
                  </a:lnTo>
                  <a:lnTo>
                    <a:pt x="106" y="134"/>
                  </a:lnTo>
                  <a:lnTo>
                    <a:pt x="125" y="137"/>
                  </a:lnTo>
                  <a:lnTo>
                    <a:pt x="147" y="140"/>
                  </a:lnTo>
                  <a:lnTo>
                    <a:pt x="172" y="143"/>
                  </a:lnTo>
                  <a:lnTo>
                    <a:pt x="198" y="144"/>
                  </a:lnTo>
                  <a:lnTo>
                    <a:pt x="213" y="145"/>
                  </a:lnTo>
                  <a:lnTo>
                    <a:pt x="255" y="148"/>
                  </a:lnTo>
                  <a:lnTo>
                    <a:pt x="319" y="152"/>
                  </a:lnTo>
                  <a:lnTo>
                    <a:pt x="397" y="156"/>
                  </a:lnTo>
                  <a:lnTo>
                    <a:pt x="485" y="160"/>
                  </a:lnTo>
                  <a:lnTo>
                    <a:pt x="578" y="166"/>
                  </a:lnTo>
                  <a:lnTo>
                    <a:pt x="668" y="169"/>
                  </a:lnTo>
                  <a:lnTo>
                    <a:pt x="750" y="171"/>
                  </a:lnTo>
                  <a:lnTo>
                    <a:pt x="2075" y="171"/>
                  </a:lnTo>
                  <a:lnTo>
                    <a:pt x="2755" y="171"/>
                  </a:lnTo>
                  <a:lnTo>
                    <a:pt x="3436" y="167"/>
                  </a:lnTo>
                  <a:lnTo>
                    <a:pt x="4761" y="167"/>
                  </a:lnTo>
                  <a:lnTo>
                    <a:pt x="4844" y="165"/>
                  </a:lnTo>
                  <a:lnTo>
                    <a:pt x="4934" y="162"/>
                  </a:lnTo>
                  <a:lnTo>
                    <a:pt x="5026" y="156"/>
                  </a:lnTo>
                  <a:lnTo>
                    <a:pt x="5114" y="152"/>
                  </a:lnTo>
                  <a:lnTo>
                    <a:pt x="5193" y="148"/>
                  </a:lnTo>
                  <a:lnTo>
                    <a:pt x="5257" y="144"/>
                  </a:lnTo>
                  <a:lnTo>
                    <a:pt x="5299" y="140"/>
                  </a:lnTo>
                  <a:lnTo>
                    <a:pt x="5313" y="139"/>
                  </a:lnTo>
                  <a:lnTo>
                    <a:pt x="5341" y="138"/>
                  </a:lnTo>
                  <a:lnTo>
                    <a:pt x="5364" y="136"/>
                  </a:lnTo>
                  <a:lnTo>
                    <a:pt x="5386" y="133"/>
                  </a:lnTo>
                  <a:lnTo>
                    <a:pt x="5405" y="130"/>
                  </a:lnTo>
                  <a:lnTo>
                    <a:pt x="5422" y="127"/>
                  </a:lnTo>
                  <a:lnTo>
                    <a:pt x="5437" y="123"/>
                  </a:lnTo>
                  <a:lnTo>
                    <a:pt x="5450" y="119"/>
                  </a:lnTo>
                  <a:lnTo>
                    <a:pt x="5461" y="115"/>
                  </a:lnTo>
                  <a:lnTo>
                    <a:pt x="5478" y="108"/>
                  </a:lnTo>
                  <a:lnTo>
                    <a:pt x="5489" y="101"/>
                  </a:lnTo>
                  <a:lnTo>
                    <a:pt x="5495" y="97"/>
                  </a:lnTo>
                  <a:lnTo>
                    <a:pt x="5497" y="96"/>
                  </a:lnTo>
                  <a:lnTo>
                    <a:pt x="5501" y="91"/>
                  </a:lnTo>
                  <a:lnTo>
                    <a:pt x="5504" y="85"/>
                  </a:lnTo>
                  <a:lnTo>
                    <a:pt x="5507" y="78"/>
                  </a:lnTo>
                  <a:lnTo>
                    <a:pt x="5509" y="72"/>
                  </a:lnTo>
                  <a:lnTo>
                    <a:pt x="5511" y="57"/>
                  </a:lnTo>
                  <a:lnTo>
                    <a:pt x="5511" y="43"/>
                  </a:lnTo>
                  <a:lnTo>
                    <a:pt x="5509" y="30"/>
                  </a:lnTo>
                  <a:lnTo>
                    <a:pt x="5507" y="17"/>
                  </a:lnTo>
                  <a:lnTo>
                    <a:pt x="5504" y="8"/>
                  </a:lnTo>
                  <a:lnTo>
                    <a:pt x="5502" y="0"/>
                  </a:lnTo>
                  <a:close/>
                </a:path>
              </a:pathLst>
            </a:custGeom>
            <a:solidFill>
              <a:srgbClr val="6D7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3C58E12B-947D-4829-972B-ACF55B779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7444" y="5665349"/>
              <a:ext cx="0" cy="0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E856073D-69B8-4B52-AF89-7F8BBB67A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61" y="5653604"/>
              <a:ext cx="0" cy="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11E18481-2E67-4591-A45F-7DA6C55CF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032863"/>
              <a:ext cx="1847127" cy="671072"/>
            </a:xfrm>
            <a:custGeom>
              <a:avLst/>
              <a:gdLst>
                <a:gd name="T0" fmla="*/ 5323 w 5504"/>
                <a:gd name="T1" fmla="*/ 1736 h 1998"/>
                <a:gd name="T2" fmla="*/ 5137 w 5504"/>
                <a:gd name="T3" fmla="*/ 1596 h 1998"/>
                <a:gd name="T4" fmla="*/ 4956 w 5504"/>
                <a:gd name="T5" fmla="*/ 1439 h 1998"/>
                <a:gd name="T6" fmla="*/ 4864 w 5504"/>
                <a:gd name="T7" fmla="*/ 1348 h 1998"/>
                <a:gd name="T8" fmla="*/ 4802 w 5504"/>
                <a:gd name="T9" fmla="*/ 1243 h 1998"/>
                <a:gd name="T10" fmla="*/ 4741 w 5504"/>
                <a:gd name="T11" fmla="*/ 1062 h 1998"/>
                <a:gd name="T12" fmla="*/ 4694 w 5504"/>
                <a:gd name="T13" fmla="*/ 847 h 1998"/>
                <a:gd name="T14" fmla="*/ 4659 w 5504"/>
                <a:gd name="T15" fmla="*/ 619 h 1998"/>
                <a:gd name="T16" fmla="*/ 4622 w 5504"/>
                <a:gd name="T17" fmla="*/ 254 h 1998"/>
                <a:gd name="T18" fmla="*/ 4609 w 5504"/>
                <a:gd name="T19" fmla="*/ 12 h 1998"/>
                <a:gd name="T20" fmla="*/ 895 w 5504"/>
                <a:gd name="T21" fmla="*/ 11 h 1998"/>
                <a:gd name="T22" fmla="*/ 882 w 5504"/>
                <a:gd name="T23" fmla="*/ 254 h 1998"/>
                <a:gd name="T24" fmla="*/ 845 w 5504"/>
                <a:gd name="T25" fmla="*/ 619 h 1998"/>
                <a:gd name="T26" fmla="*/ 810 w 5504"/>
                <a:gd name="T27" fmla="*/ 847 h 1998"/>
                <a:gd name="T28" fmla="*/ 763 w 5504"/>
                <a:gd name="T29" fmla="*/ 1062 h 1998"/>
                <a:gd name="T30" fmla="*/ 701 w 5504"/>
                <a:gd name="T31" fmla="*/ 1243 h 1998"/>
                <a:gd name="T32" fmla="*/ 640 w 5504"/>
                <a:gd name="T33" fmla="*/ 1348 h 1998"/>
                <a:gd name="T34" fmla="*/ 548 w 5504"/>
                <a:gd name="T35" fmla="*/ 1439 h 1998"/>
                <a:gd name="T36" fmla="*/ 366 w 5504"/>
                <a:gd name="T37" fmla="*/ 1596 h 1998"/>
                <a:gd name="T38" fmla="*/ 181 w 5504"/>
                <a:gd name="T39" fmla="*/ 1736 h 1998"/>
                <a:gd name="T40" fmla="*/ 27 w 5504"/>
                <a:gd name="T41" fmla="*/ 1852 h 1998"/>
                <a:gd name="T42" fmla="*/ 5 w 5504"/>
                <a:gd name="T43" fmla="*/ 1880 h 1998"/>
                <a:gd name="T44" fmla="*/ 1 w 5504"/>
                <a:gd name="T45" fmla="*/ 1907 h 1998"/>
                <a:gd name="T46" fmla="*/ 10 w 5504"/>
                <a:gd name="T47" fmla="*/ 1923 h 1998"/>
                <a:gd name="T48" fmla="*/ 33 w 5504"/>
                <a:gd name="T49" fmla="*/ 1936 h 1998"/>
                <a:gd name="T50" fmla="*/ 61 w 5504"/>
                <a:gd name="T51" fmla="*/ 1943 h 1998"/>
                <a:gd name="T52" fmla="*/ 125 w 5504"/>
                <a:gd name="T53" fmla="*/ 1957 h 1998"/>
                <a:gd name="T54" fmla="*/ 317 w 5504"/>
                <a:gd name="T55" fmla="*/ 1976 h 1998"/>
                <a:gd name="T56" fmla="*/ 577 w 5504"/>
                <a:gd name="T57" fmla="*/ 1987 h 1998"/>
                <a:gd name="T58" fmla="*/ 687 w 5504"/>
                <a:gd name="T59" fmla="*/ 1988 h 1998"/>
                <a:gd name="T60" fmla="*/ 906 w 5504"/>
                <a:gd name="T61" fmla="*/ 1990 h 1998"/>
                <a:gd name="T62" fmla="*/ 1189 w 5504"/>
                <a:gd name="T63" fmla="*/ 1994 h 1998"/>
                <a:gd name="T64" fmla="*/ 1418 w 5504"/>
                <a:gd name="T65" fmla="*/ 1995 h 1998"/>
                <a:gd name="T66" fmla="*/ 1575 w 5504"/>
                <a:gd name="T67" fmla="*/ 1995 h 1998"/>
                <a:gd name="T68" fmla="*/ 2562 w 5504"/>
                <a:gd name="T69" fmla="*/ 1997 h 1998"/>
                <a:gd name="T70" fmla="*/ 2720 w 5504"/>
                <a:gd name="T71" fmla="*/ 1998 h 1998"/>
                <a:gd name="T72" fmla="*/ 2859 w 5504"/>
                <a:gd name="T73" fmla="*/ 1998 h 1998"/>
                <a:gd name="T74" fmla="*/ 3032 w 5504"/>
                <a:gd name="T75" fmla="*/ 1996 h 1998"/>
                <a:gd name="T76" fmla="*/ 4007 w 5504"/>
                <a:gd name="T77" fmla="*/ 1995 h 1998"/>
                <a:gd name="T78" fmla="*/ 4937 w 5504"/>
                <a:gd name="T79" fmla="*/ 1987 h 1998"/>
                <a:gd name="T80" fmla="*/ 5258 w 5504"/>
                <a:gd name="T81" fmla="*/ 1969 h 1998"/>
                <a:gd name="T82" fmla="*/ 5387 w 5504"/>
                <a:gd name="T83" fmla="*/ 1955 h 1998"/>
                <a:gd name="T84" fmla="*/ 5445 w 5504"/>
                <a:gd name="T85" fmla="*/ 1943 h 1998"/>
                <a:gd name="T86" fmla="*/ 5479 w 5504"/>
                <a:gd name="T87" fmla="*/ 1932 h 1998"/>
                <a:gd name="T88" fmla="*/ 5498 w 5504"/>
                <a:gd name="T89" fmla="*/ 1919 h 1998"/>
                <a:gd name="T90" fmla="*/ 5504 w 5504"/>
                <a:gd name="T91" fmla="*/ 1904 h 1998"/>
                <a:gd name="T92" fmla="*/ 5495 w 5504"/>
                <a:gd name="T93" fmla="*/ 1873 h 1998"/>
                <a:gd name="T94" fmla="*/ 5474 w 5504"/>
                <a:gd name="T95" fmla="*/ 1849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04" h="1998">
                  <a:moveTo>
                    <a:pt x="5474" y="1849"/>
                  </a:moveTo>
                  <a:lnTo>
                    <a:pt x="5423" y="1811"/>
                  </a:lnTo>
                  <a:lnTo>
                    <a:pt x="5373" y="1773"/>
                  </a:lnTo>
                  <a:lnTo>
                    <a:pt x="5323" y="1736"/>
                  </a:lnTo>
                  <a:lnTo>
                    <a:pt x="5274" y="1701"/>
                  </a:lnTo>
                  <a:lnTo>
                    <a:pt x="5227" y="1665"/>
                  </a:lnTo>
                  <a:lnTo>
                    <a:pt x="5181" y="1630"/>
                  </a:lnTo>
                  <a:lnTo>
                    <a:pt x="5137" y="1596"/>
                  </a:lnTo>
                  <a:lnTo>
                    <a:pt x="5097" y="1564"/>
                  </a:lnTo>
                  <a:lnTo>
                    <a:pt x="5044" y="1518"/>
                  </a:lnTo>
                  <a:lnTo>
                    <a:pt x="4997" y="1477"/>
                  </a:lnTo>
                  <a:lnTo>
                    <a:pt x="4956" y="1439"/>
                  </a:lnTo>
                  <a:lnTo>
                    <a:pt x="4923" y="1407"/>
                  </a:lnTo>
                  <a:lnTo>
                    <a:pt x="4896" y="1380"/>
                  </a:lnTo>
                  <a:lnTo>
                    <a:pt x="4876" y="1360"/>
                  </a:lnTo>
                  <a:lnTo>
                    <a:pt x="4864" y="1348"/>
                  </a:lnTo>
                  <a:lnTo>
                    <a:pt x="4859" y="1343"/>
                  </a:lnTo>
                  <a:lnTo>
                    <a:pt x="4839" y="1314"/>
                  </a:lnTo>
                  <a:lnTo>
                    <a:pt x="4820" y="1280"/>
                  </a:lnTo>
                  <a:lnTo>
                    <a:pt x="4802" y="1243"/>
                  </a:lnTo>
                  <a:lnTo>
                    <a:pt x="4786" y="1202"/>
                  </a:lnTo>
                  <a:lnTo>
                    <a:pt x="4770" y="1158"/>
                  </a:lnTo>
                  <a:lnTo>
                    <a:pt x="4755" y="1112"/>
                  </a:lnTo>
                  <a:lnTo>
                    <a:pt x="4741" y="1062"/>
                  </a:lnTo>
                  <a:lnTo>
                    <a:pt x="4728" y="1011"/>
                  </a:lnTo>
                  <a:lnTo>
                    <a:pt x="4716" y="958"/>
                  </a:lnTo>
                  <a:lnTo>
                    <a:pt x="4705" y="903"/>
                  </a:lnTo>
                  <a:lnTo>
                    <a:pt x="4694" y="847"/>
                  </a:lnTo>
                  <a:lnTo>
                    <a:pt x="4684" y="791"/>
                  </a:lnTo>
                  <a:lnTo>
                    <a:pt x="4675" y="734"/>
                  </a:lnTo>
                  <a:lnTo>
                    <a:pt x="4667" y="676"/>
                  </a:lnTo>
                  <a:lnTo>
                    <a:pt x="4659" y="619"/>
                  </a:lnTo>
                  <a:lnTo>
                    <a:pt x="4652" y="562"/>
                  </a:lnTo>
                  <a:lnTo>
                    <a:pt x="4640" y="453"/>
                  </a:lnTo>
                  <a:lnTo>
                    <a:pt x="4631" y="349"/>
                  </a:lnTo>
                  <a:lnTo>
                    <a:pt x="4622" y="254"/>
                  </a:lnTo>
                  <a:lnTo>
                    <a:pt x="4617" y="169"/>
                  </a:lnTo>
                  <a:lnTo>
                    <a:pt x="4613" y="99"/>
                  </a:lnTo>
                  <a:lnTo>
                    <a:pt x="4611" y="46"/>
                  </a:lnTo>
                  <a:lnTo>
                    <a:pt x="4609" y="12"/>
                  </a:lnTo>
                  <a:lnTo>
                    <a:pt x="4609" y="0"/>
                  </a:lnTo>
                  <a:lnTo>
                    <a:pt x="2752" y="1"/>
                  </a:lnTo>
                  <a:lnTo>
                    <a:pt x="895" y="0"/>
                  </a:lnTo>
                  <a:lnTo>
                    <a:pt x="895" y="11"/>
                  </a:lnTo>
                  <a:lnTo>
                    <a:pt x="894" y="46"/>
                  </a:lnTo>
                  <a:lnTo>
                    <a:pt x="891" y="99"/>
                  </a:lnTo>
                  <a:lnTo>
                    <a:pt x="887" y="169"/>
                  </a:lnTo>
                  <a:lnTo>
                    <a:pt x="882" y="254"/>
                  </a:lnTo>
                  <a:lnTo>
                    <a:pt x="874" y="349"/>
                  </a:lnTo>
                  <a:lnTo>
                    <a:pt x="864" y="453"/>
                  </a:lnTo>
                  <a:lnTo>
                    <a:pt x="852" y="562"/>
                  </a:lnTo>
                  <a:lnTo>
                    <a:pt x="845" y="619"/>
                  </a:lnTo>
                  <a:lnTo>
                    <a:pt x="837" y="676"/>
                  </a:lnTo>
                  <a:lnTo>
                    <a:pt x="829" y="734"/>
                  </a:lnTo>
                  <a:lnTo>
                    <a:pt x="820" y="791"/>
                  </a:lnTo>
                  <a:lnTo>
                    <a:pt x="810" y="847"/>
                  </a:lnTo>
                  <a:lnTo>
                    <a:pt x="799" y="903"/>
                  </a:lnTo>
                  <a:lnTo>
                    <a:pt x="788" y="958"/>
                  </a:lnTo>
                  <a:lnTo>
                    <a:pt x="776" y="1011"/>
                  </a:lnTo>
                  <a:lnTo>
                    <a:pt x="763" y="1062"/>
                  </a:lnTo>
                  <a:lnTo>
                    <a:pt x="749" y="1112"/>
                  </a:lnTo>
                  <a:lnTo>
                    <a:pt x="734" y="1158"/>
                  </a:lnTo>
                  <a:lnTo>
                    <a:pt x="718" y="1202"/>
                  </a:lnTo>
                  <a:lnTo>
                    <a:pt x="701" y="1243"/>
                  </a:lnTo>
                  <a:lnTo>
                    <a:pt x="684" y="1280"/>
                  </a:lnTo>
                  <a:lnTo>
                    <a:pt x="665" y="1314"/>
                  </a:lnTo>
                  <a:lnTo>
                    <a:pt x="645" y="1343"/>
                  </a:lnTo>
                  <a:lnTo>
                    <a:pt x="640" y="1348"/>
                  </a:lnTo>
                  <a:lnTo>
                    <a:pt x="628" y="1360"/>
                  </a:lnTo>
                  <a:lnTo>
                    <a:pt x="609" y="1380"/>
                  </a:lnTo>
                  <a:lnTo>
                    <a:pt x="581" y="1407"/>
                  </a:lnTo>
                  <a:lnTo>
                    <a:pt x="548" y="1439"/>
                  </a:lnTo>
                  <a:lnTo>
                    <a:pt x="507" y="1477"/>
                  </a:lnTo>
                  <a:lnTo>
                    <a:pt x="460" y="1518"/>
                  </a:lnTo>
                  <a:lnTo>
                    <a:pt x="408" y="1564"/>
                  </a:lnTo>
                  <a:lnTo>
                    <a:pt x="366" y="1596"/>
                  </a:lnTo>
                  <a:lnTo>
                    <a:pt x="323" y="1630"/>
                  </a:lnTo>
                  <a:lnTo>
                    <a:pt x="277" y="1665"/>
                  </a:lnTo>
                  <a:lnTo>
                    <a:pt x="230" y="1701"/>
                  </a:lnTo>
                  <a:lnTo>
                    <a:pt x="181" y="1736"/>
                  </a:lnTo>
                  <a:lnTo>
                    <a:pt x="130" y="1773"/>
                  </a:lnTo>
                  <a:lnTo>
                    <a:pt x="81" y="1811"/>
                  </a:lnTo>
                  <a:lnTo>
                    <a:pt x="30" y="1849"/>
                  </a:lnTo>
                  <a:lnTo>
                    <a:pt x="27" y="1852"/>
                  </a:lnTo>
                  <a:lnTo>
                    <a:pt x="19" y="1861"/>
                  </a:lnTo>
                  <a:lnTo>
                    <a:pt x="15" y="1866"/>
                  </a:lnTo>
                  <a:lnTo>
                    <a:pt x="9" y="1873"/>
                  </a:lnTo>
                  <a:lnTo>
                    <a:pt x="5" y="1880"/>
                  </a:lnTo>
                  <a:lnTo>
                    <a:pt x="2" y="1888"/>
                  </a:lnTo>
                  <a:lnTo>
                    <a:pt x="1" y="1896"/>
                  </a:lnTo>
                  <a:lnTo>
                    <a:pt x="0" y="1904"/>
                  </a:lnTo>
                  <a:lnTo>
                    <a:pt x="1" y="1907"/>
                  </a:lnTo>
                  <a:lnTo>
                    <a:pt x="2" y="1911"/>
                  </a:lnTo>
                  <a:lnTo>
                    <a:pt x="4" y="1916"/>
                  </a:lnTo>
                  <a:lnTo>
                    <a:pt x="7" y="1919"/>
                  </a:lnTo>
                  <a:lnTo>
                    <a:pt x="10" y="1923"/>
                  </a:lnTo>
                  <a:lnTo>
                    <a:pt x="15" y="1926"/>
                  </a:lnTo>
                  <a:lnTo>
                    <a:pt x="20" y="1929"/>
                  </a:lnTo>
                  <a:lnTo>
                    <a:pt x="25" y="1932"/>
                  </a:lnTo>
                  <a:lnTo>
                    <a:pt x="33" y="1936"/>
                  </a:lnTo>
                  <a:lnTo>
                    <a:pt x="40" y="1938"/>
                  </a:lnTo>
                  <a:lnTo>
                    <a:pt x="49" y="1940"/>
                  </a:lnTo>
                  <a:lnTo>
                    <a:pt x="59" y="1943"/>
                  </a:lnTo>
                  <a:lnTo>
                    <a:pt x="61" y="1943"/>
                  </a:lnTo>
                  <a:lnTo>
                    <a:pt x="69" y="1945"/>
                  </a:lnTo>
                  <a:lnTo>
                    <a:pt x="87" y="1949"/>
                  </a:lnTo>
                  <a:lnTo>
                    <a:pt x="117" y="1955"/>
                  </a:lnTo>
                  <a:lnTo>
                    <a:pt x="125" y="1957"/>
                  </a:lnTo>
                  <a:lnTo>
                    <a:pt x="152" y="1960"/>
                  </a:lnTo>
                  <a:lnTo>
                    <a:pt x="194" y="1964"/>
                  </a:lnTo>
                  <a:lnTo>
                    <a:pt x="250" y="1969"/>
                  </a:lnTo>
                  <a:lnTo>
                    <a:pt x="317" y="1976"/>
                  </a:lnTo>
                  <a:lnTo>
                    <a:pt x="394" y="1981"/>
                  </a:lnTo>
                  <a:lnTo>
                    <a:pt x="479" y="1984"/>
                  </a:lnTo>
                  <a:lnTo>
                    <a:pt x="572" y="1987"/>
                  </a:lnTo>
                  <a:lnTo>
                    <a:pt x="577" y="1987"/>
                  </a:lnTo>
                  <a:lnTo>
                    <a:pt x="592" y="1987"/>
                  </a:lnTo>
                  <a:lnTo>
                    <a:pt x="615" y="1987"/>
                  </a:lnTo>
                  <a:lnTo>
                    <a:pt x="648" y="1988"/>
                  </a:lnTo>
                  <a:lnTo>
                    <a:pt x="687" y="1988"/>
                  </a:lnTo>
                  <a:lnTo>
                    <a:pt x="733" y="1989"/>
                  </a:lnTo>
                  <a:lnTo>
                    <a:pt x="786" y="1989"/>
                  </a:lnTo>
                  <a:lnTo>
                    <a:pt x="844" y="1990"/>
                  </a:lnTo>
                  <a:lnTo>
                    <a:pt x="906" y="1990"/>
                  </a:lnTo>
                  <a:lnTo>
                    <a:pt x="972" y="1991"/>
                  </a:lnTo>
                  <a:lnTo>
                    <a:pt x="1042" y="1993"/>
                  </a:lnTo>
                  <a:lnTo>
                    <a:pt x="1114" y="1993"/>
                  </a:lnTo>
                  <a:lnTo>
                    <a:pt x="1189" y="1994"/>
                  </a:lnTo>
                  <a:lnTo>
                    <a:pt x="1264" y="1994"/>
                  </a:lnTo>
                  <a:lnTo>
                    <a:pt x="1340" y="1995"/>
                  </a:lnTo>
                  <a:lnTo>
                    <a:pt x="1416" y="1995"/>
                  </a:lnTo>
                  <a:lnTo>
                    <a:pt x="1418" y="1995"/>
                  </a:lnTo>
                  <a:lnTo>
                    <a:pt x="1458" y="1995"/>
                  </a:lnTo>
                  <a:lnTo>
                    <a:pt x="1497" y="1995"/>
                  </a:lnTo>
                  <a:lnTo>
                    <a:pt x="1536" y="1995"/>
                  </a:lnTo>
                  <a:lnTo>
                    <a:pt x="1575" y="1995"/>
                  </a:lnTo>
                  <a:lnTo>
                    <a:pt x="2427" y="1995"/>
                  </a:lnTo>
                  <a:lnTo>
                    <a:pt x="2472" y="1996"/>
                  </a:lnTo>
                  <a:lnTo>
                    <a:pt x="2518" y="1997"/>
                  </a:lnTo>
                  <a:lnTo>
                    <a:pt x="2562" y="1997"/>
                  </a:lnTo>
                  <a:lnTo>
                    <a:pt x="2604" y="1998"/>
                  </a:lnTo>
                  <a:lnTo>
                    <a:pt x="2645" y="1998"/>
                  </a:lnTo>
                  <a:lnTo>
                    <a:pt x="2684" y="1998"/>
                  </a:lnTo>
                  <a:lnTo>
                    <a:pt x="2720" y="1998"/>
                  </a:lnTo>
                  <a:lnTo>
                    <a:pt x="2752" y="1997"/>
                  </a:lnTo>
                  <a:lnTo>
                    <a:pt x="2785" y="1998"/>
                  </a:lnTo>
                  <a:lnTo>
                    <a:pt x="2821" y="1998"/>
                  </a:lnTo>
                  <a:lnTo>
                    <a:pt x="2859" y="1998"/>
                  </a:lnTo>
                  <a:lnTo>
                    <a:pt x="2900" y="1998"/>
                  </a:lnTo>
                  <a:lnTo>
                    <a:pt x="2942" y="1997"/>
                  </a:lnTo>
                  <a:lnTo>
                    <a:pt x="2986" y="1997"/>
                  </a:lnTo>
                  <a:lnTo>
                    <a:pt x="3032" y="1996"/>
                  </a:lnTo>
                  <a:lnTo>
                    <a:pt x="3077" y="1995"/>
                  </a:lnTo>
                  <a:lnTo>
                    <a:pt x="3929" y="1995"/>
                  </a:lnTo>
                  <a:lnTo>
                    <a:pt x="3968" y="1995"/>
                  </a:lnTo>
                  <a:lnTo>
                    <a:pt x="4007" y="1995"/>
                  </a:lnTo>
                  <a:lnTo>
                    <a:pt x="4046" y="1995"/>
                  </a:lnTo>
                  <a:lnTo>
                    <a:pt x="4086" y="1995"/>
                  </a:lnTo>
                  <a:lnTo>
                    <a:pt x="4431" y="1995"/>
                  </a:lnTo>
                  <a:lnTo>
                    <a:pt x="4937" y="1987"/>
                  </a:lnTo>
                  <a:lnTo>
                    <a:pt x="5029" y="1984"/>
                  </a:lnTo>
                  <a:lnTo>
                    <a:pt x="5114" y="1981"/>
                  </a:lnTo>
                  <a:lnTo>
                    <a:pt x="5191" y="1976"/>
                  </a:lnTo>
                  <a:lnTo>
                    <a:pt x="5258" y="1969"/>
                  </a:lnTo>
                  <a:lnTo>
                    <a:pt x="5311" y="1964"/>
                  </a:lnTo>
                  <a:lnTo>
                    <a:pt x="5352" y="1960"/>
                  </a:lnTo>
                  <a:lnTo>
                    <a:pt x="5379" y="1957"/>
                  </a:lnTo>
                  <a:lnTo>
                    <a:pt x="5387" y="1955"/>
                  </a:lnTo>
                  <a:lnTo>
                    <a:pt x="5417" y="1949"/>
                  </a:lnTo>
                  <a:lnTo>
                    <a:pt x="5435" y="1945"/>
                  </a:lnTo>
                  <a:lnTo>
                    <a:pt x="5443" y="1943"/>
                  </a:lnTo>
                  <a:lnTo>
                    <a:pt x="5445" y="1943"/>
                  </a:lnTo>
                  <a:lnTo>
                    <a:pt x="5456" y="1940"/>
                  </a:lnTo>
                  <a:lnTo>
                    <a:pt x="5464" y="1938"/>
                  </a:lnTo>
                  <a:lnTo>
                    <a:pt x="5471" y="1936"/>
                  </a:lnTo>
                  <a:lnTo>
                    <a:pt x="5479" y="1932"/>
                  </a:lnTo>
                  <a:lnTo>
                    <a:pt x="5485" y="1929"/>
                  </a:lnTo>
                  <a:lnTo>
                    <a:pt x="5489" y="1926"/>
                  </a:lnTo>
                  <a:lnTo>
                    <a:pt x="5494" y="1923"/>
                  </a:lnTo>
                  <a:lnTo>
                    <a:pt x="5498" y="1919"/>
                  </a:lnTo>
                  <a:lnTo>
                    <a:pt x="5500" y="1916"/>
                  </a:lnTo>
                  <a:lnTo>
                    <a:pt x="5502" y="1911"/>
                  </a:lnTo>
                  <a:lnTo>
                    <a:pt x="5503" y="1907"/>
                  </a:lnTo>
                  <a:lnTo>
                    <a:pt x="5504" y="1904"/>
                  </a:lnTo>
                  <a:lnTo>
                    <a:pt x="5504" y="1896"/>
                  </a:lnTo>
                  <a:lnTo>
                    <a:pt x="5502" y="1888"/>
                  </a:lnTo>
                  <a:lnTo>
                    <a:pt x="5499" y="1880"/>
                  </a:lnTo>
                  <a:lnTo>
                    <a:pt x="5495" y="1873"/>
                  </a:lnTo>
                  <a:lnTo>
                    <a:pt x="5489" y="1866"/>
                  </a:lnTo>
                  <a:lnTo>
                    <a:pt x="5485" y="1861"/>
                  </a:lnTo>
                  <a:lnTo>
                    <a:pt x="5477" y="1852"/>
                  </a:lnTo>
                  <a:lnTo>
                    <a:pt x="5474" y="1849"/>
                  </a:lnTo>
                  <a:close/>
                </a:path>
              </a:pathLst>
            </a:custGeom>
            <a:solidFill>
              <a:srgbClr val="E2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 57">
              <a:extLst>
                <a:ext uri="{FF2B5EF4-FFF2-40B4-BE49-F238E27FC236}">
                  <a16:creationId xmlns:a16="http://schemas.microsoft.com/office/drawing/2014/main" id="{0FE49C78-B760-4CBF-B1C8-D67ED8A39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511002"/>
              <a:ext cx="1847127" cy="192934"/>
            </a:xfrm>
            <a:custGeom>
              <a:avLst/>
              <a:gdLst>
                <a:gd name="T0" fmla="*/ 323 w 5504"/>
                <a:gd name="T1" fmla="*/ 204 h 572"/>
                <a:gd name="T2" fmla="*/ 181 w 5504"/>
                <a:gd name="T3" fmla="*/ 310 h 572"/>
                <a:gd name="T4" fmla="*/ 30 w 5504"/>
                <a:gd name="T5" fmla="*/ 423 h 572"/>
                <a:gd name="T6" fmla="*/ 15 w 5504"/>
                <a:gd name="T7" fmla="*/ 440 h 572"/>
                <a:gd name="T8" fmla="*/ 2 w 5504"/>
                <a:gd name="T9" fmla="*/ 462 h 572"/>
                <a:gd name="T10" fmla="*/ 1 w 5504"/>
                <a:gd name="T11" fmla="*/ 481 h 572"/>
                <a:gd name="T12" fmla="*/ 7 w 5504"/>
                <a:gd name="T13" fmla="*/ 493 h 572"/>
                <a:gd name="T14" fmla="*/ 20 w 5504"/>
                <a:gd name="T15" fmla="*/ 503 h 572"/>
                <a:gd name="T16" fmla="*/ 40 w 5504"/>
                <a:gd name="T17" fmla="*/ 512 h 572"/>
                <a:gd name="T18" fmla="*/ 61 w 5504"/>
                <a:gd name="T19" fmla="*/ 517 h 572"/>
                <a:gd name="T20" fmla="*/ 117 w 5504"/>
                <a:gd name="T21" fmla="*/ 529 h 572"/>
                <a:gd name="T22" fmla="*/ 194 w 5504"/>
                <a:gd name="T23" fmla="*/ 538 h 572"/>
                <a:gd name="T24" fmla="*/ 394 w 5504"/>
                <a:gd name="T25" fmla="*/ 555 h 572"/>
                <a:gd name="T26" fmla="*/ 577 w 5504"/>
                <a:gd name="T27" fmla="*/ 561 h 572"/>
                <a:gd name="T28" fmla="*/ 648 w 5504"/>
                <a:gd name="T29" fmla="*/ 562 h 572"/>
                <a:gd name="T30" fmla="*/ 786 w 5504"/>
                <a:gd name="T31" fmla="*/ 563 h 572"/>
                <a:gd name="T32" fmla="*/ 972 w 5504"/>
                <a:gd name="T33" fmla="*/ 565 h 572"/>
                <a:gd name="T34" fmla="*/ 1189 w 5504"/>
                <a:gd name="T35" fmla="*/ 568 h 572"/>
                <a:gd name="T36" fmla="*/ 1416 w 5504"/>
                <a:gd name="T37" fmla="*/ 569 h 572"/>
                <a:gd name="T38" fmla="*/ 1497 w 5504"/>
                <a:gd name="T39" fmla="*/ 569 h 572"/>
                <a:gd name="T40" fmla="*/ 2427 w 5504"/>
                <a:gd name="T41" fmla="*/ 569 h 572"/>
                <a:gd name="T42" fmla="*/ 2562 w 5504"/>
                <a:gd name="T43" fmla="*/ 571 h 572"/>
                <a:gd name="T44" fmla="*/ 2684 w 5504"/>
                <a:gd name="T45" fmla="*/ 572 h 572"/>
                <a:gd name="T46" fmla="*/ 2785 w 5504"/>
                <a:gd name="T47" fmla="*/ 572 h 572"/>
                <a:gd name="T48" fmla="*/ 2900 w 5504"/>
                <a:gd name="T49" fmla="*/ 572 h 572"/>
                <a:gd name="T50" fmla="*/ 3032 w 5504"/>
                <a:gd name="T51" fmla="*/ 570 h 572"/>
                <a:gd name="T52" fmla="*/ 3968 w 5504"/>
                <a:gd name="T53" fmla="*/ 569 h 572"/>
                <a:gd name="T54" fmla="*/ 4086 w 5504"/>
                <a:gd name="T55" fmla="*/ 569 h 572"/>
                <a:gd name="T56" fmla="*/ 5029 w 5504"/>
                <a:gd name="T57" fmla="*/ 558 h 572"/>
                <a:gd name="T58" fmla="*/ 5258 w 5504"/>
                <a:gd name="T59" fmla="*/ 543 h 572"/>
                <a:gd name="T60" fmla="*/ 5379 w 5504"/>
                <a:gd name="T61" fmla="*/ 531 h 572"/>
                <a:gd name="T62" fmla="*/ 5435 w 5504"/>
                <a:gd name="T63" fmla="*/ 519 h 572"/>
                <a:gd name="T64" fmla="*/ 5456 w 5504"/>
                <a:gd name="T65" fmla="*/ 514 h 572"/>
                <a:gd name="T66" fmla="*/ 5479 w 5504"/>
                <a:gd name="T67" fmla="*/ 506 h 572"/>
                <a:gd name="T68" fmla="*/ 5494 w 5504"/>
                <a:gd name="T69" fmla="*/ 497 h 572"/>
                <a:gd name="T70" fmla="*/ 5502 w 5504"/>
                <a:gd name="T71" fmla="*/ 485 h 572"/>
                <a:gd name="T72" fmla="*/ 5504 w 5504"/>
                <a:gd name="T73" fmla="*/ 470 h 572"/>
                <a:gd name="T74" fmla="*/ 5495 w 5504"/>
                <a:gd name="T75" fmla="*/ 447 h 572"/>
                <a:gd name="T76" fmla="*/ 5477 w 5504"/>
                <a:gd name="T77" fmla="*/ 426 h 572"/>
                <a:gd name="T78" fmla="*/ 5373 w 5504"/>
                <a:gd name="T79" fmla="*/ 347 h 572"/>
                <a:gd name="T80" fmla="*/ 5227 w 5504"/>
                <a:gd name="T81" fmla="*/ 239 h 572"/>
                <a:gd name="T82" fmla="*/ 5097 w 5504"/>
                <a:gd name="T83" fmla="*/ 138 h 572"/>
                <a:gd name="T84" fmla="*/ 4974 w 5504"/>
                <a:gd name="T85" fmla="*/ 29 h 572"/>
                <a:gd name="T86" fmla="*/ 530 w 5504"/>
                <a:gd name="T87" fmla="*/ 29 h 572"/>
                <a:gd name="T88" fmla="*/ 408 w 5504"/>
                <a:gd name="T89" fmla="*/ 138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04" h="572">
                  <a:moveTo>
                    <a:pt x="408" y="138"/>
                  </a:moveTo>
                  <a:lnTo>
                    <a:pt x="366" y="170"/>
                  </a:lnTo>
                  <a:lnTo>
                    <a:pt x="323" y="204"/>
                  </a:lnTo>
                  <a:lnTo>
                    <a:pt x="277" y="239"/>
                  </a:lnTo>
                  <a:lnTo>
                    <a:pt x="230" y="275"/>
                  </a:lnTo>
                  <a:lnTo>
                    <a:pt x="181" y="310"/>
                  </a:lnTo>
                  <a:lnTo>
                    <a:pt x="130" y="347"/>
                  </a:lnTo>
                  <a:lnTo>
                    <a:pt x="81" y="385"/>
                  </a:lnTo>
                  <a:lnTo>
                    <a:pt x="30" y="423"/>
                  </a:lnTo>
                  <a:lnTo>
                    <a:pt x="27" y="426"/>
                  </a:lnTo>
                  <a:lnTo>
                    <a:pt x="19" y="435"/>
                  </a:lnTo>
                  <a:lnTo>
                    <a:pt x="15" y="440"/>
                  </a:lnTo>
                  <a:lnTo>
                    <a:pt x="9" y="447"/>
                  </a:lnTo>
                  <a:lnTo>
                    <a:pt x="5" y="454"/>
                  </a:lnTo>
                  <a:lnTo>
                    <a:pt x="2" y="462"/>
                  </a:lnTo>
                  <a:lnTo>
                    <a:pt x="1" y="470"/>
                  </a:lnTo>
                  <a:lnTo>
                    <a:pt x="0" y="478"/>
                  </a:lnTo>
                  <a:lnTo>
                    <a:pt x="1" y="481"/>
                  </a:lnTo>
                  <a:lnTo>
                    <a:pt x="2" y="485"/>
                  </a:lnTo>
                  <a:lnTo>
                    <a:pt x="4" y="490"/>
                  </a:lnTo>
                  <a:lnTo>
                    <a:pt x="7" y="493"/>
                  </a:lnTo>
                  <a:lnTo>
                    <a:pt x="10" y="497"/>
                  </a:lnTo>
                  <a:lnTo>
                    <a:pt x="15" y="500"/>
                  </a:lnTo>
                  <a:lnTo>
                    <a:pt x="20" y="503"/>
                  </a:lnTo>
                  <a:lnTo>
                    <a:pt x="25" y="506"/>
                  </a:lnTo>
                  <a:lnTo>
                    <a:pt x="33" y="510"/>
                  </a:lnTo>
                  <a:lnTo>
                    <a:pt x="40" y="512"/>
                  </a:lnTo>
                  <a:lnTo>
                    <a:pt x="49" y="514"/>
                  </a:lnTo>
                  <a:lnTo>
                    <a:pt x="59" y="517"/>
                  </a:lnTo>
                  <a:lnTo>
                    <a:pt x="61" y="517"/>
                  </a:lnTo>
                  <a:lnTo>
                    <a:pt x="69" y="519"/>
                  </a:lnTo>
                  <a:lnTo>
                    <a:pt x="87" y="523"/>
                  </a:lnTo>
                  <a:lnTo>
                    <a:pt x="117" y="529"/>
                  </a:lnTo>
                  <a:lnTo>
                    <a:pt x="125" y="531"/>
                  </a:lnTo>
                  <a:lnTo>
                    <a:pt x="152" y="534"/>
                  </a:lnTo>
                  <a:lnTo>
                    <a:pt x="194" y="538"/>
                  </a:lnTo>
                  <a:lnTo>
                    <a:pt x="250" y="543"/>
                  </a:lnTo>
                  <a:lnTo>
                    <a:pt x="317" y="550"/>
                  </a:lnTo>
                  <a:lnTo>
                    <a:pt x="394" y="555"/>
                  </a:lnTo>
                  <a:lnTo>
                    <a:pt x="479" y="558"/>
                  </a:lnTo>
                  <a:lnTo>
                    <a:pt x="572" y="561"/>
                  </a:lnTo>
                  <a:lnTo>
                    <a:pt x="577" y="561"/>
                  </a:lnTo>
                  <a:lnTo>
                    <a:pt x="592" y="561"/>
                  </a:lnTo>
                  <a:lnTo>
                    <a:pt x="615" y="561"/>
                  </a:lnTo>
                  <a:lnTo>
                    <a:pt x="648" y="562"/>
                  </a:lnTo>
                  <a:lnTo>
                    <a:pt x="687" y="562"/>
                  </a:lnTo>
                  <a:lnTo>
                    <a:pt x="733" y="563"/>
                  </a:lnTo>
                  <a:lnTo>
                    <a:pt x="786" y="563"/>
                  </a:lnTo>
                  <a:lnTo>
                    <a:pt x="844" y="564"/>
                  </a:lnTo>
                  <a:lnTo>
                    <a:pt x="906" y="564"/>
                  </a:lnTo>
                  <a:lnTo>
                    <a:pt x="972" y="565"/>
                  </a:lnTo>
                  <a:lnTo>
                    <a:pt x="1042" y="567"/>
                  </a:lnTo>
                  <a:lnTo>
                    <a:pt x="1114" y="567"/>
                  </a:lnTo>
                  <a:lnTo>
                    <a:pt x="1189" y="568"/>
                  </a:lnTo>
                  <a:lnTo>
                    <a:pt x="1264" y="568"/>
                  </a:lnTo>
                  <a:lnTo>
                    <a:pt x="1340" y="569"/>
                  </a:lnTo>
                  <a:lnTo>
                    <a:pt x="1416" y="569"/>
                  </a:lnTo>
                  <a:lnTo>
                    <a:pt x="1418" y="569"/>
                  </a:lnTo>
                  <a:lnTo>
                    <a:pt x="1458" y="569"/>
                  </a:lnTo>
                  <a:lnTo>
                    <a:pt x="1497" y="569"/>
                  </a:lnTo>
                  <a:lnTo>
                    <a:pt x="1536" y="569"/>
                  </a:lnTo>
                  <a:lnTo>
                    <a:pt x="1575" y="569"/>
                  </a:lnTo>
                  <a:lnTo>
                    <a:pt x="2427" y="569"/>
                  </a:lnTo>
                  <a:lnTo>
                    <a:pt x="2472" y="570"/>
                  </a:lnTo>
                  <a:lnTo>
                    <a:pt x="2518" y="571"/>
                  </a:lnTo>
                  <a:lnTo>
                    <a:pt x="2562" y="571"/>
                  </a:lnTo>
                  <a:lnTo>
                    <a:pt x="2604" y="572"/>
                  </a:lnTo>
                  <a:lnTo>
                    <a:pt x="2645" y="572"/>
                  </a:lnTo>
                  <a:lnTo>
                    <a:pt x="2684" y="572"/>
                  </a:lnTo>
                  <a:lnTo>
                    <a:pt x="2720" y="572"/>
                  </a:lnTo>
                  <a:lnTo>
                    <a:pt x="2752" y="571"/>
                  </a:lnTo>
                  <a:lnTo>
                    <a:pt x="2785" y="572"/>
                  </a:lnTo>
                  <a:lnTo>
                    <a:pt x="2821" y="572"/>
                  </a:lnTo>
                  <a:lnTo>
                    <a:pt x="2859" y="572"/>
                  </a:lnTo>
                  <a:lnTo>
                    <a:pt x="2900" y="572"/>
                  </a:lnTo>
                  <a:lnTo>
                    <a:pt x="2942" y="571"/>
                  </a:lnTo>
                  <a:lnTo>
                    <a:pt x="2986" y="571"/>
                  </a:lnTo>
                  <a:lnTo>
                    <a:pt x="3032" y="570"/>
                  </a:lnTo>
                  <a:lnTo>
                    <a:pt x="3077" y="569"/>
                  </a:lnTo>
                  <a:lnTo>
                    <a:pt x="3929" y="569"/>
                  </a:lnTo>
                  <a:lnTo>
                    <a:pt x="3968" y="569"/>
                  </a:lnTo>
                  <a:lnTo>
                    <a:pt x="4007" y="569"/>
                  </a:lnTo>
                  <a:lnTo>
                    <a:pt x="4046" y="569"/>
                  </a:lnTo>
                  <a:lnTo>
                    <a:pt x="4086" y="569"/>
                  </a:lnTo>
                  <a:lnTo>
                    <a:pt x="4431" y="569"/>
                  </a:lnTo>
                  <a:lnTo>
                    <a:pt x="4937" y="561"/>
                  </a:lnTo>
                  <a:lnTo>
                    <a:pt x="5029" y="558"/>
                  </a:lnTo>
                  <a:lnTo>
                    <a:pt x="5114" y="555"/>
                  </a:lnTo>
                  <a:lnTo>
                    <a:pt x="5191" y="550"/>
                  </a:lnTo>
                  <a:lnTo>
                    <a:pt x="5258" y="543"/>
                  </a:lnTo>
                  <a:lnTo>
                    <a:pt x="5311" y="538"/>
                  </a:lnTo>
                  <a:lnTo>
                    <a:pt x="5352" y="534"/>
                  </a:lnTo>
                  <a:lnTo>
                    <a:pt x="5379" y="531"/>
                  </a:lnTo>
                  <a:lnTo>
                    <a:pt x="5387" y="529"/>
                  </a:lnTo>
                  <a:lnTo>
                    <a:pt x="5417" y="523"/>
                  </a:lnTo>
                  <a:lnTo>
                    <a:pt x="5435" y="519"/>
                  </a:lnTo>
                  <a:lnTo>
                    <a:pt x="5443" y="517"/>
                  </a:lnTo>
                  <a:lnTo>
                    <a:pt x="5445" y="517"/>
                  </a:lnTo>
                  <a:lnTo>
                    <a:pt x="5456" y="514"/>
                  </a:lnTo>
                  <a:lnTo>
                    <a:pt x="5464" y="512"/>
                  </a:lnTo>
                  <a:lnTo>
                    <a:pt x="5471" y="510"/>
                  </a:lnTo>
                  <a:lnTo>
                    <a:pt x="5479" y="506"/>
                  </a:lnTo>
                  <a:lnTo>
                    <a:pt x="5485" y="503"/>
                  </a:lnTo>
                  <a:lnTo>
                    <a:pt x="5489" y="500"/>
                  </a:lnTo>
                  <a:lnTo>
                    <a:pt x="5494" y="497"/>
                  </a:lnTo>
                  <a:lnTo>
                    <a:pt x="5498" y="493"/>
                  </a:lnTo>
                  <a:lnTo>
                    <a:pt x="5500" y="490"/>
                  </a:lnTo>
                  <a:lnTo>
                    <a:pt x="5502" y="485"/>
                  </a:lnTo>
                  <a:lnTo>
                    <a:pt x="5503" y="481"/>
                  </a:lnTo>
                  <a:lnTo>
                    <a:pt x="5504" y="478"/>
                  </a:lnTo>
                  <a:lnTo>
                    <a:pt x="5504" y="470"/>
                  </a:lnTo>
                  <a:lnTo>
                    <a:pt x="5502" y="462"/>
                  </a:lnTo>
                  <a:lnTo>
                    <a:pt x="5499" y="454"/>
                  </a:lnTo>
                  <a:lnTo>
                    <a:pt x="5495" y="447"/>
                  </a:lnTo>
                  <a:lnTo>
                    <a:pt x="5489" y="440"/>
                  </a:lnTo>
                  <a:lnTo>
                    <a:pt x="5485" y="435"/>
                  </a:lnTo>
                  <a:lnTo>
                    <a:pt x="5477" y="426"/>
                  </a:lnTo>
                  <a:lnTo>
                    <a:pt x="5474" y="423"/>
                  </a:lnTo>
                  <a:lnTo>
                    <a:pt x="5423" y="385"/>
                  </a:lnTo>
                  <a:lnTo>
                    <a:pt x="5373" y="347"/>
                  </a:lnTo>
                  <a:lnTo>
                    <a:pt x="5323" y="310"/>
                  </a:lnTo>
                  <a:lnTo>
                    <a:pt x="5274" y="275"/>
                  </a:lnTo>
                  <a:lnTo>
                    <a:pt x="5227" y="239"/>
                  </a:lnTo>
                  <a:lnTo>
                    <a:pt x="5181" y="204"/>
                  </a:lnTo>
                  <a:lnTo>
                    <a:pt x="5137" y="170"/>
                  </a:lnTo>
                  <a:lnTo>
                    <a:pt x="5097" y="138"/>
                  </a:lnTo>
                  <a:lnTo>
                    <a:pt x="5051" y="99"/>
                  </a:lnTo>
                  <a:lnTo>
                    <a:pt x="5010" y="63"/>
                  </a:lnTo>
                  <a:lnTo>
                    <a:pt x="4974" y="29"/>
                  </a:lnTo>
                  <a:lnTo>
                    <a:pt x="4942" y="0"/>
                  </a:lnTo>
                  <a:lnTo>
                    <a:pt x="562" y="0"/>
                  </a:lnTo>
                  <a:lnTo>
                    <a:pt x="530" y="29"/>
                  </a:lnTo>
                  <a:lnTo>
                    <a:pt x="494" y="63"/>
                  </a:lnTo>
                  <a:lnTo>
                    <a:pt x="453" y="100"/>
                  </a:lnTo>
                  <a:lnTo>
                    <a:pt x="408" y="1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 58">
              <a:extLst>
                <a:ext uri="{FF2B5EF4-FFF2-40B4-BE49-F238E27FC236}">
                  <a16:creationId xmlns:a16="http://schemas.microsoft.com/office/drawing/2014/main" id="{BA302552-DD4D-4111-8963-74B8D7F2D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538" y="1133933"/>
              <a:ext cx="5655462" cy="3383882"/>
            </a:xfrm>
            <a:custGeom>
              <a:avLst/>
              <a:gdLst>
                <a:gd name="T0" fmla="*/ 16855 w 16855"/>
                <a:gd name="T1" fmla="*/ 403 h 10085"/>
                <a:gd name="T2" fmla="*/ 16853 w 16855"/>
                <a:gd name="T3" fmla="*/ 361 h 10085"/>
                <a:gd name="T4" fmla="*/ 16847 w 16855"/>
                <a:gd name="T5" fmla="*/ 321 h 10085"/>
                <a:gd name="T6" fmla="*/ 16837 w 16855"/>
                <a:gd name="T7" fmla="*/ 283 h 10085"/>
                <a:gd name="T8" fmla="*/ 16823 w 16855"/>
                <a:gd name="T9" fmla="*/ 247 h 10085"/>
                <a:gd name="T10" fmla="*/ 16807 w 16855"/>
                <a:gd name="T11" fmla="*/ 211 h 10085"/>
                <a:gd name="T12" fmla="*/ 16787 w 16855"/>
                <a:gd name="T13" fmla="*/ 178 h 10085"/>
                <a:gd name="T14" fmla="*/ 16763 w 16855"/>
                <a:gd name="T15" fmla="*/ 146 h 10085"/>
                <a:gd name="T16" fmla="*/ 16737 w 16855"/>
                <a:gd name="T17" fmla="*/ 118 h 10085"/>
                <a:gd name="T18" fmla="*/ 16709 w 16855"/>
                <a:gd name="T19" fmla="*/ 92 h 10085"/>
                <a:gd name="T20" fmla="*/ 16677 w 16855"/>
                <a:gd name="T21" fmla="*/ 69 h 10085"/>
                <a:gd name="T22" fmla="*/ 16644 w 16855"/>
                <a:gd name="T23" fmla="*/ 48 h 10085"/>
                <a:gd name="T24" fmla="*/ 16608 w 16855"/>
                <a:gd name="T25" fmla="*/ 32 h 10085"/>
                <a:gd name="T26" fmla="*/ 16572 w 16855"/>
                <a:gd name="T27" fmla="*/ 18 h 10085"/>
                <a:gd name="T28" fmla="*/ 16534 w 16855"/>
                <a:gd name="T29" fmla="*/ 8 h 10085"/>
                <a:gd name="T30" fmla="*/ 16494 w 16855"/>
                <a:gd name="T31" fmla="*/ 2 h 10085"/>
                <a:gd name="T32" fmla="*/ 16453 w 16855"/>
                <a:gd name="T33" fmla="*/ 0 h 10085"/>
                <a:gd name="T34" fmla="*/ 382 w 16855"/>
                <a:gd name="T35" fmla="*/ 0 h 10085"/>
                <a:gd name="T36" fmla="*/ 341 w 16855"/>
                <a:gd name="T37" fmla="*/ 4 h 10085"/>
                <a:gd name="T38" fmla="*/ 302 w 16855"/>
                <a:gd name="T39" fmla="*/ 13 h 10085"/>
                <a:gd name="T40" fmla="*/ 264 w 16855"/>
                <a:gd name="T41" fmla="*/ 24 h 10085"/>
                <a:gd name="T42" fmla="*/ 229 w 16855"/>
                <a:gd name="T43" fmla="*/ 40 h 10085"/>
                <a:gd name="T44" fmla="*/ 194 w 16855"/>
                <a:gd name="T45" fmla="*/ 58 h 10085"/>
                <a:gd name="T46" fmla="*/ 162 w 16855"/>
                <a:gd name="T47" fmla="*/ 80 h 10085"/>
                <a:gd name="T48" fmla="*/ 132 w 16855"/>
                <a:gd name="T49" fmla="*/ 104 h 10085"/>
                <a:gd name="T50" fmla="*/ 104 w 16855"/>
                <a:gd name="T51" fmla="*/ 132 h 10085"/>
                <a:gd name="T52" fmla="*/ 80 w 16855"/>
                <a:gd name="T53" fmla="*/ 162 h 10085"/>
                <a:gd name="T54" fmla="*/ 58 w 16855"/>
                <a:gd name="T55" fmla="*/ 194 h 10085"/>
                <a:gd name="T56" fmla="*/ 40 w 16855"/>
                <a:gd name="T57" fmla="*/ 229 h 10085"/>
                <a:gd name="T58" fmla="*/ 24 w 16855"/>
                <a:gd name="T59" fmla="*/ 265 h 10085"/>
                <a:gd name="T60" fmla="*/ 13 w 16855"/>
                <a:gd name="T61" fmla="*/ 302 h 10085"/>
                <a:gd name="T62" fmla="*/ 4 w 16855"/>
                <a:gd name="T63" fmla="*/ 341 h 10085"/>
                <a:gd name="T64" fmla="*/ 0 w 16855"/>
                <a:gd name="T65" fmla="*/ 383 h 10085"/>
                <a:gd name="T66" fmla="*/ 0 w 16855"/>
                <a:gd name="T67" fmla="*/ 10085 h 10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55" h="10085">
                  <a:moveTo>
                    <a:pt x="16855" y="10085"/>
                  </a:moveTo>
                  <a:lnTo>
                    <a:pt x="16855" y="403"/>
                  </a:lnTo>
                  <a:lnTo>
                    <a:pt x="16854" y="383"/>
                  </a:lnTo>
                  <a:lnTo>
                    <a:pt x="16853" y="361"/>
                  </a:lnTo>
                  <a:lnTo>
                    <a:pt x="16851" y="341"/>
                  </a:lnTo>
                  <a:lnTo>
                    <a:pt x="16847" y="321"/>
                  </a:lnTo>
                  <a:lnTo>
                    <a:pt x="16842" y="302"/>
                  </a:lnTo>
                  <a:lnTo>
                    <a:pt x="16837" y="283"/>
                  </a:lnTo>
                  <a:lnTo>
                    <a:pt x="16831" y="265"/>
                  </a:lnTo>
                  <a:lnTo>
                    <a:pt x="16823" y="247"/>
                  </a:lnTo>
                  <a:lnTo>
                    <a:pt x="16815" y="229"/>
                  </a:lnTo>
                  <a:lnTo>
                    <a:pt x="16807" y="211"/>
                  </a:lnTo>
                  <a:lnTo>
                    <a:pt x="16797" y="194"/>
                  </a:lnTo>
                  <a:lnTo>
                    <a:pt x="16787" y="178"/>
                  </a:lnTo>
                  <a:lnTo>
                    <a:pt x="16775" y="162"/>
                  </a:lnTo>
                  <a:lnTo>
                    <a:pt x="16763" y="146"/>
                  </a:lnTo>
                  <a:lnTo>
                    <a:pt x="16751" y="132"/>
                  </a:lnTo>
                  <a:lnTo>
                    <a:pt x="16737" y="118"/>
                  </a:lnTo>
                  <a:lnTo>
                    <a:pt x="16723" y="104"/>
                  </a:lnTo>
                  <a:lnTo>
                    <a:pt x="16709" y="92"/>
                  </a:lnTo>
                  <a:lnTo>
                    <a:pt x="16693" y="80"/>
                  </a:lnTo>
                  <a:lnTo>
                    <a:pt x="16677" y="69"/>
                  </a:lnTo>
                  <a:lnTo>
                    <a:pt x="16661" y="58"/>
                  </a:lnTo>
                  <a:lnTo>
                    <a:pt x="16644" y="48"/>
                  </a:lnTo>
                  <a:lnTo>
                    <a:pt x="16626" y="40"/>
                  </a:lnTo>
                  <a:lnTo>
                    <a:pt x="16608" y="32"/>
                  </a:lnTo>
                  <a:lnTo>
                    <a:pt x="16591" y="24"/>
                  </a:lnTo>
                  <a:lnTo>
                    <a:pt x="16572" y="18"/>
                  </a:lnTo>
                  <a:lnTo>
                    <a:pt x="16553" y="13"/>
                  </a:lnTo>
                  <a:lnTo>
                    <a:pt x="16534" y="8"/>
                  </a:lnTo>
                  <a:lnTo>
                    <a:pt x="16514" y="4"/>
                  </a:lnTo>
                  <a:lnTo>
                    <a:pt x="16494" y="2"/>
                  </a:lnTo>
                  <a:lnTo>
                    <a:pt x="16473" y="1"/>
                  </a:lnTo>
                  <a:lnTo>
                    <a:pt x="16453" y="0"/>
                  </a:lnTo>
                  <a:lnTo>
                    <a:pt x="402" y="0"/>
                  </a:lnTo>
                  <a:lnTo>
                    <a:pt x="382" y="0"/>
                  </a:lnTo>
                  <a:lnTo>
                    <a:pt x="361" y="2"/>
                  </a:lnTo>
                  <a:lnTo>
                    <a:pt x="341" y="4"/>
                  </a:lnTo>
                  <a:lnTo>
                    <a:pt x="321" y="8"/>
                  </a:lnTo>
                  <a:lnTo>
                    <a:pt x="302" y="13"/>
                  </a:lnTo>
                  <a:lnTo>
                    <a:pt x="283" y="18"/>
                  </a:lnTo>
                  <a:lnTo>
                    <a:pt x="264" y="24"/>
                  </a:lnTo>
                  <a:lnTo>
                    <a:pt x="247" y="32"/>
                  </a:lnTo>
                  <a:lnTo>
                    <a:pt x="229" y="40"/>
                  </a:lnTo>
                  <a:lnTo>
                    <a:pt x="211" y="48"/>
                  </a:lnTo>
                  <a:lnTo>
                    <a:pt x="194" y="58"/>
                  </a:lnTo>
                  <a:lnTo>
                    <a:pt x="178" y="69"/>
                  </a:lnTo>
                  <a:lnTo>
                    <a:pt x="162" y="80"/>
                  </a:lnTo>
                  <a:lnTo>
                    <a:pt x="146" y="92"/>
                  </a:lnTo>
                  <a:lnTo>
                    <a:pt x="132" y="104"/>
                  </a:lnTo>
                  <a:lnTo>
                    <a:pt x="118" y="118"/>
                  </a:lnTo>
                  <a:lnTo>
                    <a:pt x="104" y="132"/>
                  </a:lnTo>
                  <a:lnTo>
                    <a:pt x="92" y="146"/>
                  </a:lnTo>
                  <a:lnTo>
                    <a:pt x="80" y="162"/>
                  </a:lnTo>
                  <a:lnTo>
                    <a:pt x="68" y="178"/>
                  </a:lnTo>
                  <a:lnTo>
                    <a:pt x="58" y="194"/>
                  </a:lnTo>
                  <a:lnTo>
                    <a:pt x="48" y="211"/>
                  </a:lnTo>
                  <a:lnTo>
                    <a:pt x="40" y="229"/>
                  </a:lnTo>
                  <a:lnTo>
                    <a:pt x="32" y="247"/>
                  </a:lnTo>
                  <a:lnTo>
                    <a:pt x="24" y="265"/>
                  </a:lnTo>
                  <a:lnTo>
                    <a:pt x="18" y="283"/>
                  </a:lnTo>
                  <a:lnTo>
                    <a:pt x="13" y="302"/>
                  </a:lnTo>
                  <a:lnTo>
                    <a:pt x="8" y="321"/>
                  </a:lnTo>
                  <a:lnTo>
                    <a:pt x="4" y="341"/>
                  </a:lnTo>
                  <a:lnTo>
                    <a:pt x="2" y="361"/>
                  </a:lnTo>
                  <a:lnTo>
                    <a:pt x="0" y="383"/>
                  </a:lnTo>
                  <a:lnTo>
                    <a:pt x="0" y="403"/>
                  </a:lnTo>
                  <a:lnTo>
                    <a:pt x="0" y="10085"/>
                  </a:lnTo>
                  <a:lnTo>
                    <a:pt x="16855" y="100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 59">
              <a:extLst>
                <a:ext uri="{FF2B5EF4-FFF2-40B4-BE49-F238E27FC236}">
                  <a16:creationId xmlns:a16="http://schemas.microsoft.com/office/drawing/2014/main" id="{D9A32EF7-7191-4D53-B51F-0830A0EE6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538" y="4517815"/>
              <a:ext cx="5655462" cy="521759"/>
            </a:xfrm>
            <a:custGeom>
              <a:avLst/>
              <a:gdLst>
                <a:gd name="T0" fmla="*/ 0 w 16855"/>
                <a:gd name="T1" fmla="*/ 1151 h 1555"/>
                <a:gd name="T2" fmla="*/ 2 w 16855"/>
                <a:gd name="T3" fmla="*/ 1193 h 1555"/>
                <a:gd name="T4" fmla="*/ 8 w 16855"/>
                <a:gd name="T5" fmla="*/ 1232 h 1555"/>
                <a:gd name="T6" fmla="*/ 18 w 16855"/>
                <a:gd name="T7" fmla="*/ 1271 h 1555"/>
                <a:gd name="T8" fmla="*/ 32 w 16855"/>
                <a:gd name="T9" fmla="*/ 1308 h 1555"/>
                <a:gd name="T10" fmla="*/ 48 w 16855"/>
                <a:gd name="T11" fmla="*/ 1344 h 1555"/>
                <a:gd name="T12" fmla="*/ 68 w 16855"/>
                <a:gd name="T13" fmla="*/ 1377 h 1555"/>
                <a:gd name="T14" fmla="*/ 92 w 16855"/>
                <a:gd name="T15" fmla="*/ 1408 h 1555"/>
                <a:gd name="T16" fmla="*/ 118 w 16855"/>
                <a:gd name="T17" fmla="*/ 1437 h 1555"/>
                <a:gd name="T18" fmla="*/ 146 w 16855"/>
                <a:gd name="T19" fmla="*/ 1462 h 1555"/>
                <a:gd name="T20" fmla="*/ 178 w 16855"/>
                <a:gd name="T21" fmla="*/ 1485 h 1555"/>
                <a:gd name="T22" fmla="*/ 211 w 16855"/>
                <a:gd name="T23" fmla="*/ 1506 h 1555"/>
                <a:gd name="T24" fmla="*/ 247 w 16855"/>
                <a:gd name="T25" fmla="*/ 1523 h 1555"/>
                <a:gd name="T26" fmla="*/ 283 w 16855"/>
                <a:gd name="T27" fmla="*/ 1537 h 1555"/>
                <a:gd name="T28" fmla="*/ 321 w 16855"/>
                <a:gd name="T29" fmla="*/ 1546 h 1555"/>
                <a:gd name="T30" fmla="*/ 361 w 16855"/>
                <a:gd name="T31" fmla="*/ 1553 h 1555"/>
                <a:gd name="T32" fmla="*/ 402 w 16855"/>
                <a:gd name="T33" fmla="*/ 1555 h 1555"/>
                <a:gd name="T34" fmla="*/ 16473 w 16855"/>
                <a:gd name="T35" fmla="*/ 1554 h 1555"/>
                <a:gd name="T36" fmla="*/ 16514 w 16855"/>
                <a:gd name="T37" fmla="*/ 1549 h 1555"/>
                <a:gd name="T38" fmla="*/ 16553 w 16855"/>
                <a:gd name="T39" fmla="*/ 1542 h 1555"/>
                <a:gd name="T40" fmla="*/ 16591 w 16855"/>
                <a:gd name="T41" fmla="*/ 1531 h 1555"/>
                <a:gd name="T42" fmla="*/ 16626 w 16855"/>
                <a:gd name="T43" fmla="*/ 1515 h 1555"/>
                <a:gd name="T44" fmla="*/ 16661 w 16855"/>
                <a:gd name="T45" fmla="*/ 1496 h 1555"/>
                <a:gd name="T46" fmla="*/ 16693 w 16855"/>
                <a:gd name="T47" fmla="*/ 1475 h 1555"/>
                <a:gd name="T48" fmla="*/ 16723 w 16855"/>
                <a:gd name="T49" fmla="*/ 1449 h 1555"/>
                <a:gd name="T50" fmla="*/ 16751 w 16855"/>
                <a:gd name="T51" fmla="*/ 1423 h 1555"/>
                <a:gd name="T52" fmla="*/ 16775 w 16855"/>
                <a:gd name="T53" fmla="*/ 1392 h 1555"/>
                <a:gd name="T54" fmla="*/ 16797 w 16855"/>
                <a:gd name="T55" fmla="*/ 1361 h 1555"/>
                <a:gd name="T56" fmla="*/ 16815 w 16855"/>
                <a:gd name="T57" fmla="*/ 1326 h 1555"/>
                <a:gd name="T58" fmla="*/ 16831 w 16855"/>
                <a:gd name="T59" fmla="*/ 1290 h 1555"/>
                <a:gd name="T60" fmla="*/ 16842 w 16855"/>
                <a:gd name="T61" fmla="*/ 1252 h 1555"/>
                <a:gd name="T62" fmla="*/ 16851 w 16855"/>
                <a:gd name="T63" fmla="*/ 1213 h 1555"/>
                <a:gd name="T64" fmla="*/ 16854 w 16855"/>
                <a:gd name="T65" fmla="*/ 1172 h 1555"/>
                <a:gd name="T66" fmla="*/ 16855 w 16855"/>
                <a:gd name="T67" fmla="*/ 0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55" h="1555">
                  <a:moveTo>
                    <a:pt x="0" y="0"/>
                  </a:moveTo>
                  <a:lnTo>
                    <a:pt x="0" y="1151"/>
                  </a:lnTo>
                  <a:lnTo>
                    <a:pt x="0" y="1172"/>
                  </a:lnTo>
                  <a:lnTo>
                    <a:pt x="2" y="1193"/>
                  </a:lnTo>
                  <a:lnTo>
                    <a:pt x="4" y="1213"/>
                  </a:lnTo>
                  <a:lnTo>
                    <a:pt x="8" y="1232"/>
                  </a:lnTo>
                  <a:lnTo>
                    <a:pt x="13" y="1252"/>
                  </a:lnTo>
                  <a:lnTo>
                    <a:pt x="18" y="1271"/>
                  </a:lnTo>
                  <a:lnTo>
                    <a:pt x="24" y="1290"/>
                  </a:lnTo>
                  <a:lnTo>
                    <a:pt x="32" y="1308"/>
                  </a:lnTo>
                  <a:lnTo>
                    <a:pt x="40" y="1326"/>
                  </a:lnTo>
                  <a:lnTo>
                    <a:pt x="48" y="1344"/>
                  </a:lnTo>
                  <a:lnTo>
                    <a:pt x="58" y="1361"/>
                  </a:lnTo>
                  <a:lnTo>
                    <a:pt x="68" y="1377"/>
                  </a:lnTo>
                  <a:lnTo>
                    <a:pt x="80" y="1392"/>
                  </a:lnTo>
                  <a:lnTo>
                    <a:pt x="92" y="1408"/>
                  </a:lnTo>
                  <a:lnTo>
                    <a:pt x="104" y="1423"/>
                  </a:lnTo>
                  <a:lnTo>
                    <a:pt x="118" y="1437"/>
                  </a:lnTo>
                  <a:lnTo>
                    <a:pt x="132" y="1449"/>
                  </a:lnTo>
                  <a:lnTo>
                    <a:pt x="146" y="1462"/>
                  </a:lnTo>
                  <a:lnTo>
                    <a:pt x="162" y="1475"/>
                  </a:lnTo>
                  <a:lnTo>
                    <a:pt x="178" y="1485"/>
                  </a:lnTo>
                  <a:lnTo>
                    <a:pt x="194" y="1496"/>
                  </a:lnTo>
                  <a:lnTo>
                    <a:pt x="211" y="1506"/>
                  </a:lnTo>
                  <a:lnTo>
                    <a:pt x="229" y="1515"/>
                  </a:lnTo>
                  <a:lnTo>
                    <a:pt x="247" y="1523"/>
                  </a:lnTo>
                  <a:lnTo>
                    <a:pt x="264" y="1531"/>
                  </a:lnTo>
                  <a:lnTo>
                    <a:pt x="283" y="1537"/>
                  </a:lnTo>
                  <a:lnTo>
                    <a:pt x="302" y="1542"/>
                  </a:lnTo>
                  <a:lnTo>
                    <a:pt x="321" y="1546"/>
                  </a:lnTo>
                  <a:lnTo>
                    <a:pt x="341" y="1549"/>
                  </a:lnTo>
                  <a:lnTo>
                    <a:pt x="361" y="1553"/>
                  </a:lnTo>
                  <a:lnTo>
                    <a:pt x="382" y="1554"/>
                  </a:lnTo>
                  <a:lnTo>
                    <a:pt x="402" y="1555"/>
                  </a:lnTo>
                  <a:lnTo>
                    <a:pt x="16453" y="1555"/>
                  </a:lnTo>
                  <a:lnTo>
                    <a:pt x="16473" y="1554"/>
                  </a:lnTo>
                  <a:lnTo>
                    <a:pt x="16494" y="1553"/>
                  </a:lnTo>
                  <a:lnTo>
                    <a:pt x="16514" y="1549"/>
                  </a:lnTo>
                  <a:lnTo>
                    <a:pt x="16534" y="1546"/>
                  </a:lnTo>
                  <a:lnTo>
                    <a:pt x="16553" y="1542"/>
                  </a:lnTo>
                  <a:lnTo>
                    <a:pt x="16572" y="1537"/>
                  </a:lnTo>
                  <a:lnTo>
                    <a:pt x="16591" y="1531"/>
                  </a:lnTo>
                  <a:lnTo>
                    <a:pt x="16608" y="1523"/>
                  </a:lnTo>
                  <a:lnTo>
                    <a:pt x="16626" y="1515"/>
                  </a:lnTo>
                  <a:lnTo>
                    <a:pt x="16644" y="1506"/>
                  </a:lnTo>
                  <a:lnTo>
                    <a:pt x="16661" y="1496"/>
                  </a:lnTo>
                  <a:lnTo>
                    <a:pt x="16677" y="1485"/>
                  </a:lnTo>
                  <a:lnTo>
                    <a:pt x="16693" y="1475"/>
                  </a:lnTo>
                  <a:lnTo>
                    <a:pt x="16709" y="1462"/>
                  </a:lnTo>
                  <a:lnTo>
                    <a:pt x="16723" y="1449"/>
                  </a:lnTo>
                  <a:lnTo>
                    <a:pt x="16737" y="1437"/>
                  </a:lnTo>
                  <a:lnTo>
                    <a:pt x="16751" y="1423"/>
                  </a:lnTo>
                  <a:lnTo>
                    <a:pt x="16763" y="1408"/>
                  </a:lnTo>
                  <a:lnTo>
                    <a:pt x="16775" y="1392"/>
                  </a:lnTo>
                  <a:lnTo>
                    <a:pt x="16787" y="1377"/>
                  </a:lnTo>
                  <a:lnTo>
                    <a:pt x="16797" y="1361"/>
                  </a:lnTo>
                  <a:lnTo>
                    <a:pt x="16807" y="1344"/>
                  </a:lnTo>
                  <a:lnTo>
                    <a:pt x="16815" y="1326"/>
                  </a:lnTo>
                  <a:lnTo>
                    <a:pt x="16823" y="1308"/>
                  </a:lnTo>
                  <a:lnTo>
                    <a:pt x="16831" y="1290"/>
                  </a:lnTo>
                  <a:lnTo>
                    <a:pt x="16837" y="1271"/>
                  </a:lnTo>
                  <a:lnTo>
                    <a:pt x="16842" y="1252"/>
                  </a:lnTo>
                  <a:lnTo>
                    <a:pt x="16847" y="1233"/>
                  </a:lnTo>
                  <a:lnTo>
                    <a:pt x="16851" y="1213"/>
                  </a:lnTo>
                  <a:lnTo>
                    <a:pt x="16853" y="1193"/>
                  </a:lnTo>
                  <a:lnTo>
                    <a:pt x="16854" y="1172"/>
                  </a:lnTo>
                  <a:lnTo>
                    <a:pt x="16855" y="1151"/>
                  </a:lnTo>
                  <a:lnTo>
                    <a:pt x="16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Rectangle 60">
              <a:extLst>
                <a:ext uri="{FF2B5EF4-FFF2-40B4-BE49-F238E27FC236}">
                  <a16:creationId xmlns:a16="http://schemas.microsoft.com/office/drawing/2014/main" id="{3F533EA5-D028-443D-A406-83D1FEB82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249" y="1345321"/>
              <a:ext cx="5225976" cy="2964462"/>
            </a:xfrm>
            <a:prstGeom prst="rect">
              <a:avLst/>
            </a:prstGeom>
            <a:solidFill>
              <a:srgbClr val="035A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035A93"/>
                </a:solidFill>
              </a:endParaRPr>
            </a:p>
          </p:txBody>
        </p:sp>
        <p:sp>
          <p:nvSpPr>
            <p:cNvPr id="34" name="Freeform 61">
              <a:extLst>
                <a:ext uri="{FF2B5EF4-FFF2-40B4-BE49-F238E27FC236}">
                  <a16:creationId xmlns:a16="http://schemas.microsoft.com/office/drawing/2014/main" id="{8313F63B-AD3B-4AF4-9A70-F6853EC03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2975" y="1219495"/>
              <a:ext cx="43620" cy="43620"/>
            </a:xfrm>
            <a:custGeom>
              <a:avLst/>
              <a:gdLst>
                <a:gd name="T0" fmla="*/ 59 w 131"/>
                <a:gd name="T1" fmla="*/ 132 h 132"/>
                <a:gd name="T2" fmla="*/ 46 w 131"/>
                <a:gd name="T3" fmla="*/ 128 h 132"/>
                <a:gd name="T4" fmla="*/ 34 w 131"/>
                <a:gd name="T5" fmla="*/ 123 h 132"/>
                <a:gd name="T6" fmla="*/ 24 w 131"/>
                <a:gd name="T7" fmla="*/ 117 h 132"/>
                <a:gd name="T8" fmla="*/ 14 w 131"/>
                <a:gd name="T9" fmla="*/ 107 h 132"/>
                <a:gd name="T10" fmla="*/ 7 w 131"/>
                <a:gd name="T11" fmla="*/ 97 h 132"/>
                <a:gd name="T12" fmla="*/ 3 w 131"/>
                <a:gd name="T13" fmla="*/ 85 h 132"/>
                <a:gd name="T14" fmla="*/ 0 w 131"/>
                <a:gd name="T15" fmla="*/ 73 h 132"/>
                <a:gd name="T16" fmla="*/ 0 w 131"/>
                <a:gd name="T17" fmla="*/ 59 h 132"/>
                <a:gd name="T18" fmla="*/ 3 w 131"/>
                <a:gd name="T19" fmla="*/ 46 h 132"/>
                <a:gd name="T20" fmla="*/ 7 w 131"/>
                <a:gd name="T21" fmla="*/ 35 h 132"/>
                <a:gd name="T22" fmla="*/ 14 w 131"/>
                <a:gd name="T23" fmla="*/ 24 h 132"/>
                <a:gd name="T24" fmla="*/ 24 w 131"/>
                <a:gd name="T25" fmla="*/ 15 h 132"/>
                <a:gd name="T26" fmla="*/ 34 w 131"/>
                <a:gd name="T27" fmla="*/ 7 h 132"/>
                <a:gd name="T28" fmla="*/ 46 w 131"/>
                <a:gd name="T29" fmla="*/ 3 h 132"/>
                <a:gd name="T30" fmla="*/ 59 w 131"/>
                <a:gd name="T31" fmla="*/ 0 h 132"/>
                <a:gd name="T32" fmla="*/ 72 w 131"/>
                <a:gd name="T33" fmla="*/ 0 h 132"/>
                <a:gd name="T34" fmla="*/ 85 w 131"/>
                <a:gd name="T35" fmla="*/ 3 h 132"/>
                <a:gd name="T36" fmla="*/ 96 w 131"/>
                <a:gd name="T37" fmla="*/ 7 h 132"/>
                <a:gd name="T38" fmla="*/ 107 w 131"/>
                <a:gd name="T39" fmla="*/ 15 h 132"/>
                <a:gd name="T40" fmla="*/ 116 w 131"/>
                <a:gd name="T41" fmla="*/ 24 h 132"/>
                <a:gd name="T42" fmla="*/ 123 w 131"/>
                <a:gd name="T43" fmla="*/ 35 h 132"/>
                <a:gd name="T44" fmla="*/ 128 w 131"/>
                <a:gd name="T45" fmla="*/ 46 h 132"/>
                <a:gd name="T46" fmla="*/ 131 w 131"/>
                <a:gd name="T47" fmla="*/ 59 h 132"/>
                <a:gd name="T48" fmla="*/ 131 w 131"/>
                <a:gd name="T49" fmla="*/ 73 h 132"/>
                <a:gd name="T50" fmla="*/ 128 w 131"/>
                <a:gd name="T51" fmla="*/ 85 h 132"/>
                <a:gd name="T52" fmla="*/ 123 w 131"/>
                <a:gd name="T53" fmla="*/ 97 h 132"/>
                <a:gd name="T54" fmla="*/ 116 w 131"/>
                <a:gd name="T55" fmla="*/ 107 h 132"/>
                <a:gd name="T56" fmla="*/ 107 w 131"/>
                <a:gd name="T57" fmla="*/ 117 h 132"/>
                <a:gd name="T58" fmla="*/ 96 w 131"/>
                <a:gd name="T59" fmla="*/ 123 h 132"/>
                <a:gd name="T60" fmla="*/ 85 w 131"/>
                <a:gd name="T61" fmla="*/ 128 h 132"/>
                <a:gd name="T62" fmla="*/ 72 w 131"/>
                <a:gd name="T6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1" h="132">
                  <a:moveTo>
                    <a:pt x="65" y="132"/>
                  </a:moveTo>
                  <a:lnTo>
                    <a:pt x="59" y="132"/>
                  </a:lnTo>
                  <a:lnTo>
                    <a:pt x="52" y="131"/>
                  </a:lnTo>
                  <a:lnTo>
                    <a:pt x="46" y="128"/>
                  </a:lnTo>
                  <a:lnTo>
                    <a:pt x="40" y="126"/>
                  </a:lnTo>
                  <a:lnTo>
                    <a:pt x="34" y="123"/>
                  </a:lnTo>
                  <a:lnTo>
                    <a:pt x="28" y="120"/>
                  </a:lnTo>
                  <a:lnTo>
                    <a:pt x="24" y="117"/>
                  </a:lnTo>
                  <a:lnTo>
                    <a:pt x="18" y="113"/>
                  </a:lnTo>
                  <a:lnTo>
                    <a:pt x="14" y="107"/>
                  </a:lnTo>
                  <a:lnTo>
                    <a:pt x="10" y="102"/>
                  </a:lnTo>
                  <a:lnTo>
                    <a:pt x="7" y="97"/>
                  </a:lnTo>
                  <a:lnTo>
                    <a:pt x="5" y="92"/>
                  </a:lnTo>
                  <a:lnTo>
                    <a:pt x="3" y="85"/>
                  </a:lnTo>
                  <a:lnTo>
                    <a:pt x="1" y="79"/>
                  </a:lnTo>
                  <a:lnTo>
                    <a:pt x="0" y="73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3" y="46"/>
                  </a:lnTo>
                  <a:lnTo>
                    <a:pt x="5" y="40"/>
                  </a:lnTo>
                  <a:lnTo>
                    <a:pt x="7" y="35"/>
                  </a:lnTo>
                  <a:lnTo>
                    <a:pt x="10" y="28"/>
                  </a:lnTo>
                  <a:lnTo>
                    <a:pt x="14" y="24"/>
                  </a:lnTo>
                  <a:lnTo>
                    <a:pt x="18" y="19"/>
                  </a:lnTo>
                  <a:lnTo>
                    <a:pt x="24" y="15"/>
                  </a:lnTo>
                  <a:lnTo>
                    <a:pt x="28" y="10"/>
                  </a:lnTo>
                  <a:lnTo>
                    <a:pt x="34" y="7"/>
                  </a:lnTo>
                  <a:lnTo>
                    <a:pt x="40" y="5"/>
                  </a:lnTo>
                  <a:lnTo>
                    <a:pt x="46" y="3"/>
                  </a:lnTo>
                  <a:lnTo>
                    <a:pt x="52" y="1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9" y="1"/>
                  </a:lnTo>
                  <a:lnTo>
                    <a:pt x="85" y="3"/>
                  </a:lnTo>
                  <a:lnTo>
                    <a:pt x="91" y="5"/>
                  </a:lnTo>
                  <a:lnTo>
                    <a:pt x="96" y="7"/>
                  </a:lnTo>
                  <a:lnTo>
                    <a:pt x="102" y="10"/>
                  </a:lnTo>
                  <a:lnTo>
                    <a:pt x="107" y="15"/>
                  </a:lnTo>
                  <a:lnTo>
                    <a:pt x="112" y="19"/>
                  </a:lnTo>
                  <a:lnTo>
                    <a:pt x="116" y="24"/>
                  </a:lnTo>
                  <a:lnTo>
                    <a:pt x="120" y="28"/>
                  </a:lnTo>
                  <a:lnTo>
                    <a:pt x="123" y="35"/>
                  </a:lnTo>
                  <a:lnTo>
                    <a:pt x="126" y="40"/>
                  </a:lnTo>
                  <a:lnTo>
                    <a:pt x="128" y="46"/>
                  </a:lnTo>
                  <a:lnTo>
                    <a:pt x="130" y="53"/>
                  </a:lnTo>
                  <a:lnTo>
                    <a:pt x="131" y="59"/>
                  </a:lnTo>
                  <a:lnTo>
                    <a:pt x="131" y="65"/>
                  </a:lnTo>
                  <a:lnTo>
                    <a:pt x="131" y="73"/>
                  </a:lnTo>
                  <a:lnTo>
                    <a:pt x="130" y="79"/>
                  </a:lnTo>
                  <a:lnTo>
                    <a:pt x="128" y="85"/>
                  </a:lnTo>
                  <a:lnTo>
                    <a:pt x="126" y="92"/>
                  </a:lnTo>
                  <a:lnTo>
                    <a:pt x="123" y="97"/>
                  </a:lnTo>
                  <a:lnTo>
                    <a:pt x="120" y="102"/>
                  </a:lnTo>
                  <a:lnTo>
                    <a:pt x="116" y="107"/>
                  </a:lnTo>
                  <a:lnTo>
                    <a:pt x="112" y="113"/>
                  </a:lnTo>
                  <a:lnTo>
                    <a:pt x="107" y="117"/>
                  </a:lnTo>
                  <a:lnTo>
                    <a:pt x="102" y="120"/>
                  </a:lnTo>
                  <a:lnTo>
                    <a:pt x="96" y="123"/>
                  </a:lnTo>
                  <a:lnTo>
                    <a:pt x="91" y="126"/>
                  </a:lnTo>
                  <a:lnTo>
                    <a:pt x="85" y="128"/>
                  </a:lnTo>
                  <a:lnTo>
                    <a:pt x="79" y="131"/>
                  </a:lnTo>
                  <a:lnTo>
                    <a:pt x="72" y="132"/>
                  </a:lnTo>
                  <a:lnTo>
                    <a:pt x="65" y="13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5DF27304-7CE7-4786-B2E0-C7E982CFE2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9070" y="1694405"/>
            <a:ext cx="5019934" cy="2847584"/>
          </a:xfrm>
          <a:custGeom>
            <a:avLst/>
            <a:gdLst>
              <a:gd name="connsiteX0" fmla="*/ 0 w 5225976"/>
              <a:gd name="connsiteY0" fmla="*/ 0 h 2964462"/>
              <a:gd name="connsiteX1" fmla="*/ 5225976 w 5225976"/>
              <a:gd name="connsiteY1" fmla="*/ 0 h 2964462"/>
              <a:gd name="connsiteX2" fmla="*/ 5225976 w 5225976"/>
              <a:gd name="connsiteY2" fmla="*/ 2964462 h 2964462"/>
              <a:gd name="connsiteX3" fmla="*/ 0 w 5225976"/>
              <a:gd name="connsiteY3" fmla="*/ 2964462 h 296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976" h="2964462">
                <a:moveTo>
                  <a:pt x="0" y="0"/>
                </a:moveTo>
                <a:lnTo>
                  <a:pt x="5225976" y="0"/>
                </a:lnTo>
                <a:lnTo>
                  <a:pt x="5225976" y="2964462"/>
                </a:lnTo>
                <a:lnTo>
                  <a:pt x="0" y="2964462"/>
                </a:lnTo>
                <a:close/>
              </a:path>
            </a:pathLst>
          </a:custGeom>
        </p:spPr>
        <p:txBody>
          <a:bodyPr/>
          <a:lstStyle/>
          <a:p>
            <a:endParaRPr lang="es-CO"/>
          </a:p>
        </p:txBody>
      </p:sp>
      <p:pic>
        <p:nvPicPr>
          <p:cNvPr id="36" name="Gráfico 35">
            <a:extLst>
              <a:ext uri="{FF2B5EF4-FFF2-40B4-BE49-F238E27FC236}">
                <a16:creationId xmlns:a16="http://schemas.microsoft.com/office/drawing/2014/main" id="{4EAE63EA-3568-4CAD-BD40-5C0F28B33E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37" name="Título 1">
            <a:extLst>
              <a:ext uri="{FF2B5EF4-FFF2-40B4-BE49-F238E27FC236}">
                <a16:creationId xmlns:a16="http://schemas.microsoft.com/office/drawing/2014/main" id="{01ADA778-40EF-4D44-BC65-0F48B8CAD4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86" y="107238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98E2D7E-6C37-4719-AB75-6E91A5361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00" y="266500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5B18146C-96BE-4B07-A00C-25CB17DFD5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1A1605CE-6D5C-4771-8EBB-AD68E73FD82B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389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641267A1-D289-4378-8AA7-EB7FE6DBC9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7965" y="533388"/>
            <a:ext cx="2662820" cy="780799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C593883D-AF54-4EE3-A4D5-78851DC0D30C}"/>
              </a:ext>
            </a:extLst>
          </p:cNvPr>
          <p:cNvGrpSpPr/>
          <p:nvPr userDrawn="1"/>
        </p:nvGrpSpPr>
        <p:grpSpPr>
          <a:xfrm>
            <a:off x="2909519" y="5026156"/>
            <a:ext cx="6372961" cy="644694"/>
            <a:chOff x="2014538" y="2471737"/>
            <a:chExt cx="6372961" cy="644694"/>
          </a:xfrm>
        </p:grpSpPr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ECA4A0D4-D339-440A-817C-EB376CEFAC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14538" y="2471737"/>
              <a:ext cx="590550" cy="638175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CD057195-0026-469D-B898-DCB234E935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24351" y="2475366"/>
              <a:ext cx="590550" cy="638175"/>
            </a:xfrm>
            <a:prstGeom prst="rect">
              <a:avLst/>
            </a:prstGeom>
          </p:spPr>
        </p:pic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437E6039-1367-47C7-979C-831482528A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817518" y="2478256"/>
              <a:ext cx="581025" cy="638175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E3DA408A-41DA-4B31-A0FB-9865A119F43F}"/>
                </a:ext>
              </a:extLst>
            </p:cNvPr>
            <p:cNvSpPr txBox="1"/>
            <p:nvPr userDrawn="1"/>
          </p:nvSpPr>
          <p:spPr>
            <a:xfrm>
              <a:off x="2517372" y="2490560"/>
              <a:ext cx="1063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err="1"/>
                <a:t>Fogafín</a:t>
              </a:r>
              <a:r>
                <a:rPr lang="es-CO"/>
                <a:t> 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20C01D7C-D87E-4D77-9217-12EDDEB64157}"/>
                </a:ext>
              </a:extLst>
            </p:cNvPr>
            <p:cNvSpPr txBox="1"/>
            <p:nvPr userDrawn="1"/>
          </p:nvSpPr>
          <p:spPr>
            <a:xfrm>
              <a:off x="4839322" y="2510670"/>
              <a:ext cx="1381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/>
                <a:t>@Fogafín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8CA2D820-34F9-4764-ADF7-A925558190E9}"/>
                </a:ext>
              </a:extLst>
            </p:cNvPr>
            <p:cNvSpPr txBox="1"/>
            <p:nvPr userDrawn="1"/>
          </p:nvSpPr>
          <p:spPr>
            <a:xfrm>
              <a:off x="7324097" y="2515432"/>
              <a:ext cx="1063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err="1"/>
                <a:t>Fogafín</a:t>
              </a:r>
              <a:r>
                <a:rPr lang="es-CO"/>
                <a:t> </a:t>
              </a:r>
            </a:p>
          </p:txBody>
        </p:sp>
      </p:grp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68952F9-C9A8-43A6-BA2A-52B652ECAA4A}"/>
              </a:ext>
            </a:extLst>
          </p:cNvPr>
          <p:cNvCxnSpPr>
            <a:cxnSpLocks/>
          </p:cNvCxnSpPr>
          <p:nvPr userDrawn="1"/>
        </p:nvCxnSpPr>
        <p:spPr>
          <a:xfrm>
            <a:off x="846517" y="4807517"/>
            <a:ext cx="10405683" cy="0"/>
          </a:xfrm>
          <a:prstGeom prst="line">
            <a:avLst/>
          </a:prstGeom>
          <a:ln w="19050">
            <a:solidFill>
              <a:srgbClr val="035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099655-4AEB-4D78-814B-A0A0862568AC}"/>
              </a:ext>
            </a:extLst>
          </p:cNvPr>
          <p:cNvSpPr txBox="1"/>
          <p:nvPr userDrawn="1"/>
        </p:nvSpPr>
        <p:spPr>
          <a:xfrm>
            <a:off x="3048000" y="57817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0" i="0" spc="600" err="1">
                <a:solidFill>
                  <a:srgbClr val="0E4070"/>
                </a:solidFill>
                <a:latin typeface="Montserrat Light" pitchFamily="2" charset="77"/>
              </a:rPr>
              <a:t>www.fogafin.gov.co</a:t>
            </a:r>
            <a:r>
              <a:rPr lang="es-CO" sz="1600" b="0" i="0" spc="600">
                <a:solidFill>
                  <a:srgbClr val="0E4070"/>
                </a:solidFill>
                <a:latin typeface="Montserrat Light" pitchFamily="2" charset="77"/>
              </a:rPr>
              <a:t>/</a:t>
            </a: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F1E565BE-154F-4BDF-8A0B-76D3A1B4FF35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99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2387753A-BA67-4267-A5D4-7B4F51F0BB18}"/>
              </a:ext>
            </a:extLst>
          </p:cNvPr>
          <p:cNvSpPr/>
          <p:nvPr userDrawn="1"/>
        </p:nvSpPr>
        <p:spPr>
          <a:xfrm rot="16200000">
            <a:off x="2666999" y="-267504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3DA408A-41DA-4B31-A0FB-9865A119F43F}"/>
              </a:ext>
            </a:extLst>
          </p:cNvPr>
          <p:cNvSpPr txBox="1"/>
          <p:nvPr userDrawn="1"/>
        </p:nvSpPr>
        <p:spPr>
          <a:xfrm>
            <a:off x="3412353" y="5044979"/>
            <a:ext cx="106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err="1">
                <a:solidFill>
                  <a:schemeClr val="bg1"/>
                </a:solidFill>
              </a:rPr>
              <a:t>Fogafín</a:t>
            </a:r>
            <a:r>
              <a:rPr lang="es-CO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0C01D7C-D87E-4D77-9217-12EDDEB64157}"/>
              </a:ext>
            </a:extLst>
          </p:cNvPr>
          <p:cNvSpPr txBox="1"/>
          <p:nvPr userDrawn="1"/>
        </p:nvSpPr>
        <p:spPr>
          <a:xfrm>
            <a:off x="5734303" y="5065089"/>
            <a:ext cx="138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>
                <a:solidFill>
                  <a:schemeClr val="bg1"/>
                </a:solidFill>
              </a:rPr>
              <a:t>@Fogafín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CA2D820-34F9-4764-ADF7-A925558190E9}"/>
              </a:ext>
            </a:extLst>
          </p:cNvPr>
          <p:cNvSpPr txBox="1"/>
          <p:nvPr userDrawn="1"/>
        </p:nvSpPr>
        <p:spPr>
          <a:xfrm>
            <a:off x="8219078" y="5069851"/>
            <a:ext cx="106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err="1">
                <a:solidFill>
                  <a:schemeClr val="bg1"/>
                </a:solidFill>
              </a:rPr>
              <a:t>Fogafín</a:t>
            </a:r>
            <a:r>
              <a:rPr lang="es-CO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68952F9-C9A8-43A6-BA2A-52B652ECAA4A}"/>
              </a:ext>
            </a:extLst>
          </p:cNvPr>
          <p:cNvCxnSpPr>
            <a:cxnSpLocks/>
          </p:cNvCxnSpPr>
          <p:nvPr userDrawn="1"/>
        </p:nvCxnSpPr>
        <p:spPr>
          <a:xfrm>
            <a:off x="846517" y="4807517"/>
            <a:ext cx="104056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099655-4AEB-4D78-814B-A0A0862568AC}"/>
              </a:ext>
            </a:extLst>
          </p:cNvPr>
          <p:cNvSpPr txBox="1"/>
          <p:nvPr userDrawn="1"/>
        </p:nvSpPr>
        <p:spPr>
          <a:xfrm>
            <a:off x="3048000" y="57817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0" i="0" spc="600">
                <a:solidFill>
                  <a:schemeClr val="bg1"/>
                </a:solidFill>
                <a:latin typeface="Montserrat Light" pitchFamily="2" charset="77"/>
              </a:rPr>
              <a:t>www.fogafin.gov.co/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2FE95ED5-394B-44AF-9969-0583A46F1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2583" y="595409"/>
            <a:ext cx="2635416" cy="763717"/>
          </a:xfrm>
          <a:prstGeom prst="rect">
            <a:avLst/>
          </a:prstGeom>
        </p:spPr>
      </p:pic>
      <p:pic>
        <p:nvPicPr>
          <p:cNvPr id="42" name="Gráfico 41">
            <a:extLst>
              <a:ext uri="{FF2B5EF4-FFF2-40B4-BE49-F238E27FC236}">
                <a16:creationId xmlns:a16="http://schemas.microsoft.com/office/drawing/2014/main" id="{A5113E68-E4D0-42A2-A506-A6D208222C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00718" y="5021155"/>
            <a:ext cx="457200" cy="457200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46BD6028-AC36-427D-8784-A694304580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57875" y="5047304"/>
            <a:ext cx="457200" cy="457200"/>
          </a:xfrm>
          <a:prstGeom prst="rect">
            <a:avLst/>
          </a:prstGeom>
        </p:spPr>
      </p:pic>
      <p:pic>
        <p:nvPicPr>
          <p:cNvPr id="46" name="Gráfico 45">
            <a:extLst>
              <a:ext uri="{FF2B5EF4-FFF2-40B4-BE49-F238E27FC236}">
                <a16:creationId xmlns:a16="http://schemas.microsoft.com/office/drawing/2014/main" id="{81AAEB1A-7AA6-4E40-99F1-9B3DE4ED8E3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16247" y="5021155"/>
            <a:ext cx="457200" cy="457200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26167617-BF56-484D-93E9-09E9035067E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103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2218E17-7A72-40E9-81BE-BBB1F544FF18}"/>
              </a:ext>
            </a:extLst>
          </p:cNvPr>
          <p:cNvSpPr/>
          <p:nvPr userDrawn="1"/>
        </p:nvSpPr>
        <p:spPr>
          <a:xfrm rot="16200000">
            <a:off x="3498849" y="-3502024"/>
            <a:ext cx="5194301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7319" y="1306919"/>
            <a:ext cx="3151681" cy="311833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955" y="1433858"/>
            <a:ext cx="9642145" cy="7448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955" y="2384363"/>
            <a:ext cx="9642145" cy="1044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072A3F95-F332-457A-BF73-97FE90CA0A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490" y="5555549"/>
            <a:ext cx="2492820" cy="73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5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BD8DADBA-BB24-425F-9D70-41356A044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712344B-4A22-4CE3-8920-66414F34C28B}"/>
              </a:ext>
            </a:extLst>
          </p:cNvPr>
          <p:cNvSpPr/>
          <p:nvPr userDrawn="1"/>
        </p:nvSpPr>
        <p:spPr>
          <a:xfrm>
            <a:off x="1417089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ECF08347-C5E1-40D4-B18A-882DB15951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A01308B-8A8C-48CA-A8EE-9DA34054D1A5}"/>
              </a:ext>
            </a:extLst>
          </p:cNvPr>
          <p:cNvSpPr/>
          <p:nvPr userDrawn="1"/>
        </p:nvSpPr>
        <p:spPr>
          <a:xfrm>
            <a:off x="3866673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EE23204-9317-45C4-AF7E-A39C39CE9740}"/>
              </a:ext>
            </a:extLst>
          </p:cNvPr>
          <p:cNvSpPr/>
          <p:nvPr userDrawn="1"/>
        </p:nvSpPr>
        <p:spPr>
          <a:xfrm>
            <a:off x="6316257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004951D-C772-4D1D-8A3D-D9CC87418619}"/>
              </a:ext>
            </a:extLst>
          </p:cNvPr>
          <p:cNvSpPr/>
          <p:nvPr userDrawn="1"/>
        </p:nvSpPr>
        <p:spPr>
          <a:xfrm>
            <a:off x="8765841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2B83F21-B473-4A79-9F77-76FE769FCDBD}"/>
              </a:ext>
            </a:extLst>
          </p:cNvPr>
          <p:cNvSpPr/>
          <p:nvPr userDrawn="1"/>
        </p:nvSpPr>
        <p:spPr>
          <a:xfrm>
            <a:off x="141708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78CA8FE-2573-4118-B665-22BDED606559}"/>
              </a:ext>
            </a:extLst>
          </p:cNvPr>
          <p:cNvSpPr/>
          <p:nvPr userDrawn="1"/>
        </p:nvSpPr>
        <p:spPr>
          <a:xfrm>
            <a:off x="387506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F9D30C4-8A70-41A2-BF59-B45D9B081D1D}"/>
              </a:ext>
            </a:extLst>
          </p:cNvPr>
          <p:cNvSpPr/>
          <p:nvPr userDrawn="1"/>
        </p:nvSpPr>
        <p:spPr>
          <a:xfrm>
            <a:off x="633303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A07AE2E-DE43-4176-A590-794D3623B31B}"/>
              </a:ext>
            </a:extLst>
          </p:cNvPr>
          <p:cNvSpPr/>
          <p:nvPr userDrawn="1"/>
        </p:nvSpPr>
        <p:spPr>
          <a:xfrm>
            <a:off x="879101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DE0F5349-59E9-4F90-8CD3-1570EE56A19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6636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0C4C4046-CCBC-40EC-BA7A-F3F4C7923EA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6275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7391FA1-2AD0-42F6-AAB0-F1D2BEBE2EF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015946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DD4F4EF-785C-46A4-BF63-3E6D591DD43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012343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3F5BC845-606C-48B3-BE60-6B7868334BE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45557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3E502A8E-7D18-47DD-859A-F03E61FD617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5196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1D2B6D06-37FB-4BC8-B372-2D392F902E4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06151" y="2004352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6442DE17-D70B-452E-AEAD-997203C1BF8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902548" y="1658308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0FEDB160-2BD2-4FE7-91D3-B425BEADD2F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55220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113E951-41A4-48EE-875E-C6F0EADED11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54860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561342A7-812F-4CB5-8697-C1A844527C3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01594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05725989-5753-424C-BE37-16363709B9B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01234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AC33521-FAB9-4CF0-A420-B05324255D7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468747" y="4297849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88CCABF-559C-4A8D-89F2-B8EF85B3931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465144" y="3951805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75401997-D776-445F-BC86-898D6C59DDD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1318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98E093A0-D535-4DE9-8F2C-1586DBC3609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927715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EADB8A82-6930-402E-8A18-7E9693443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523835"/>
            <a:ext cx="10112831" cy="45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0060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BD8DADBA-BB24-425F-9D70-41356A044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712344B-4A22-4CE3-8920-66414F34C28B}"/>
              </a:ext>
            </a:extLst>
          </p:cNvPr>
          <p:cNvSpPr/>
          <p:nvPr userDrawn="1"/>
        </p:nvSpPr>
        <p:spPr>
          <a:xfrm>
            <a:off x="1417089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A01308B-8A8C-48CA-A8EE-9DA34054D1A5}"/>
              </a:ext>
            </a:extLst>
          </p:cNvPr>
          <p:cNvSpPr/>
          <p:nvPr userDrawn="1"/>
        </p:nvSpPr>
        <p:spPr>
          <a:xfrm>
            <a:off x="3866673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EE23204-9317-45C4-AF7E-A39C39CE9740}"/>
              </a:ext>
            </a:extLst>
          </p:cNvPr>
          <p:cNvSpPr/>
          <p:nvPr userDrawn="1"/>
        </p:nvSpPr>
        <p:spPr>
          <a:xfrm>
            <a:off x="6316257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004951D-C772-4D1D-8A3D-D9CC87418619}"/>
              </a:ext>
            </a:extLst>
          </p:cNvPr>
          <p:cNvSpPr/>
          <p:nvPr userDrawn="1"/>
        </p:nvSpPr>
        <p:spPr>
          <a:xfrm>
            <a:off x="8765841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2B83F21-B473-4A79-9F77-76FE769FCDBD}"/>
              </a:ext>
            </a:extLst>
          </p:cNvPr>
          <p:cNvSpPr/>
          <p:nvPr userDrawn="1"/>
        </p:nvSpPr>
        <p:spPr>
          <a:xfrm>
            <a:off x="141708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78CA8FE-2573-4118-B665-22BDED606559}"/>
              </a:ext>
            </a:extLst>
          </p:cNvPr>
          <p:cNvSpPr/>
          <p:nvPr userDrawn="1"/>
        </p:nvSpPr>
        <p:spPr>
          <a:xfrm>
            <a:off x="387506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F9D30C4-8A70-41A2-BF59-B45D9B081D1D}"/>
              </a:ext>
            </a:extLst>
          </p:cNvPr>
          <p:cNvSpPr/>
          <p:nvPr userDrawn="1"/>
        </p:nvSpPr>
        <p:spPr>
          <a:xfrm>
            <a:off x="633303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A07AE2E-DE43-4176-A590-794D3623B31B}"/>
              </a:ext>
            </a:extLst>
          </p:cNvPr>
          <p:cNvSpPr/>
          <p:nvPr userDrawn="1"/>
        </p:nvSpPr>
        <p:spPr>
          <a:xfrm>
            <a:off x="879101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DE0F5349-59E9-4F90-8CD3-1570EE56A19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6636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0C4C4046-CCBC-40EC-BA7A-F3F4C7923EA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6275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7391FA1-2AD0-42F6-AAB0-F1D2BEBE2EF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015946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DD4F4EF-785C-46A4-BF63-3E6D591DD43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012343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3F5BC845-606C-48B3-BE60-6B7868334BE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45557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3E502A8E-7D18-47DD-859A-F03E61FD617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5196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1D2B6D06-37FB-4BC8-B372-2D392F902E4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06151" y="2004352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6442DE17-D70B-452E-AEAD-997203C1BF8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902548" y="1658308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0FEDB160-2BD2-4FE7-91D3-B425BEADD2F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55220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113E951-41A4-48EE-875E-C6F0EADED11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54860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561342A7-812F-4CB5-8697-C1A844527C3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01594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05725989-5753-424C-BE37-16363709B9B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01234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AC33521-FAB9-4CF0-A420-B05324255D7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468747" y="4297849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88CCABF-559C-4A8D-89F2-B8EF85B3931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465144" y="3951805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75401997-D776-445F-BC86-898D6C59DDD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1318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98E093A0-D535-4DE9-8F2C-1586DBC3609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927715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EADB8A82-6930-402E-8A18-7E9693443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507057"/>
            <a:ext cx="10112831" cy="45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pic>
        <p:nvPicPr>
          <p:cNvPr id="44" name="Gráfico 43">
            <a:extLst>
              <a:ext uri="{FF2B5EF4-FFF2-40B4-BE49-F238E27FC236}">
                <a16:creationId xmlns:a16="http://schemas.microsoft.com/office/drawing/2014/main" id="{CDCD0B29-1C06-401B-83C1-FEFE6909F8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24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83A2203-4B62-4C10-8EFC-65CA5DDF4476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9" y="2705482"/>
            <a:ext cx="3151681" cy="3118330"/>
          </a:xfrm>
          <a:prstGeom prst="rect">
            <a:avLst/>
          </a:prstGeom>
        </p:spPr>
      </p:pic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CE3AD0C8-A690-4951-974F-AA70D0EEBEE1}"/>
              </a:ext>
            </a:extLst>
          </p:cNvPr>
          <p:cNvSpPr/>
          <p:nvPr userDrawn="1"/>
        </p:nvSpPr>
        <p:spPr>
          <a:xfrm>
            <a:off x="5766519" y="1455201"/>
            <a:ext cx="7774480" cy="7774480"/>
          </a:xfrm>
          <a:prstGeom prst="flowChartConnector">
            <a:avLst/>
          </a:prstGeom>
          <a:noFill/>
          <a:ln w="57150">
            <a:solidFill>
              <a:srgbClr val="B28A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Marcador de posición de imagen 12">
            <a:extLst>
              <a:ext uri="{FF2B5EF4-FFF2-40B4-BE49-F238E27FC236}">
                <a16:creationId xmlns:a16="http://schemas.microsoft.com/office/drawing/2014/main" id="{D39373E1-4788-4E83-9CCF-73C99790E0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1838571"/>
            <a:ext cx="7127543" cy="7128456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355" y="183320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869" y="3425824"/>
            <a:ext cx="4214588" cy="26489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2A0A790-F2F8-48EA-DCEA-6424E9AA24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76" y="166651"/>
            <a:ext cx="4452645" cy="146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257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2218E17-7A72-40E9-81BE-BBB1F544FF18}"/>
              </a:ext>
            </a:extLst>
          </p:cNvPr>
          <p:cNvSpPr/>
          <p:nvPr userDrawn="1"/>
        </p:nvSpPr>
        <p:spPr>
          <a:xfrm rot="16200000">
            <a:off x="3498849" y="-3502024"/>
            <a:ext cx="5194301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7319" y="1306919"/>
            <a:ext cx="3151681" cy="311833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955" y="1433858"/>
            <a:ext cx="9642145" cy="7448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955" y="2384363"/>
            <a:ext cx="9642145" cy="1044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975AD49-8C6D-0704-465E-E5DF79B9CB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01" y="5296823"/>
            <a:ext cx="3839198" cy="126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32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2218E17-7A72-40E9-81BE-BBB1F544FF18}"/>
              </a:ext>
            </a:extLst>
          </p:cNvPr>
          <p:cNvSpPr/>
          <p:nvPr userDrawn="1"/>
        </p:nvSpPr>
        <p:spPr>
          <a:xfrm rot="16200000">
            <a:off x="3175044" y="-3178219"/>
            <a:ext cx="5841912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7319" y="1306919"/>
            <a:ext cx="3151681" cy="311833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955" y="1433858"/>
            <a:ext cx="9642145" cy="7448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955" y="2384363"/>
            <a:ext cx="9642145" cy="1044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30EA3C14-978E-44E0-BDFC-4CA7CB7D04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893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C4CDC334-5B33-4531-A0AE-F524602F3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398000"/>
            <a:ext cx="10112831" cy="811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4A2EF6-80D9-49ED-90E4-5BFA221E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84" y="1316324"/>
            <a:ext cx="10112830" cy="4986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EC25235-91E4-48B2-8F39-7574E088C124}"/>
              </a:ext>
            </a:extLst>
          </p:cNvPr>
          <p:cNvSpPr/>
          <p:nvPr userDrawn="1"/>
        </p:nvSpPr>
        <p:spPr>
          <a:xfrm>
            <a:off x="1039584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63DE314-C1FB-4F07-A719-11DB93121B0A}"/>
              </a:ext>
            </a:extLst>
          </p:cNvPr>
          <p:cNvSpPr/>
          <p:nvPr userDrawn="1"/>
        </p:nvSpPr>
        <p:spPr>
          <a:xfrm>
            <a:off x="4469053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EA771B2-A532-4F79-97E1-EDB0B80D7473}"/>
              </a:ext>
            </a:extLst>
          </p:cNvPr>
          <p:cNvSpPr/>
          <p:nvPr userDrawn="1"/>
        </p:nvSpPr>
        <p:spPr>
          <a:xfrm>
            <a:off x="7912531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1346200" y="2494640"/>
            <a:ext cx="736600" cy="736600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10081BC-FDFD-46D0-AC13-739D7FE2CE7D}"/>
              </a:ext>
            </a:extLst>
          </p:cNvPr>
          <p:cNvSpPr/>
          <p:nvPr userDrawn="1"/>
        </p:nvSpPr>
        <p:spPr>
          <a:xfrm>
            <a:off x="4775200" y="2492056"/>
            <a:ext cx="736600" cy="736600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C1CEC00-3FB0-4EFA-8598-CB55FBC899A8}"/>
              </a:ext>
            </a:extLst>
          </p:cNvPr>
          <p:cNvSpPr/>
          <p:nvPr userDrawn="1"/>
        </p:nvSpPr>
        <p:spPr>
          <a:xfrm>
            <a:off x="8242300" y="2462519"/>
            <a:ext cx="736600" cy="736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6E907A37-51CC-41A4-9705-D3BFBF2040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342497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2FC1E42-8C9B-49E0-9D54-E138DD86934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3383863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175AC47-D258-4AF0-A584-94595AE34C5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335211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59E5C26-D0FB-45B1-BFC2-5891A0FBEF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95539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CE0AA03B-871C-4529-8582-3A7540F151D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689318" y="2643125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C3DE554B-69A1-4D99-AD92-71C157125E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219186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E6A9D8D-AA8A-4E9E-BE87-A8DFAB6DC080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1B37F14-3556-4F76-186C-501BB2860B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152" y="544737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04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C4CDC334-5B33-4531-A0AE-F524602F3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398000"/>
            <a:ext cx="10112831" cy="811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4A2EF6-80D9-49ED-90E4-5BFA221E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84" y="1316324"/>
            <a:ext cx="10112830" cy="4986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EC25235-91E4-48B2-8F39-7574E088C124}"/>
              </a:ext>
            </a:extLst>
          </p:cNvPr>
          <p:cNvSpPr/>
          <p:nvPr userDrawn="1"/>
        </p:nvSpPr>
        <p:spPr>
          <a:xfrm>
            <a:off x="1039584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63DE314-C1FB-4F07-A719-11DB93121B0A}"/>
              </a:ext>
            </a:extLst>
          </p:cNvPr>
          <p:cNvSpPr/>
          <p:nvPr userDrawn="1"/>
        </p:nvSpPr>
        <p:spPr>
          <a:xfrm>
            <a:off x="4469053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EA771B2-A532-4F79-97E1-EDB0B80D7473}"/>
              </a:ext>
            </a:extLst>
          </p:cNvPr>
          <p:cNvSpPr/>
          <p:nvPr userDrawn="1"/>
        </p:nvSpPr>
        <p:spPr>
          <a:xfrm>
            <a:off x="7912531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1346200" y="2494640"/>
            <a:ext cx="736600" cy="736600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10081BC-FDFD-46D0-AC13-739D7FE2CE7D}"/>
              </a:ext>
            </a:extLst>
          </p:cNvPr>
          <p:cNvSpPr/>
          <p:nvPr userDrawn="1"/>
        </p:nvSpPr>
        <p:spPr>
          <a:xfrm>
            <a:off x="4775200" y="2492056"/>
            <a:ext cx="736600" cy="736600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C1CEC00-3FB0-4EFA-8598-CB55FBC899A8}"/>
              </a:ext>
            </a:extLst>
          </p:cNvPr>
          <p:cNvSpPr/>
          <p:nvPr userDrawn="1"/>
        </p:nvSpPr>
        <p:spPr>
          <a:xfrm>
            <a:off x="8242300" y="2462519"/>
            <a:ext cx="736600" cy="736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6E907A37-51CC-41A4-9705-D3BFBF2040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342497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2FC1E42-8C9B-49E0-9D54-E138DD86934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3383863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175AC47-D258-4AF0-A584-94595AE34C5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335211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59E5C26-D0FB-45B1-BFC2-5891A0FBEF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95539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CE0AA03B-871C-4529-8582-3A7540F151D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689318" y="2643125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C3DE554B-69A1-4D99-AD92-71C157125E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219186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E6A9D8D-AA8A-4E9E-BE87-A8DFAB6DC080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479C5BB4-FA40-43EC-87E2-3BECF73A14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394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1818" y="342146"/>
            <a:ext cx="5232843" cy="117737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Agenda</a:t>
            </a:r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-4703082" y="367165"/>
            <a:ext cx="5835662" cy="5835662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EF43D80-AF80-452E-B47D-869D1A9162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235199" y="1980958"/>
            <a:ext cx="8998857" cy="349092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>
              <a:buClr>
                <a:srgbClr val="B28A3F"/>
              </a:buClr>
              <a:buSzPct val="100000"/>
              <a:buFont typeface="+mj-lt"/>
              <a:buAutoNum type="arabicParenR"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tema 1</a:t>
            </a:r>
          </a:p>
          <a:p>
            <a:pPr lvl="0"/>
            <a:endParaRPr lang="es-ES"/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F5583E0A-1056-4C92-BBD4-76B3A645F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3899" y="1980958"/>
            <a:ext cx="3750000" cy="3697332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EB5180B-1363-40A6-81E1-BA1EDB460A85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87C231A-EDCA-425D-A9C4-2E359CEE4D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33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4A30D09-F5DC-4639-9F6E-EAE6CCDCEFD9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255BFD04-4B68-4C09-BDB6-BA42AB5CDC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00" y="1191840"/>
            <a:ext cx="63420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B58A9A7B-BD1F-4FD3-94AF-0F952A779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4" y="2784457"/>
            <a:ext cx="6342088" cy="32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Marcador de posición de imagen 12">
            <a:extLst>
              <a:ext uri="{FF2B5EF4-FFF2-40B4-BE49-F238E27FC236}">
                <a16:creationId xmlns:a16="http://schemas.microsoft.com/office/drawing/2014/main" id="{C917985D-72F7-46EA-AC44-DA1396D7C2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38967" y="474191"/>
            <a:ext cx="5125931" cy="5126587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B71B641F-1515-49CE-BF84-BE0C596861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3872557-3B0A-4545-B933-C38899ED968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BE9C6A-9CED-C6C7-8D15-BA01245CD2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6" y="5587639"/>
            <a:ext cx="3480305" cy="114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24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áfico 24">
            <a:extLst>
              <a:ext uri="{FF2B5EF4-FFF2-40B4-BE49-F238E27FC236}">
                <a16:creationId xmlns:a16="http://schemas.microsoft.com/office/drawing/2014/main" id="{2CACDC4E-5ECE-451A-BA7B-5439F3CED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2F01F1B6-BBD1-45A5-A756-DC17D69FF7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38967" y="474191"/>
            <a:ext cx="5125931" cy="5126587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8B1438D4-F191-4519-8EBF-FE0428282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00" y="1191840"/>
            <a:ext cx="63420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35A93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7EF03E3E-2AF0-4FFD-B3CD-286EE86AC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4" y="2784457"/>
            <a:ext cx="6342088" cy="32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5209E6C5-170E-404A-8D00-226557131E7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B5A3B1-1531-CECB-6A91-AB66FC3D37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1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2218E17-7A72-40E9-81BE-BBB1F544FF18}"/>
              </a:ext>
            </a:extLst>
          </p:cNvPr>
          <p:cNvSpPr/>
          <p:nvPr userDrawn="1"/>
        </p:nvSpPr>
        <p:spPr>
          <a:xfrm rot="16200000">
            <a:off x="3175044" y="-3178219"/>
            <a:ext cx="5841912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7319" y="1306919"/>
            <a:ext cx="3151681" cy="311833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955" y="1433858"/>
            <a:ext cx="9642145" cy="7448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955" y="2384363"/>
            <a:ext cx="9642145" cy="1044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30EA3C14-978E-44E0-BDFC-4CA7CB7D04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758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7E8B004-6BCD-4C19-AC7C-8B982BF84150}"/>
              </a:ext>
            </a:extLst>
          </p:cNvPr>
          <p:cNvSpPr/>
          <p:nvPr userDrawn="1"/>
        </p:nvSpPr>
        <p:spPr>
          <a:xfrm rot="16200000">
            <a:off x="3992562" y="-3995737"/>
            <a:ext cx="4206875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posición de imagen 12">
            <a:extLst>
              <a:ext uri="{FF2B5EF4-FFF2-40B4-BE49-F238E27FC236}">
                <a16:creationId xmlns:a16="http://schemas.microsoft.com/office/drawing/2014/main" id="{F4EF8A1C-F020-4591-A9BA-03FF7A342D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5253" y="970338"/>
            <a:ext cx="4895778" cy="4896405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FFBC1B0D-A876-4B76-849A-E271692C8B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4555" y="1003529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6C469067-69CB-4EC1-AE13-49205729C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9069" y="2596147"/>
            <a:ext cx="4214588" cy="832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2FF318-228A-42EB-B665-23DBD1219BD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009069" y="4577565"/>
            <a:ext cx="4214588" cy="832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E407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texto</a:t>
            </a: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A1AAAA54-05CE-404A-85C8-F051C97A53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2589" y="598266"/>
            <a:ext cx="3200074" cy="3166211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71002635-1214-4CBF-8943-CE8CE0305520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F2ABA6C-B764-6ABF-C8BF-D252F60FB8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066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A536149-5AB4-48F1-9EA7-D9B0DECF7BF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E4070"/>
              </a:solidFill>
            </a:endParaRP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87FAC8D6-7788-4105-A70B-B7FCB41C7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28C91D1-80A8-4225-88D2-E489987BA89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1700" y="1735370"/>
            <a:ext cx="10274300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0881EC0-4358-4EBC-8A75-DE9E596E1B7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C628959-2FC4-B058-39BA-B9AF7CBA53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95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A536149-5AB4-48F1-9EA7-D9B0DECF7BF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E4070"/>
              </a:solidFill>
            </a:endParaRP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9634BF03-CD1A-4FD5-8390-24B97D96CC3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1700" y="1735370"/>
            <a:ext cx="10274300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87FAC8D6-7788-4105-A70B-B7FCB41C7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EAE0003-7B0C-4E06-9677-E5DE8C77D6D9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10911C9-74DD-BECF-3552-7715684599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805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65679-853C-4480-AD0D-FA2FBC60D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165CA6-1E05-4739-B103-B6A17F773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9DD0CA-36D8-48C3-959E-31A53745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C755B-18F7-4B3D-BF2E-D5EF19176138}" type="datetimeFigureOut">
              <a:rPr lang="es-CO" smtClean="0"/>
              <a:t>28/01/2026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3D17A0-A2D5-4FDB-9826-70A238EF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D0B767-DF28-4120-B698-2C0960DF2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043296-7ECA-4F6D-A027-B04BC89C4200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9C1DD56-C58E-430A-99F2-B18F06FB64D3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87BCB645-7763-4627-AFFE-331A4CE4E09A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FA92F655-BE1E-4BBF-A4FC-371EF7F6DE6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1576282"/>
            <a:ext cx="10642682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3800C0AB-FC41-4B40-AE3A-4B773E7735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2C178F0-6614-612C-769A-7B617D3C2B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6" y="5587639"/>
            <a:ext cx="3480305" cy="114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72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F773B5C4-84CE-4AB6-9FFC-55280B681F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0830" y="706705"/>
            <a:ext cx="6271170" cy="5393634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0" name="Marcador de posición de imagen 12">
            <a:extLst>
              <a:ext uri="{FF2B5EF4-FFF2-40B4-BE49-F238E27FC236}">
                <a16:creationId xmlns:a16="http://schemas.microsoft.com/office/drawing/2014/main" id="{497B6177-D8E7-48AC-9B3C-46042B2F7D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15100" y="1269586"/>
            <a:ext cx="4318274" cy="431882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86" y="107238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00" y="266500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F15B8D6-7D15-89CD-9344-6C747CF3383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281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229" y="1097555"/>
            <a:ext cx="8851436" cy="5716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743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6992BC9-7468-4FE2-8251-A875A76E55C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84077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F2C0BCDA-A511-4E37-AFE4-FB72E2274A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408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229" y="1097555"/>
            <a:ext cx="8851436" cy="5716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743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6992BC9-7468-4FE2-8251-A875A76E55C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84077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73CF72C-E651-E32E-4197-8DBF30AC2D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186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A4F0AFD-C9B0-4D41-8171-96145E47BFA1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44DB28E2-F19E-41F2-9331-64E02BEA8DC7}"/>
              </a:ext>
            </a:extLst>
          </p:cNvPr>
          <p:cNvSpPr/>
          <p:nvPr userDrawn="1"/>
        </p:nvSpPr>
        <p:spPr>
          <a:xfrm>
            <a:off x="1039584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8E7F0A89-E3DC-49F3-9466-E8D8A7043099}"/>
              </a:ext>
            </a:extLst>
          </p:cNvPr>
          <p:cNvSpPr/>
          <p:nvPr userDrawn="1"/>
        </p:nvSpPr>
        <p:spPr>
          <a:xfrm>
            <a:off x="4469053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89DA87E3-1E68-4021-8D44-196C43DE04BF}"/>
              </a:ext>
            </a:extLst>
          </p:cNvPr>
          <p:cNvSpPr/>
          <p:nvPr userDrawn="1"/>
        </p:nvSpPr>
        <p:spPr>
          <a:xfrm>
            <a:off x="7912531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C2F36180-0976-4F96-A175-0A15983ECE62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D71E4FE0-34BE-4802-95F2-BE7E5889A2E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2467429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CBDA24A3-B2CB-4985-A312-16F426B03B3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2469859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BC57874A-CCD4-4218-AC64-F2975F4972E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2438111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23031889-E5A1-482C-BD5A-3950A9CC0FC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322840" y="1887237"/>
            <a:ext cx="2726645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82125490-73F6-447C-8EB8-8F213D1F3A5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45648" y="1903276"/>
            <a:ext cx="2665638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id="{DD62642F-CB79-4FE8-9D14-ADDA260837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199652" y="1887237"/>
            <a:ext cx="2640134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CBC2D46B-991D-455C-8911-0FCFD445D116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668E045-3BA1-052D-CD6A-7539613B41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6" y="5587639"/>
            <a:ext cx="3480305" cy="114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2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664676F2-E131-4438-8DF5-4302D86ECD30}"/>
              </a:ext>
            </a:extLst>
          </p:cNvPr>
          <p:cNvSpPr/>
          <p:nvPr userDrawn="1"/>
        </p:nvSpPr>
        <p:spPr>
          <a:xfrm>
            <a:off x="6638912" y="5686178"/>
            <a:ext cx="3752850" cy="42118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oup 62">
            <a:extLst>
              <a:ext uri="{FF2B5EF4-FFF2-40B4-BE49-F238E27FC236}">
                <a16:creationId xmlns:a16="http://schemas.microsoft.com/office/drawing/2014/main" id="{BCF9A532-7721-46EF-A277-89339B9C312E}"/>
              </a:ext>
            </a:extLst>
          </p:cNvPr>
          <p:cNvGrpSpPr/>
          <p:nvPr userDrawn="1"/>
        </p:nvGrpSpPr>
        <p:grpSpPr>
          <a:xfrm>
            <a:off x="5817627" y="1481682"/>
            <a:ext cx="5432487" cy="4409161"/>
            <a:chOff x="5774538" y="1133933"/>
            <a:chExt cx="5655462" cy="4590134"/>
          </a:xfrm>
        </p:grpSpPr>
        <p:sp>
          <p:nvSpPr>
            <p:cNvPr id="23" name="Freeform 52">
              <a:extLst>
                <a:ext uri="{FF2B5EF4-FFF2-40B4-BE49-F238E27FC236}">
                  <a16:creationId xmlns:a16="http://schemas.microsoft.com/office/drawing/2014/main" id="{449905F2-4946-4FCC-8125-DC8782951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61" y="5653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A20C5CD1-AD63-4B6A-895E-7DB01B1A7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667026"/>
              <a:ext cx="1848804" cy="57041"/>
            </a:xfrm>
            <a:custGeom>
              <a:avLst/>
              <a:gdLst>
                <a:gd name="T0" fmla="*/ 5504 w 5511"/>
                <a:gd name="T1" fmla="*/ 8 h 171"/>
                <a:gd name="T2" fmla="*/ 5502 w 5511"/>
                <a:gd name="T3" fmla="*/ 23 h 171"/>
                <a:gd name="T4" fmla="*/ 5494 w 5511"/>
                <a:gd name="T5" fmla="*/ 34 h 171"/>
                <a:gd name="T6" fmla="*/ 5479 w 5511"/>
                <a:gd name="T7" fmla="*/ 43 h 171"/>
                <a:gd name="T8" fmla="*/ 5455 w 5511"/>
                <a:gd name="T9" fmla="*/ 52 h 171"/>
                <a:gd name="T10" fmla="*/ 5435 w 5511"/>
                <a:gd name="T11" fmla="*/ 56 h 171"/>
                <a:gd name="T12" fmla="*/ 5379 w 5511"/>
                <a:gd name="T13" fmla="*/ 67 h 171"/>
                <a:gd name="T14" fmla="*/ 5257 w 5511"/>
                <a:gd name="T15" fmla="*/ 77 h 171"/>
                <a:gd name="T16" fmla="*/ 5028 w 5511"/>
                <a:gd name="T17" fmla="*/ 89 h 171"/>
                <a:gd name="T18" fmla="*/ 4086 w 5511"/>
                <a:gd name="T19" fmla="*/ 106 h 171"/>
                <a:gd name="T20" fmla="*/ 3968 w 5511"/>
                <a:gd name="T21" fmla="*/ 106 h 171"/>
                <a:gd name="T22" fmla="*/ 3032 w 5511"/>
                <a:gd name="T23" fmla="*/ 107 h 171"/>
                <a:gd name="T24" fmla="*/ 2900 w 5511"/>
                <a:gd name="T25" fmla="*/ 109 h 171"/>
                <a:gd name="T26" fmla="*/ 2785 w 5511"/>
                <a:gd name="T27" fmla="*/ 109 h 171"/>
                <a:gd name="T28" fmla="*/ 2684 w 5511"/>
                <a:gd name="T29" fmla="*/ 109 h 171"/>
                <a:gd name="T30" fmla="*/ 2562 w 5511"/>
                <a:gd name="T31" fmla="*/ 108 h 171"/>
                <a:gd name="T32" fmla="*/ 2427 w 5511"/>
                <a:gd name="T33" fmla="*/ 106 h 171"/>
                <a:gd name="T34" fmla="*/ 1497 w 5511"/>
                <a:gd name="T35" fmla="*/ 106 h 171"/>
                <a:gd name="T36" fmla="*/ 1416 w 5511"/>
                <a:gd name="T37" fmla="*/ 106 h 171"/>
                <a:gd name="T38" fmla="*/ 1188 w 5511"/>
                <a:gd name="T39" fmla="*/ 104 h 171"/>
                <a:gd name="T40" fmla="*/ 971 w 5511"/>
                <a:gd name="T41" fmla="*/ 100 h 171"/>
                <a:gd name="T42" fmla="*/ 784 w 5511"/>
                <a:gd name="T43" fmla="*/ 96 h 171"/>
                <a:gd name="T44" fmla="*/ 645 w 5511"/>
                <a:gd name="T45" fmla="*/ 93 h 171"/>
                <a:gd name="T46" fmla="*/ 574 w 5511"/>
                <a:gd name="T47" fmla="*/ 92 h 171"/>
                <a:gd name="T48" fmla="*/ 392 w 5511"/>
                <a:gd name="T49" fmla="*/ 86 h 171"/>
                <a:gd name="T50" fmla="*/ 193 w 5511"/>
                <a:gd name="T51" fmla="*/ 73 h 171"/>
                <a:gd name="T52" fmla="*/ 117 w 5511"/>
                <a:gd name="T53" fmla="*/ 66 h 171"/>
                <a:gd name="T54" fmla="*/ 61 w 5511"/>
                <a:gd name="T55" fmla="*/ 54 h 171"/>
                <a:gd name="T56" fmla="*/ 38 w 5511"/>
                <a:gd name="T57" fmla="*/ 48 h 171"/>
                <a:gd name="T58" fmla="*/ 16 w 5511"/>
                <a:gd name="T59" fmla="*/ 37 h 171"/>
                <a:gd name="T60" fmla="*/ 4 w 5511"/>
                <a:gd name="T61" fmla="*/ 25 h 171"/>
                <a:gd name="T62" fmla="*/ 1 w 5511"/>
                <a:gd name="T63" fmla="*/ 43 h 171"/>
                <a:gd name="T64" fmla="*/ 2 w 5511"/>
                <a:gd name="T65" fmla="*/ 74 h 171"/>
                <a:gd name="T66" fmla="*/ 15 w 5511"/>
                <a:gd name="T67" fmla="*/ 100 h 171"/>
                <a:gd name="T68" fmla="*/ 34 w 5511"/>
                <a:gd name="T69" fmla="*/ 112 h 171"/>
                <a:gd name="T70" fmla="*/ 75 w 5511"/>
                <a:gd name="T71" fmla="*/ 127 h 171"/>
                <a:gd name="T72" fmla="*/ 125 w 5511"/>
                <a:gd name="T73" fmla="*/ 137 h 171"/>
                <a:gd name="T74" fmla="*/ 198 w 5511"/>
                <a:gd name="T75" fmla="*/ 144 h 171"/>
                <a:gd name="T76" fmla="*/ 319 w 5511"/>
                <a:gd name="T77" fmla="*/ 152 h 171"/>
                <a:gd name="T78" fmla="*/ 578 w 5511"/>
                <a:gd name="T79" fmla="*/ 166 h 171"/>
                <a:gd name="T80" fmla="*/ 2075 w 5511"/>
                <a:gd name="T81" fmla="*/ 171 h 171"/>
                <a:gd name="T82" fmla="*/ 4761 w 5511"/>
                <a:gd name="T83" fmla="*/ 167 h 171"/>
                <a:gd name="T84" fmla="*/ 5026 w 5511"/>
                <a:gd name="T85" fmla="*/ 156 h 171"/>
                <a:gd name="T86" fmla="*/ 5257 w 5511"/>
                <a:gd name="T87" fmla="*/ 144 h 171"/>
                <a:gd name="T88" fmla="*/ 5341 w 5511"/>
                <a:gd name="T89" fmla="*/ 138 h 171"/>
                <a:gd name="T90" fmla="*/ 5405 w 5511"/>
                <a:gd name="T91" fmla="*/ 130 h 171"/>
                <a:gd name="T92" fmla="*/ 5450 w 5511"/>
                <a:gd name="T93" fmla="*/ 119 h 171"/>
                <a:gd name="T94" fmla="*/ 5489 w 5511"/>
                <a:gd name="T95" fmla="*/ 101 h 171"/>
                <a:gd name="T96" fmla="*/ 5501 w 5511"/>
                <a:gd name="T97" fmla="*/ 91 h 171"/>
                <a:gd name="T98" fmla="*/ 5509 w 5511"/>
                <a:gd name="T99" fmla="*/ 72 h 171"/>
                <a:gd name="T100" fmla="*/ 5509 w 5511"/>
                <a:gd name="T101" fmla="*/ 30 h 171"/>
                <a:gd name="T102" fmla="*/ 5502 w 5511"/>
                <a:gd name="T10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11" h="171">
                  <a:moveTo>
                    <a:pt x="5502" y="0"/>
                  </a:moveTo>
                  <a:lnTo>
                    <a:pt x="5502" y="0"/>
                  </a:lnTo>
                  <a:lnTo>
                    <a:pt x="5504" y="8"/>
                  </a:lnTo>
                  <a:lnTo>
                    <a:pt x="5504" y="15"/>
                  </a:lnTo>
                  <a:lnTo>
                    <a:pt x="5503" y="19"/>
                  </a:lnTo>
                  <a:lnTo>
                    <a:pt x="5502" y="23"/>
                  </a:lnTo>
                  <a:lnTo>
                    <a:pt x="5500" y="27"/>
                  </a:lnTo>
                  <a:lnTo>
                    <a:pt x="5497" y="31"/>
                  </a:lnTo>
                  <a:lnTo>
                    <a:pt x="5494" y="34"/>
                  </a:lnTo>
                  <a:lnTo>
                    <a:pt x="5489" y="37"/>
                  </a:lnTo>
                  <a:lnTo>
                    <a:pt x="5484" y="40"/>
                  </a:lnTo>
                  <a:lnTo>
                    <a:pt x="5479" y="43"/>
                  </a:lnTo>
                  <a:lnTo>
                    <a:pt x="5471" y="47"/>
                  </a:lnTo>
                  <a:lnTo>
                    <a:pt x="5464" y="49"/>
                  </a:lnTo>
                  <a:lnTo>
                    <a:pt x="5455" y="52"/>
                  </a:lnTo>
                  <a:lnTo>
                    <a:pt x="5445" y="54"/>
                  </a:lnTo>
                  <a:lnTo>
                    <a:pt x="5443" y="54"/>
                  </a:lnTo>
                  <a:lnTo>
                    <a:pt x="5435" y="56"/>
                  </a:lnTo>
                  <a:lnTo>
                    <a:pt x="5417" y="60"/>
                  </a:lnTo>
                  <a:lnTo>
                    <a:pt x="5387" y="66"/>
                  </a:lnTo>
                  <a:lnTo>
                    <a:pt x="5379" y="67"/>
                  </a:lnTo>
                  <a:lnTo>
                    <a:pt x="5352" y="70"/>
                  </a:lnTo>
                  <a:lnTo>
                    <a:pt x="5311" y="73"/>
                  </a:lnTo>
                  <a:lnTo>
                    <a:pt x="5257" y="77"/>
                  </a:lnTo>
                  <a:lnTo>
                    <a:pt x="5190" y="81"/>
                  </a:lnTo>
                  <a:lnTo>
                    <a:pt x="5113" y="86"/>
                  </a:lnTo>
                  <a:lnTo>
                    <a:pt x="5028" y="89"/>
                  </a:lnTo>
                  <a:lnTo>
                    <a:pt x="4935" y="91"/>
                  </a:lnTo>
                  <a:lnTo>
                    <a:pt x="4431" y="106"/>
                  </a:lnTo>
                  <a:lnTo>
                    <a:pt x="4086" y="106"/>
                  </a:lnTo>
                  <a:lnTo>
                    <a:pt x="4046" y="106"/>
                  </a:lnTo>
                  <a:lnTo>
                    <a:pt x="4007" y="106"/>
                  </a:lnTo>
                  <a:lnTo>
                    <a:pt x="3968" y="106"/>
                  </a:lnTo>
                  <a:lnTo>
                    <a:pt x="3929" y="106"/>
                  </a:lnTo>
                  <a:lnTo>
                    <a:pt x="3077" y="106"/>
                  </a:lnTo>
                  <a:lnTo>
                    <a:pt x="3032" y="107"/>
                  </a:lnTo>
                  <a:lnTo>
                    <a:pt x="2986" y="108"/>
                  </a:lnTo>
                  <a:lnTo>
                    <a:pt x="2942" y="108"/>
                  </a:lnTo>
                  <a:lnTo>
                    <a:pt x="2900" y="109"/>
                  </a:lnTo>
                  <a:lnTo>
                    <a:pt x="2859" y="109"/>
                  </a:lnTo>
                  <a:lnTo>
                    <a:pt x="2821" y="109"/>
                  </a:lnTo>
                  <a:lnTo>
                    <a:pt x="2785" y="109"/>
                  </a:lnTo>
                  <a:lnTo>
                    <a:pt x="2752" y="108"/>
                  </a:lnTo>
                  <a:lnTo>
                    <a:pt x="2720" y="109"/>
                  </a:lnTo>
                  <a:lnTo>
                    <a:pt x="2684" y="109"/>
                  </a:lnTo>
                  <a:lnTo>
                    <a:pt x="2645" y="109"/>
                  </a:lnTo>
                  <a:lnTo>
                    <a:pt x="2604" y="109"/>
                  </a:lnTo>
                  <a:lnTo>
                    <a:pt x="2562" y="108"/>
                  </a:lnTo>
                  <a:lnTo>
                    <a:pt x="2518" y="108"/>
                  </a:lnTo>
                  <a:lnTo>
                    <a:pt x="2472" y="107"/>
                  </a:lnTo>
                  <a:lnTo>
                    <a:pt x="2427" y="106"/>
                  </a:lnTo>
                  <a:lnTo>
                    <a:pt x="1575" y="106"/>
                  </a:lnTo>
                  <a:lnTo>
                    <a:pt x="1536" y="106"/>
                  </a:lnTo>
                  <a:lnTo>
                    <a:pt x="1497" y="106"/>
                  </a:lnTo>
                  <a:lnTo>
                    <a:pt x="1458" y="106"/>
                  </a:lnTo>
                  <a:lnTo>
                    <a:pt x="1418" y="106"/>
                  </a:lnTo>
                  <a:lnTo>
                    <a:pt x="1416" y="106"/>
                  </a:lnTo>
                  <a:lnTo>
                    <a:pt x="1340" y="106"/>
                  </a:lnTo>
                  <a:lnTo>
                    <a:pt x="1264" y="105"/>
                  </a:lnTo>
                  <a:lnTo>
                    <a:pt x="1188" y="104"/>
                  </a:lnTo>
                  <a:lnTo>
                    <a:pt x="1114" y="102"/>
                  </a:lnTo>
                  <a:lnTo>
                    <a:pt x="1042" y="101"/>
                  </a:lnTo>
                  <a:lnTo>
                    <a:pt x="971" y="100"/>
                  </a:lnTo>
                  <a:lnTo>
                    <a:pt x="905" y="99"/>
                  </a:lnTo>
                  <a:lnTo>
                    <a:pt x="842" y="98"/>
                  </a:lnTo>
                  <a:lnTo>
                    <a:pt x="784" y="96"/>
                  </a:lnTo>
                  <a:lnTo>
                    <a:pt x="731" y="95"/>
                  </a:lnTo>
                  <a:lnTo>
                    <a:pt x="685" y="94"/>
                  </a:lnTo>
                  <a:lnTo>
                    <a:pt x="645" y="93"/>
                  </a:lnTo>
                  <a:lnTo>
                    <a:pt x="613" y="93"/>
                  </a:lnTo>
                  <a:lnTo>
                    <a:pt x="589" y="92"/>
                  </a:lnTo>
                  <a:lnTo>
                    <a:pt x="574" y="92"/>
                  </a:lnTo>
                  <a:lnTo>
                    <a:pt x="569" y="91"/>
                  </a:lnTo>
                  <a:lnTo>
                    <a:pt x="477" y="89"/>
                  </a:lnTo>
                  <a:lnTo>
                    <a:pt x="392" y="86"/>
                  </a:lnTo>
                  <a:lnTo>
                    <a:pt x="315" y="81"/>
                  </a:lnTo>
                  <a:lnTo>
                    <a:pt x="247" y="77"/>
                  </a:lnTo>
                  <a:lnTo>
                    <a:pt x="193" y="73"/>
                  </a:lnTo>
                  <a:lnTo>
                    <a:pt x="152" y="70"/>
                  </a:lnTo>
                  <a:lnTo>
                    <a:pt x="125" y="67"/>
                  </a:lnTo>
                  <a:lnTo>
                    <a:pt x="117" y="66"/>
                  </a:lnTo>
                  <a:lnTo>
                    <a:pt x="87" y="60"/>
                  </a:lnTo>
                  <a:lnTo>
                    <a:pt x="69" y="56"/>
                  </a:lnTo>
                  <a:lnTo>
                    <a:pt x="61" y="54"/>
                  </a:lnTo>
                  <a:lnTo>
                    <a:pt x="59" y="54"/>
                  </a:lnTo>
                  <a:lnTo>
                    <a:pt x="47" y="51"/>
                  </a:lnTo>
                  <a:lnTo>
                    <a:pt x="38" y="48"/>
                  </a:lnTo>
                  <a:lnTo>
                    <a:pt x="28" y="45"/>
                  </a:lnTo>
                  <a:lnTo>
                    <a:pt x="21" y="41"/>
                  </a:lnTo>
                  <a:lnTo>
                    <a:pt x="16" y="37"/>
                  </a:lnTo>
                  <a:lnTo>
                    <a:pt x="10" y="33"/>
                  </a:lnTo>
                  <a:lnTo>
                    <a:pt x="6" y="29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34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4"/>
                  </a:lnTo>
                  <a:lnTo>
                    <a:pt x="2" y="74"/>
                  </a:lnTo>
                  <a:lnTo>
                    <a:pt x="4" y="84"/>
                  </a:lnTo>
                  <a:lnTo>
                    <a:pt x="8" y="92"/>
                  </a:lnTo>
                  <a:lnTo>
                    <a:pt x="15" y="100"/>
                  </a:lnTo>
                  <a:lnTo>
                    <a:pt x="17" y="101"/>
                  </a:lnTo>
                  <a:lnTo>
                    <a:pt x="22" y="107"/>
                  </a:lnTo>
                  <a:lnTo>
                    <a:pt x="34" y="112"/>
                  </a:lnTo>
                  <a:lnTo>
                    <a:pt x="50" y="119"/>
                  </a:lnTo>
                  <a:lnTo>
                    <a:pt x="61" y="124"/>
                  </a:lnTo>
                  <a:lnTo>
                    <a:pt x="75" y="127"/>
                  </a:lnTo>
                  <a:lnTo>
                    <a:pt x="89" y="131"/>
                  </a:lnTo>
                  <a:lnTo>
                    <a:pt x="106" y="134"/>
                  </a:lnTo>
                  <a:lnTo>
                    <a:pt x="125" y="137"/>
                  </a:lnTo>
                  <a:lnTo>
                    <a:pt x="147" y="140"/>
                  </a:lnTo>
                  <a:lnTo>
                    <a:pt x="172" y="143"/>
                  </a:lnTo>
                  <a:lnTo>
                    <a:pt x="198" y="144"/>
                  </a:lnTo>
                  <a:lnTo>
                    <a:pt x="213" y="145"/>
                  </a:lnTo>
                  <a:lnTo>
                    <a:pt x="255" y="148"/>
                  </a:lnTo>
                  <a:lnTo>
                    <a:pt x="319" y="152"/>
                  </a:lnTo>
                  <a:lnTo>
                    <a:pt x="397" y="156"/>
                  </a:lnTo>
                  <a:lnTo>
                    <a:pt x="485" y="160"/>
                  </a:lnTo>
                  <a:lnTo>
                    <a:pt x="578" y="166"/>
                  </a:lnTo>
                  <a:lnTo>
                    <a:pt x="668" y="169"/>
                  </a:lnTo>
                  <a:lnTo>
                    <a:pt x="750" y="171"/>
                  </a:lnTo>
                  <a:lnTo>
                    <a:pt x="2075" y="171"/>
                  </a:lnTo>
                  <a:lnTo>
                    <a:pt x="2755" y="171"/>
                  </a:lnTo>
                  <a:lnTo>
                    <a:pt x="3436" y="167"/>
                  </a:lnTo>
                  <a:lnTo>
                    <a:pt x="4761" y="167"/>
                  </a:lnTo>
                  <a:lnTo>
                    <a:pt x="4844" y="165"/>
                  </a:lnTo>
                  <a:lnTo>
                    <a:pt x="4934" y="162"/>
                  </a:lnTo>
                  <a:lnTo>
                    <a:pt x="5026" y="156"/>
                  </a:lnTo>
                  <a:lnTo>
                    <a:pt x="5114" y="152"/>
                  </a:lnTo>
                  <a:lnTo>
                    <a:pt x="5193" y="148"/>
                  </a:lnTo>
                  <a:lnTo>
                    <a:pt x="5257" y="144"/>
                  </a:lnTo>
                  <a:lnTo>
                    <a:pt x="5299" y="140"/>
                  </a:lnTo>
                  <a:lnTo>
                    <a:pt x="5313" y="139"/>
                  </a:lnTo>
                  <a:lnTo>
                    <a:pt x="5341" y="138"/>
                  </a:lnTo>
                  <a:lnTo>
                    <a:pt x="5364" y="136"/>
                  </a:lnTo>
                  <a:lnTo>
                    <a:pt x="5386" y="133"/>
                  </a:lnTo>
                  <a:lnTo>
                    <a:pt x="5405" y="130"/>
                  </a:lnTo>
                  <a:lnTo>
                    <a:pt x="5422" y="127"/>
                  </a:lnTo>
                  <a:lnTo>
                    <a:pt x="5437" y="123"/>
                  </a:lnTo>
                  <a:lnTo>
                    <a:pt x="5450" y="119"/>
                  </a:lnTo>
                  <a:lnTo>
                    <a:pt x="5461" y="115"/>
                  </a:lnTo>
                  <a:lnTo>
                    <a:pt x="5478" y="108"/>
                  </a:lnTo>
                  <a:lnTo>
                    <a:pt x="5489" y="101"/>
                  </a:lnTo>
                  <a:lnTo>
                    <a:pt x="5495" y="97"/>
                  </a:lnTo>
                  <a:lnTo>
                    <a:pt x="5497" y="96"/>
                  </a:lnTo>
                  <a:lnTo>
                    <a:pt x="5501" y="91"/>
                  </a:lnTo>
                  <a:lnTo>
                    <a:pt x="5504" y="85"/>
                  </a:lnTo>
                  <a:lnTo>
                    <a:pt x="5507" y="78"/>
                  </a:lnTo>
                  <a:lnTo>
                    <a:pt x="5509" y="72"/>
                  </a:lnTo>
                  <a:lnTo>
                    <a:pt x="5511" y="57"/>
                  </a:lnTo>
                  <a:lnTo>
                    <a:pt x="5511" y="43"/>
                  </a:lnTo>
                  <a:lnTo>
                    <a:pt x="5509" y="30"/>
                  </a:lnTo>
                  <a:lnTo>
                    <a:pt x="5507" y="17"/>
                  </a:lnTo>
                  <a:lnTo>
                    <a:pt x="5504" y="8"/>
                  </a:lnTo>
                  <a:lnTo>
                    <a:pt x="5502" y="0"/>
                  </a:lnTo>
                  <a:close/>
                </a:path>
              </a:pathLst>
            </a:custGeom>
            <a:solidFill>
              <a:srgbClr val="6D7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3C58E12B-947D-4829-972B-ACF55B779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7444" y="5665349"/>
              <a:ext cx="0" cy="0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E856073D-69B8-4B52-AF89-7F8BBB67A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61" y="5653604"/>
              <a:ext cx="0" cy="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11E18481-2E67-4591-A45F-7DA6C55CF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032863"/>
              <a:ext cx="1847127" cy="671072"/>
            </a:xfrm>
            <a:custGeom>
              <a:avLst/>
              <a:gdLst>
                <a:gd name="T0" fmla="*/ 5323 w 5504"/>
                <a:gd name="T1" fmla="*/ 1736 h 1998"/>
                <a:gd name="T2" fmla="*/ 5137 w 5504"/>
                <a:gd name="T3" fmla="*/ 1596 h 1998"/>
                <a:gd name="T4" fmla="*/ 4956 w 5504"/>
                <a:gd name="T5" fmla="*/ 1439 h 1998"/>
                <a:gd name="T6" fmla="*/ 4864 w 5504"/>
                <a:gd name="T7" fmla="*/ 1348 h 1998"/>
                <a:gd name="T8" fmla="*/ 4802 w 5504"/>
                <a:gd name="T9" fmla="*/ 1243 h 1998"/>
                <a:gd name="T10" fmla="*/ 4741 w 5504"/>
                <a:gd name="T11" fmla="*/ 1062 h 1998"/>
                <a:gd name="T12" fmla="*/ 4694 w 5504"/>
                <a:gd name="T13" fmla="*/ 847 h 1998"/>
                <a:gd name="T14" fmla="*/ 4659 w 5504"/>
                <a:gd name="T15" fmla="*/ 619 h 1998"/>
                <a:gd name="T16" fmla="*/ 4622 w 5504"/>
                <a:gd name="T17" fmla="*/ 254 h 1998"/>
                <a:gd name="T18" fmla="*/ 4609 w 5504"/>
                <a:gd name="T19" fmla="*/ 12 h 1998"/>
                <a:gd name="T20" fmla="*/ 895 w 5504"/>
                <a:gd name="T21" fmla="*/ 11 h 1998"/>
                <a:gd name="T22" fmla="*/ 882 w 5504"/>
                <a:gd name="T23" fmla="*/ 254 h 1998"/>
                <a:gd name="T24" fmla="*/ 845 w 5504"/>
                <a:gd name="T25" fmla="*/ 619 h 1998"/>
                <a:gd name="T26" fmla="*/ 810 w 5504"/>
                <a:gd name="T27" fmla="*/ 847 h 1998"/>
                <a:gd name="T28" fmla="*/ 763 w 5504"/>
                <a:gd name="T29" fmla="*/ 1062 h 1998"/>
                <a:gd name="T30" fmla="*/ 701 w 5504"/>
                <a:gd name="T31" fmla="*/ 1243 h 1998"/>
                <a:gd name="T32" fmla="*/ 640 w 5504"/>
                <a:gd name="T33" fmla="*/ 1348 h 1998"/>
                <a:gd name="T34" fmla="*/ 548 w 5504"/>
                <a:gd name="T35" fmla="*/ 1439 h 1998"/>
                <a:gd name="T36" fmla="*/ 366 w 5504"/>
                <a:gd name="T37" fmla="*/ 1596 h 1998"/>
                <a:gd name="T38" fmla="*/ 181 w 5504"/>
                <a:gd name="T39" fmla="*/ 1736 h 1998"/>
                <a:gd name="T40" fmla="*/ 27 w 5504"/>
                <a:gd name="T41" fmla="*/ 1852 h 1998"/>
                <a:gd name="T42" fmla="*/ 5 w 5504"/>
                <a:gd name="T43" fmla="*/ 1880 h 1998"/>
                <a:gd name="T44" fmla="*/ 1 w 5504"/>
                <a:gd name="T45" fmla="*/ 1907 h 1998"/>
                <a:gd name="T46" fmla="*/ 10 w 5504"/>
                <a:gd name="T47" fmla="*/ 1923 h 1998"/>
                <a:gd name="T48" fmla="*/ 33 w 5504"/>
                <a:gd name="T49" fmla="*/ 1936 h 1998"/>
                <a:gd name="T50" fmla="*/ 61 w 5504"/>
                <a:gd name="T51" fmla="*/ 1943 h 1998"/>
                <a:gd name="T52" fmla="*/ 125 w 5504"/>
                <a:gd name="T53" fmla="*/ 1957 h 1998"/>
                <a:gd name="T54" fmla="*/ 317 w 5504"/>
                <a:gd name="T55" fmla="*/ 1976 h 1998"/>
                <a:gd name="T56" fmla="*/ 577 w 5504"/>
                <a:gd name="T57" fmla="*/ 1987 h 1998"/>
                <a:gd name="T58" fmla="*/ 687 w 5504"/>
                <a:gd name="T59" fmla="*/ 1988 h 1998"/>
                <a:gd name="T60" fmla="*/ 906 w 5504"/>
                <a:gd name="T61" fmla="*/ 1990 h 1998"/>
                <a:gd name="T62" fmla="*/ 1189 w 5504"/>
                <a:gd name="T63" fmla="*/ 1994 h 1998"/>
                <a:gd name="T64" fmla="*/ 1418 w 5504"/>
                <a:gd name="T65" fmla="*/ 1995 h 1998"/>
                <a:gd name="T66" fmla="*/ 1575 w 5504"/>
                <a:gd name="T67" fmla="*/ 1995 h 1998"/>
                <a:gd name="T68" fmla="*/ 2562 w 5504"/>
                <a:gd name="T69" fmla="*/ 1997 h 1998"/>
                <a:gd name="T70" fmla="*/ 2720 w 5504"/>
                <a:gd name="T71" fmla="*/ 1998 h 1998"/>
                <a:gd name="T72" fmla="*/ 2859 w 5504"/>
                <a:gd name="T73" fmla="*/ 1998 h 1998"/>
                <a:gd name="T74" fmla="*/ 3032 w 5504"/>
                <a:gd name="T75" fmla="*/ 1996 h 1998"/>
                <a:gd name="T76" fmla="*/ 4007 w 5504"/>
                <a:gd name="T77" fmla="*/ 1995 h 1998"/>
                <a:gd name="T78" fmla="*/ 4937 w 5504"/>
                <a:gd name="T79" fmla="*/ 1987 h 1998"/>
                <a:gd name="T80" fmla="*/ 5258 w 5504"/>
                <a:gd name="T81" fmla="*/ 1969 h 1998"/>
                <a:gd name="T82" fmla="*/ 5387 w 5504"/>
                <a:gd name="T83" fmla="*/ 1955 h 1998"/>
                <a:gd name="T84" fmla="*/ 5445 w 5504"/>
                <a:gd name="T85" fmla="*/ 1943 h 1998"/>
                <a:gd name="T86" fmla="*/ 5479 w 5504"/>
                <a:gd name="T87" fmla="*/ 1932 h 1998"/>
                <a:gd name="T88" fmla="*/ 5498 w 5504"/>
                <a:gd name="T89" fmla="*/ 1919 h 1998"/>
                <a:gd name="T90" fmla="*/ 5504 w 5504"/>
                <a:gd name="T91" fmla="*/ 1904 h 1998"/>
                <a:gd name="T92" fmla="*/ 5495 w 5504"/>
                <a:gd name="T93" fmla="*/ 1873 h 1998"/>
                <a:gd name="T94" fmla="*/ 5474 w 5504"/>
                <a:gd name="T95" fmla="*/ 1849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04" h="1998">
                  <a:moveTo>
                    <a:pt x="5474" y="1849"/>
                  </a:moveTo>
                  <a:lnTo>
                    <a:pt x="5423" y="1811"/>
                  </a:lnTo>
                  <a:lnTo>
                    <a:pt x="5373" y="1773"/>
                  </a:lnTo>
                  <a:lnTo>
                    <a:pt x="5323" y="1736"/>
                  </a:lnTo>
                  <a:lnTo>
                    <a:pt x="5274" y="1701"/>
                  </a:lnTo>
                  <a:lnTo>
                    <a:pt x="5227" y="1665"/>
                  </a:lnTo>
                  <a:lnTo>
                    <a:pt x="5181" y="1630"/>
                  </a:lnTo>
                  <a:lnTo>
                    <a:pt x="5137" y="1596"/>
                  </a:lnTo>
                  <a:lnTo>
                    <a:pt x="5097" y="1564"/>
                  </a:lnTo>
                  <a:lnTo>
                    <a:pt x="5044" y="1518"/>
                  </a:lnTo>
                  <a:lnTo>
                    <a:pt x="4997" y="1477"/>
                  </a:lnTo>
                  <a:lnTo>
                    <a:pt x="4956" y="1439"/>
                  </a:lnTo>
                  <a:lnTo>
                    <a:pt x="4923" y="1407"/>
                  </a:lnTo>
                  <a:lnTo>
                    <a:pt x="4896" y="1380"/>
                  </a:lnTo>
                  <a:lnTo>
                    <a:pt x="4876" y="1360"/>
                  </a:lnTo>
                  <a:lnTo>
                    <a:pt x="4864" y="1348"/>
                  </a:lnTo>
                  <a:lnTo>
                    <a:pt x="4859" y="1343"/>
                  </a:lnTo>
                  <a:lnTo>
                    <a:pt x="4839" y="1314"/>
                  </a:lnTo>
                  <a:lnTo>
                    <a:pt x="4820" y="1280"/>
                  </a:lnTo>
                  <a:lnTo>
                    <a:pt x="4802" y="1243"/>
                  </a:lnTo>
                  <a:lnTo>
                    <a:pt x="4786" y="1202"/>
                  </a:lnTo>
                  <a:lnTo>
                    <a:pt x="4770" y="1158"/>
                  </a:lnTo>
                  <a:lnTo>
                    <a:pt x="4755" y="1112"/>
                  </a:lnTo>
                  <a:lnTo>
                    <a:pt x="4741" y="1062"/>
                  </a:lnTo>
                  <a:lnTo>
                    <a:pt x="4728" y="1011"/>
                  </a:lnTo>
                  <a:lnTo>
                    <a:pt x="4716" y="958"/>
                  </a:lnTo>
                  <a:lnTo>
                    <a:pt x="4705" y="903"/>
                  </a:lnTo>
                  <a:lnTo>
                    <a:pt x="4694" y="847"/>
                  </a:lnTo>
                  <a:lnTo>
                    <a:pt x="4684" y="791"/>
                  </a:lnTo>
                  <a:lnTo>
                    <a:pt x="4675" y="734"/>
                  </a:lnTo>
                  <a:lnTo>
                    <a:pt x="4667" y="676"/>
                  </a:lnTo>
                  <a:lnTo>
                    <a:pt x="4659" y="619"/>
                  </a:lnTo>
                  <a:lnTo>
                    <a:pt x="4652" y="562"/>
                  </a:lnTo>
                  <a:lnTo>
                    <a:pt x="4640" y="453"/>
                  </a:lnTo>
                  <a:lnTo>
                    <a:pt x="4631" y="349"/>
                  </a:lnTo>
                  <a:lnTo>
                    <a:pt x="4622" y="254"/>
                  </a:lnTo>
                  <a:lnTo>
                    <a:pt x="4617" y="169"/>
                  </a:lnTo>
                  <a:lnTo>
                    <a:pt x="4613" y="99"/>
                  </a:lnTo>
                  <a:lnTo>
                    <a:pt x="4611" y="46"/>
                  </a:lnTo>
                  <a:lnTo>
                    <a:pt x="4609" y="12"/>
                  </a:lnTo>
                  <a:lnTo>
                    <a:pt x="4609" y="0"/>
                  </a:lnTo>
                  <a:lnTo>
                    <a:pt x="2752" y="1"/>
                  </a:lnTo>
                  <a:lnTo>
                    <a:pt x="895" y="0"/>
                  </a:lnTo>
                  <a:lnTo>
                    <a:pt x="895" y="11"/>
                  </a:lnTo>
                  <a:lnTo>
                    <a:pt x="894" y="46"/>
                  </a:lnTo>
                  <a:lnTo>
                    <a:pt x="891" y="99"/>
                  </a:lnTo>
                  <a:lnTo>
                    <a:pt x="887" y="169"/>
                  </a:lnTo>
                  <a:lnTo>
                    <a:pt x="882" y="254"/>
                  </a:lnTo>
                  <a:lnTo>
                    <a:pt x="874" y="349"/>
                  </a:lnTo>
                  <a:lnTo>
                    <a:pt x="864" y="453"/>
                  </a:lnTo>
                  <a:lnTo>
                    <a:pt x="852" y="562"/>
                  </a:lnTo>
                  <a:lnTo>
                    <a:pt x="845" y="619"/>
                  </a:lnTo>
                  <a:lnTo>
                    <a:pt x="837" y="676"/>
                  </a:lnTo>
                  <a:lnTo>
                    <a:pt x="829" y="734"/>
                  </a:lnTo>
                  <a:lnTo>
                    <a:pt x="820" y="791"/>
                  </a:lnTo>
                  <a:lnTo>
                    <a:pt x="810" y="847"/>
                  </a:lnTo>
                  <a:lnTo>
                    <a:pt x="799" y="903"/>
                  </a:lnTo>
                  <a:lnTo>
                    <a:pt x="788" y="958"/>
                  </a:lnTo>
                  <a:lnTo>
                    <a:pt x="776" y="1011"/>
                  </a:lnTo>
                  <a:lnTo>
                    <a:pt x="763" y="1062"/>
                  </a:lnTo>
                  <a:lnTo>
                    <a:pt x="749" y="1112"/>
                  </a:lnTo>
                  <a:lnTo>
                    <a:pt x="734" y="1158"/>
                  </a:lnTo>
                  <a:lnTo>
                    <a:pt x="718" y="1202"/>
                  </a:lnTo>
                  <a:lnTo>
                    <a:pt x="701" y="1243"/>
                  </a:lnTo>
                  <a:lnTo>
                    <a:pt x="684" y="1280"/>
                  </a:lnTo>
                  <a:lnTo>
                    <a:pt x="665" y="1314"/>
                  </a:lnTo>
                  <a:lnTo>
                    <a:pt x="645" y="1343"/>
                  </a:lnTo>
                  <a:lnTo>
                    <a:pt x="640" y="1348"/>
                  </a:lnTo>
                  <a:lnTo>
                    <a:pt x="628" y="1360"/>
                  </a:lnTo>
                  <a:lnTo>
                    <a:pt x="609" y="1380"/>
                  </a:lnTo>
                  <a:lnTo>
                    <a:pt x="581" y="1407"/>
                  </a:lnTo>
                  <a:lnTo>
                    <a:pt x="548" y="1439"/>
                  </a:lnTo>
                  <a:lnTo>
                    <a:pt x="507" y="1477"/>
                  </a:lnTo>
                  <a:lnTo>
                    <a:pt x="460" y="1518"/>
                  </a:lnTo>
                  <a:lnTo>
                    <a:pt x="408" y="1564"/>
                  </a:lnTo>
                  <a:lnTo>
                    <a:pt x="366" y="1596"/>
                  </a:lnTo>
                  <a:lnTo>
                    <a:pt x="323" y="1630"/>
                  </a:lnTo>
                  <a:lnTo>
                    <a:pt x="277" y="1665"/>
                  </a:lnTo>
                  <a:lnTo>
                    <a:pt x="230" y="1701"/>
                  </a:lnTo>
                  <a:lnTo>
                    <a:pt x="181" y="1736"/>
                  </a:lnTo>
                  <a:lnTo>
                    <a:pt x="130" y="1773"/>
                  </a:lnTo>
                  <a:lnTo>
                    <a:pt x="81" y="1811"/>
                  </a:lnTo>
                  <a:lnTo>
                    <a:pt x="30" y="1849"/>
                  </a:lnTo>
                  <a:lnTo>
                    <a:pt x="27" y="1852"/>
                  </a:lnTo>
                  <a:lnTo>
                    <a:pt x="19" y="1861"/>
                  </a:lnTo>
                  <a:lnTo>
                    <a:pt x="15" y="1866"/>
                  </a:lnTo>
                  <a:lnTo>
                    <a:pt x="9" y="1873"/>
                  </a:lnTo>
                  <a:lnTo>
                    <a:pt x="5" y="1880"/>
                  </a:lnTo>
                  <a:lnTo>
                    <a:pt x="2" y="1888"/>
                  </a:lnTo>
                  <a:lnTo>
                    <a:pt x="1" y="1896"/>
                  </a:lnTo>
                  <a:lnTo>
                    <a:pt x="0" y="1904"/>
                  </a:lnTo>
                  <a:lnTo>
                    <a:pt x="1" y="1907"/>
                  </a:lnTo>
                  <a:lnTo>
                    <a:pt x="2" y="1911"/>
                  </a:lnTo>
                  <a:lnTo>
                    <a:pt x="4" y="1916"/>
                  </a:lnTo>
                  <a:lnTo>
                    <a:pt x="7" y="1919"/>
                  </a:lnTo>
                  <a:lnTo>
                    <a:pt x="10" y="1923"/>
                  </a:lnTo>
                  <a:lnTo>
                    <a:pt x="15" y="1926"/>
                  </a:lnTo>
                  <a:lnTo>
                    <a:pt x="20" y="1929"/>
                  </a:lnTo>
                  <a:lnTo>
                    <a:pt x="25" y="1932"/>
                  </a:lnTo>
                  <a:lnTo>
                    <a:pt x="33" y="1936"/>
                  </a:lnTo>
                  <a:lnTo>
                    <a:pt x="40" y="1938"/>
                  </a:lnTo>
                  <a:lnTo>
                    <a:pt x="49" y="1940"/>
                  </a:lnTo>
                  <a:lnTo>
                    <a:pt x="59" y="1943"/>
                  </a:lnTo>
                  <a:lnTo>
                    <a:pt x="61" y="1943"/>
                  </a:lnTo>
                  <a:lnTo>
                    <a:pt x="69" y="1945"/>
                  </a:lnTo>
                  <a:lnTo>
                    <a:pt x="87" y="1949"/>
                  </a:lnTo>
                  <a:lnTo>
                    <a:pt x="117" y="1955"/>
                  </a:lnTo>
                  <a:lnTo>
                    <a:pt x="125" y="1957"/>
                  </a:lnTo>
                  <a:lnTo>
                    <a:pt x="152" y="1960"/>
                  </a:lnTo>
                  <a:lnTo>
                    <a:pt x="194" y="1964"/>
                  </a:lnTo>
                  <a:lnTo>
                    <a:pt x="250" y="1969"/>
                  </a:lnTo>
                  <a:lnTo>
                    <a:pt x="317" y="1976"/>
                  </a:lnTo>
                  <a:lnTo>
                    <a:pt x="394" y="1981"/>
                  </a:lnTo>
                  <a:lnTo>
                    <a:pt x="479" y="1984"/>
                  </a:lnTo>
                  <a:lnTo>
                    <a:pt x="572" y="1987"/>
                  </a:lnTo>
                  <a:lnTo>
                    <a:pt x="577" y="1987"/>
                  </a:lnTo>
                  <a:lnTo>
                    <a:pt x="592" y="1987"/>
                  </a:lnTo>
                  <a:lnTo>
                    <a:pt x="615" y="1987"/>
                  </a:lnTo>
                  <a:lnTo>
                    <a:pt x="648" y="1988"/>
                  </a:lnTo>
                  <a:lnTo>
                    <a:pt x="687" y="1988"/>
                  </a:lnTo>
                  <a:lnTo>
                    <a:pt x="733" y="1989"/>
                  </a:lnTo>
                  <a:lnTo>
                    <a:pt x="786" y="1989"/>
                  </a:lnTo>
                  <a:lnTo>
                    <a:pt x="844" y="1990"/>
                  </a:lnTo>
                  <a:lnTo>
                    <a:pt x="906" y="1990"/>
                  </a:lnTo>
                  <a:lnTo>
                    <a:pt x="972" y="1991"/>
                  </a:lnTo>
                  <a:lnTo>
                    <a:pt x="1042" y="1993"/>
                  </a:lnTo>
                  <a:lnTo>
                    <a:pt x="1114" y="1993"/>
                  </a:lnTo>
                  <a:lnTo>
                    <a:pt x="1189" y="1994"/>
                  </a:lnTo>
                  <a:lnTo>
                    <a:pt x="1264" y="1994"/>
                  </a:lnTo>
                  <a:lnTo>
                    <a:pt x="1340" y="1995"/>
                  </a:lnTo>
                  <a:lnTo>
                    <a:pt x="1416" y="1995"/>
                  </a:lnTo>
                  <a:lnTo>
                    <a:pt x="1418" y="1995"/>
                  </a:lnTo>
                  <a:lnTo>
                    <a:pt x="1458" y="1995"/>
                  </a:lnTo>
                  <a:lnTo>
                    <a:pt x="1497" y="1995"/>
                  </a:lnTo>
                  <a:lnTo>
                    <a:pt x="1536" y="1995"/>
                  </a:lnTo>
                  <a:lnTo>
                    <a:pt x="1575" y="1995"/>
                  </a:lnTo>
                  <a:lnTo>
                    <a:pt x="2427" y="1995"/>
                  </a:lnTo>
                  <a:lnTo>
                    <a:pt x="2472" y="1996"/>
                  </a:lnTo>
                  <a:lnTo>
                    <a:pt x="2518" y="1997"/>
                  </a:lnTo>
                  <a:lnTo>
                    <a:pt x="2562" y="1997"/>
                  </a:lnTo>
                  <a:lnTo>
                    <a:pt x="2604" y="1998"/>
                  </a:lnTo>
                  <a:lnTo>
                    <a:pt x="2645" y="1998"/>
                  </a:lnTo>
                  <a:lnTo>
                    <a:pt x="2684" y="1998"/>
                  </a:lnTo>
                  <a:lnTo>
                    <a:pt x="2720" y="1998"/>
                  </a:lnTo>
                  <a:lnTo>
                    <a:pt x="2752" y="1997"/>
                  </a:lnTo>
                  <a:lnTo>
                    <a:pt x="2785" y="1998"/>
                  </a:lnTo>
                  <a:lnTo>
                    <a:pt x="2821" y="1998"/>
                  </a:lnTo>
                  <a:lnTo>
                    <a:pt x="2859" y="1998"/>
                  </a:lnTo>
                  <a:lnTo>
                    <a:pt x="2900" y="1998"/>
                  </a:lnTo>
                  <a:lnTo>
                    <a:pt x="2942" y="1997"/>
                  </a:lnTo>
                  <a:lnTo>
                    <a:pt x="2986" y="1997"/>
                  </a:lnTo>
                  <a:lnTo>
                    <a:pt x="3032" y="1996"/>
                  </a:lnTo>
                  <a:lnTo>
                    <a:pt x="3077" y="1995"/>
                  </a:lnTo>
                  <a:lnTo>
                    <a:pt x="3929" y="1995"/>
                  </a:lnTo>
                  <a:lnTo>
                    <a:pt x="3968" y="1995"/>
                  </a:lnTo>
                  <a:lnTo>
                    <a:pt x="4007" y="1995"/>
                  </a:lnTo>
                  <a:lnTo>
                    <a:pt x="4046" y="1995"/>
                  </a:lnTo>
                  <a:lnTo>
                    <a:pt x="4086" y="1995"/>
                  </a:lnTo>
                  <a:lnTo>
                    <a:pt x="4431" y="1995"/>
                  </a:lnTo>
                  <a:lnTo>
                    <a:pt x="4937" y="1987"/>
                  </a:lnTo>
                  <a:lnTo>
                    <a:pt x="5029" y="1984"/>
                  </a:lnTo>
                  <a:lnTo>
                    <a:pt x="5114" y="1981"/>
                  </a:lnTo>
                  <a:lnTo>
                    <a:pt x="5191" y="1976"/>
                  </a:lnTo>
                  <a:lnTo>
                    <a:pt x="5258" y="1969"/>
                  </a:lnTo>
                  <a:lnTo>
                    <a:pt x="5311" y="1964"/>
                  </a:lnTo>
                  <a:lnTo>
                    <a:pt x="5352" y="1960"/>
                  </a:lnTo>
                  <a:lnTo>
                    <a:pt x="5379" y="1957"/>
                  </a:lnTo>
                  <a:lnTo>
                    <a:pt x="5387" y="1955"/>
                  </a:lnTo>
                  <a:lnTo>
                    <a:pt x="5417" y="1949"/>
                  </a:lnTo>
                  <a:lnTo>
                    <a:pt x="5435" y="1945"/>
                  </a:lnTo>
                  <a:lnTo>
                    <a:pt x="5443" y="1943"/>
                  </a:lnTo>
                  <a:lnTo>
                    <a:pt x="5445" y="1943"/>
                  </a:lnTo>
                  <a:lnTo>
                    <a:pt x="5456" y="1940"/>
                  </a:lnTo>
                  <a:lnTo>
                    <a:pt x="5464" y="1938"/>
                  </a:lnTo>
                  <a:lnTo>
                    <a:pt x="5471" y="1936"/>
                  </a:lnTo>
                  <a:lnTo>
                    <a:pt x="5479" y="1932"/>
                  </a:lnTo>
                  <a:lnTo>
                    <a:pt x="5485" y="1929"/>
                  </a:lnTo>
                  <a:lnTo>
                    <a:pt x="5489" y="1926"/>
                  </a:lnTo>
                  <a:lnTo>
                    <a:pt x="5494" y="1923"/>
                  </a:lnTo>
                  <a:lnTo>
                    <a:pt x="5498" y="1919"/>
                  </a:lnTo>
                  <a:lnTo>
                    <a:pt x="5500" y="1916"/>
                  </a:lnTo>
                  <a:lnTo>
                    <a:pt x="5502" y="1911"/>
                  </a:lnTo>
                  <a:lnTo>
                    <a:pt x="5503" y="1907"/>
                  </a:lnTo>
                  <a:lnTo>
                    <a:pt x="5504" y="1904"/>
                  </a:lnTo>
                  <a:lnTo>
                    <a:pt x="5504" y="1896"/>
                  </a:lnTo>
                  <a:lnTo>
                    <a:pt x="5502" y="1888"/>
                  </a:lnTo>
                  <a:lnTo>
                    <a:pt x="5499" y="1880"/>
                  </a:lnTo>
                  <a:lnTo>
                    <a:pt x="5495" y="1873"/>
                  </a:lnTo>
                  <a:lnTo>
                    <a:pt x="5489" y="1866"/>
                  </a:lnTo>
                  <a:lnTo>
                    <a:pt x="5485" y="1861"/>
                  </a:lnTo>
                  <a:lnTo>
                    <a:pt x="5477" y="1852"/>
                  </a:lnTo>
                  <a:lnTo>
                    <a:pt x="5474" y="1849"/>
                  </a:lnTo>
                  <a:close/>
                </a:path>
              </a:pathLst>
            </a:custGeom>
            <a:solidFill>
              <a:srgbClr val="E2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 57">
              <a:extLst>
                <a:ext uri="{FF2B5EF4-FFF2-40B4-BE49-F238E27FC236}">
                  <a16:creationId xmlns:a16="http://schemas.microsoft.com/office/drawing/2014/main" id="{0FE49C78-B760-4CBF-B1C8-D67ED8A39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511002"/>
              <a:ext cx="1847127" cy="192934"/>
            </a:xfrm>
            <a:custGeom>
              <a:avLst/>
              <a:gdLst>
                <a:gd name="T0" fmla="*/ 323 w 5504"/>
                <a:gd name="T1" fmla="*/ 204 h 572"/>
                <a:gd name="T2" fmla="*/ 181 w 5504"/>
                <a:gd name="T3" fmla="*/ 310 h 572"/>
                <a:gd name="T4" fmla="*/ 30 w 5504"/>
                <a:gd name="T5" fmla="*/ 423 h 572"/>
                <a:gd name="T6" fmla="*/ 15 w 5504"/>
                <a:gd name="T7" fmla="*/ 440 h 572"/>
                <a:gd name="T8" fmla="*/ 2 w 5504"/>
                <a:gd name="T9" fmla="*/ 462 h 572"/>
                <a:gd name="T10" fmla="*/ 1 w 5504"/>
                <a:gd name="T11" fmla="*/ 481 h 572"/>
                <a:gd name="T12" fmla="*/ 7 w 5504"/>
                <a:gd name="T13" fmla="*/ 493 h 572"/>
                <a:gd name="T14" fmla="*/ 20 w 5504"/>
                <a:gd name="T15" fmla="*/ 503 h 572"/>
                <a:gd name="T16" fmla="*/ 40 w 5504"/>
                <a:gd name="T17" fmla="*/ 512 h 572"/>
                <a:gd name="T18" fmla="*/ 61 w 5504"/>
                <a:gd name="T19" fmla="*/ 517 h 572"/>
                <a:gd name="T20" fmla="*/ 117 w 5504"/>
                <a:gd name="T21" fmla="*/ 529 h 572"/>
                <a:gd name="T22" fmla="*/ 194 w 5504"/>
                <a:gd name="T23" fmla="*/ 538 h 572"/>
                <a:gd name="T24" fmla="*/ 394 w 5504"/>
                <a:gd name="T25" fmla="*/ 555 h 572"/>
                <a:gd name="T26" fmla="*/ 577 w 5504"/>
                <a:gd name="T27" fmla="*/ 561 h 572"/>
                <a:gd name="T28" fmla="*/ 648 w 5504"/>
                <a:gd name="T29" fmla="*/ 562 h 572"/>
                <a:gd name="T30" fmla="*/ 786 w 5504"/>
                <a:gd name="T31" fmla="*/ 563 h 572"/>
                <a:gd name="T32" fmla="*/ 972 w 5504"/>
                <a:gd name="T33" fmla="*/ 565 h 572"/>
                <a:gd name="T34" fmla="*/ 1189 w 5504"/>
                <a:gd name="T35" fmla="*/ 568 h 572"/>
                <a:gd name="T36" fmla="*/ 1416 w 5504"/>
                <a:gd name="T37" fmla="*/ 569 h 572"/>
                <a:gd name="T38" fmla="*/ 1497 w 5504"/>
                <a:gd name="T39" fmla="*/ 569 h 572"/>
                <a:gd name="T40" fmla="*/ 2427 w 5504"/>
                <a:gd name="T41" fmla="*/ 569 h 572"/>
                <a:gd name="T42" fmla="*/ 2562 w 5504"/>
                <a:gd name="T43" fmla="*/ 571 h 572"/>
                <a:gd name="T44" fmla="*/ 2684 w 5504"/>
                <a:gd name="T45" fmla="*/ 572 h 572"/>
                <a:gd name="T46" fmla="*/ 2785 w 5504"/>
                <a:gd name="T47" fmla="*/ 572 h 572"/>
                <a:gd name="T48" fmla="*/ 2900 w 5504"/>
                <a:gd name="T49" fmla="*/ 572 h 572"/>
                <a:gd name="T50" fmla="*/ 3032 w 5504"/>
                <a:gd name="T51" fmla="*/ 570 h 572"/>
                <a:gd name="T52" fmla="*/ 3968 w 5504"/>
                <a:gd name="T53" fmla="*/ 569 h 572"/>
                <a:gd name="T54" fmla="*/ 4086 w 5504"/>
                <a:gd name="T55" fmla="*/ 569 h 572"/>
                <a:gd name="T56" fmla="*/ 5029 w 5504"/>
                <a:gd name="T57" fmla="*/ 558 h 572"/>
                <a:gd name="T58" fmla="*/ 5258 w 5504"/>
                <a:gd name="T59" fmla="*/ 543 h 572"/>
                <a:gd name="T60" fmla="*/ 5379 w 5504"/>
                <a:gd name="T61" fmla="*/ 531 h 572"/>
                <a:gd name="T62" fmla="*/ 5435 w 5504"/>
                <a:gd name="T63" fmla="*/ 519 h 572"/>
                <a:gd name="T64" fmla="*/ 5456 w 5504"/>
                <a:gd name="T65" fmla="*/ 514 h 572"/>
                <a:gd name="T66" fmla="*/ 5479 w 5504"/>
                <a:gd name="T67" fmla="*/ 506 h 572"/>
                <a:gd name="T68" fmla="*/ 5494 w 5504"/>
                <a:gd name="T69" fmla="*/ 497 h 572"/>
                <a:gd name="T70" fmla="*/ 5502 w 5504"/>
                <a:gd name="T71" fmla="*/ 485 h 572"/>
                <a:gd name="T72" fmla="*/ 5504 w 5504"/>
                <a:gd name="T73" fmla="*/ 470 h 572"/>
                <a:gd name="T74" fmla="*/ 5495 w 5504"/>
                <a:gd name="T75" fmla="*/ 447 h 572"/>
                <a:gd name="T76" fmla="*/ 5477 w 5504"/>
                <a:gd name="T77" fmla="*/ 426 h 572"/>
                <a:gd name="T78" fmla="*/ 5373 w 5504"/>
                <a:gd name="T79" fmla="*/ 347 h 572"/>
                <a:gd name="T80" fmla="*/ 5227 w 5504"/>
                <a:gd name="T81" fmla="*/ 239 h 572"/>
                <a:gd name="T82" fmla="*/ 5097 w 5504"/>
                <a:gd name="T83" fmla="*/ 138 h 572"/>
                <a:gd name="T84" fmla="*/ 4974 w 5504"/>
                <a:gd name="T85" fmla="*/ 29 h 572"/>
                <a:gd name="T86" fmla="*/ 530 w 5504"/>
                <a:gd name="T87" fmla="*/ 29 h 572"/>
                <a:gd name="T88" fmla="*/ 408 w 5504"/>
                <a:gd name="T89" fmla="*/ 138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04" h="572">
                  <a:moveTo>
                    <a:pt x="408" y="138"/>
                  </a:moveTo>
                  <a:lnTo>
                    <a:pt x="366" y="170"/>
                  </a:lnTo>
                  <a:lnTo>
                    <a:pt x="323" y="204"/>
                  </a:lnTo>
                  <a:lnTo>
                    <a:pt x="277" y="239"/>
                  </a:lnTo>
                  <a:lnTo>
                    <a:pt x="230" y="275"/>
                  </a:lnTo>
                  <a:lnTo>
                    <a:pt x="181" y="310"/>
                  </a:lnTo>
                  <a:lnTo>
                    <a:pt x="130" y="347"/>
                  </a:lnTo>
                  <a:lnTo>
                    <a:pt x="81" y="385"/>
                  </a:lnTo>
                  <a:lnTo>
                    <a:pt x="30" y="423"/>
                  </a:lnTo>
                  <a:lnTo>
                    <a:pt x="27" y="426"/>
                  </a:lnTo>
                  <a:lnTo>
                    <a:pt x="19" y="435"/>
                  </a:lnTo>
                  <a:lnTo>
                    <a:pt x="15" y="440"/>
                  </a:lnTo>
                  <a:lnTo>
                    <a:pt x="9" y="447"/>
                  </a:lnTo>
                  <a:lnTo>
                    <a:pt x="5" y="454"/>
                  </a:lnTo>
                  <a:lnTo>
                    <a:pt x="2" y="462"/>
                  </a:lnTo>
                  <a:lnTo>
                    <a:pt x="1" y="470"/>
                  </a:lnTo>
                  <a:lnTo>
                    <a:pt x="0" y="478"/>
                  </a:lnTo>
                  <a:lnTo>
                    <a:pt x="1" y="481"/>
                  </a:lnTo>
                  <a:lnTo>
                    <a:pt x="2" y="485"/>
                  </a:lnTo>
                  <a:lnTo>
                    <a:pt x="4" y="490"/>
                  </a:lnTo>
                  <a:lnTo>
                    <a:pt x="7" y="493"/>
                  </a:lnTo>
                  <a:lnTo>
                    <a:pt x="10" y="497"/>
                  </a:lnTo>
                  <a:lnTo>
                    <a:pt x="15" y="500"/>
                  </a:lnTo>
                  <a:lnTo>
                    <a:pt x="20" y="503"/>
                  </a:lnTo>
                  <a:lnTo>
                    <a:pt x="25" y="506"/>
                  </a:lnTo>
                  <a:lnTo>
                    <a:pt x="33" y="510"/>
                  </a:lnTo>
                  <a:lnTo>
                    <a:pt x="40" y="512"/>
                  </a:lnTo>
                  <a:lnTo>
                    <a:pt x="49" y="514"/>
                  </a:lnTo>
                  <a:lnTo>
                    <a:pt x="59" y="517"/>
                  </a:lnTo>
                  <a:lnTo>
                    <a:pt x="61" y="517"/>
                  </a:lnTo>
                  <a:lnTo>
                    <a:pt x="69" y="519"/>
                  </a:lnTo>
                  <a:lnTo>
                    <a:pt x="87" y="523"/>
                  </a:lnTo>
                  <a:lnTo>
                    <a:pt x="117" y="529"/>
                  </a:lnTo>
                  <a:lnTo>
                    <a:pt x="125" y="531"/>
                  </a:lnTo>
                  <a:lnTo>
                    <a:pt x="152" y="534"/>
                  </a:lnTo>
                  <a:lnTo>
                    <a:pt x="194" y="538"/>
                  </a:lnTo>
                  <a:lnTo>
                    <a:pt x="250" y="543"/>
                  </a:lnTo>
                  <a:lnTo>
                    <a:pt x="317" y="550"/>
                  </a:lnTo>
                  <a:lnTo>
                    <a:pt x="394" y="555"/>
                  </a:lnTo>
                  <a:lnTo>
                    <a:pt x="479" y="558"/>
                  </a:lnTo>
                  <a:lnTo>
                    <a:pt x="572" y="561"/>
                  </a:lnTo>
                  <a:lnTo>
                    <a:pt x="577" y="561"/>
                  </a:lnTo>
                  <a:lnTo>
                    <a:pt x="592" y="561"/>
                  </a:lnTo>
                  <a:lnTo>
                    <a:pt x="615" y="561"/>
                  </a:lnTo>
                  <a:lnTo>
                    <a:pt x="648" y="562"/>
                  </a:lnTo>
                  <a:lnTo>
                    <a:pt x="687" y="562"/>
                  </a:lnTo>
                  <a:lnTo>
                    <a:pt x="733" y="563"/>
                  </a:lnTo>
                  <a:lnTo>
                    <a:pt x="786" y="563"/>
                  </a:lnTo>
                  <a:lnTo>
                    <a:pt x="844" y="564"/>
                  </a:lnTo>
                  <a:lnTo>
                    <a:pt x="906" y="564"/>
                  </a:lnTo>
                  <a:lnTo>
                    <a:pt x="972" y="565"/>
                  </a:lnTo>
                  <a:lnTo>
                    <a:pt x="1042" y="567"/>
                  </a:lnTo>
                  <a:lnTo>
                    <a:pt x="1114" y="567"/>
                  </a:lnTo>
                  <a:lnTo>
                    <a:pt x="1189" y="568"/>
                  </a:lnTo>
                  <a:lnTo>
                    <a:pt x="1264" y="568"/>
                  </a:lnTo>
                  <a:lnTo>
                    <a:pt x="1340" y="569"/>
                  </a:lnTo>
                  <a:lnTo>
                    <a:pt x="1416" y="569"/>
                  </a:lnTo>
                  <a:lnTo>
                    <a:pt x="1418" y="569"/>
                  </a:lnTo>
                  <a:lnTo>
                    <a:pt x="1458" y="569"/>
                  </a:lnTo>
                  <a:lnTo>
                    <a:pt x="1497" y="569"/>
                  </a:lnTo>
                  <a:lnTo>
                    <a:pt x="1536" y="569"/>
                  </a:lnTo>
                  <a:lnTo>
                    <a:pt x="1575" y="569"/>
                  </a:lnTo>
                  <a:lnTo>
                    <a:pt x="2427" y="569"/>
                  </a:lnTo>
                  <a:lnTo>
                    <a:pt x="2472" y="570"/>
                  </a:lnTo>
                  <a:lnTo>
                    <a:pt x="2518" y="571"/>
                  </a:lnTo>
                  <a:lnTo>
                    <a:pt x="2562" y="571"/>
                  </a:lnTo>
                  <a:lnTo>
                    <a:pt x="2604" y="572"/>
                  </a:lnTo>
                  <a:lnTo>
                    <a:pt x="2645" y="572"/>
                  </a:lnTo>
                  <a:lnTo>
                    <a:pt x="2684" y="572"/>
                  </a:lnTo>
                  <a:lnTo>
                    <a:pt x="2720" y="572"/>
                  </a:lnTo>
                  <a:lnTo>
                    <a:pt x="2752" y="571"/>
                  </a:lnTo>
                  <a:lnTo>
                    <a:pt x="2785" y="572"/>
                  </a:lnTo>
                  <a:lnTo>
                    <a:pt x="2821" y="572"/>
                  </a:lnTo>
                  <a:lnTo>
                    <a:pt x="2859" y="572"/>
                  </a:lnTo>
                  <a:lnTo>
                    <a:pt x="2900" y="572"/>
                  </a:lnTo>
                  <a:lnTo>
                    <a:pt x="2942" y="571"/>
                  </a:lnTo>
                  <a:lnTo>
                    <a:pt x="2986" y="571"/>
                  </a:lnTo>
                  <a:lnTo>
                    <a:pt x="3032" y="570"/>
                  </a:lnTo>
                  <a:lnTo>
                    <a:pt x="3077" y="569"/>
                  </a:lnTo>
                  <a:lnTo>
                    <a:pt x="3929" y="569"/>
                  </a:lnTo>
                  <a:lnTo>
                    <a:pt x="3968" y="569"/>
                  </a:lnTo>
                  <a:lnTo>
                    <a:pt x="4007" y="569"/>
                  </a:lnTo>
                  <a:lnTo>
                    <a:pt x="4046" y="569"/>
                  </a:lnTo>
                  <a:lnTo>
                    <a:pt x="4086" y="569"/>
                  </a:lnTo>
                  <a:lnTo>
                    <a:pt x="4431" y="569"/>
                  </a:lnTo>
                  <a:lnTo>
                    <a:pt x="4937" y="561"/>
                  </a:lnTo>
                  <a:lnTo>
                    <a:pt x="5029" y="558"/>
                  </a:lnTo>
                  <a:lnTo>
                    <a:pt x="5114" y="555"/>
                  </a:lnTo>
                  <a:lnTo>
                    <a:pt x="5191" y="550"/>
                  </a:lnTo>
                  <a:lnTo>
                    <a:pt x="5258" y="543"/>
                  </a:lnTo>
                  <a:lnTo>
                    <a:pt x="5311" y="538"/>
                  </a:lnTo>
                  <a:lnTo>
                    <a:pt x="5352" y="534"/>
                  </a:lnTo>
                  <a:lnTo>
                    <a:pt x="5379" y="531"/>
                  </a:lnTo>
                  <a:lnTo>
                    <a:pt x="5387" y="529"/>
                  </a:lnTo>
                  <a:lnTo>
                    <a:pt x="5417" y="523"/>
                  </a:lnTo>
                  <a:lnTo>
                    <a:pt x="5435" y="519"/>
                  </a:lnTo>
                  <a:lnTo>
                    <a:pt x="5443" y="517"/>
                  </a:lnTo>
                  <a:lnTo>
                    <a:pt x="5445" y="517"/>
                  </a:lnTo>
                  <a:lnTo>
                    <a:pt x="5456" y="514"/>
                  </a:lnTo>
                  <a:lnTo>
                    <a:pt x="5464" y="512"/>
                  </a:lnTo>
                  <a:lnTo>
                    <a:pt x="5471" y="510"/>
                  </a:lnTo>
                  <a:lnTo>
                    <a:pt x="5479" y="506"/>
                  </a:lnTo>
                  <a:lnTo>
                    <a:pt x="5485" y="503"/>
                  </a:lnTo>
                  <a:lnTo>
                    <a:pt x="5489" y="500"/>
                  </a:lnTo>
                  <a:lnTo>
                    <a:pt x="5494" y="497"/>
                  </a:lnTo>
                  <a:lnTo>
                    <a:pt x="5498" y="493"/>
                  </a:lnTo>
                  <a:lnTo>
                    <a:pt x="5500" y="490"/>
                  </a:lnTo>
                  <a:lnTo>
                    <a:pt x="5502" y="485"/>
                  </a:lnTo>
                  <a:lnTo>
                    <a:pt x="5503" y="481"/>
                  </a:lnTo>
                  <a:lnTo>
                    <a:pt x="5504" y="478"/>
                  </a:lnTo>
                  <a:lnTo>
                    <a:pt x="5504" y="470"/>
                  </a:lnTo>
                  <a:lnTo>
                    <a:pt x="5502" y="462"/>
                  </a:lnTo>
                  <a:lnTo>
                    <a:pt x="5499" y="454"/>
                  </a:lnTo>
                  <a:lnTo>
                    <a:pt x="5495" y="447"/>
                  </a:lnTo>
                  <a:lnTo>
                    <a:pt x="5489" y="440"/>
                  </a:lnTo>
                  <a:lnTo>
                    <a:pt x="5485" y="435"/>
                  </a:lnTo>
                  <a:lnTo>
                    <a:pt x="5477" y="426"/>
                  </a:lnTo>
                  <a:lnTo>
                    <a:pt x="5474" y="423"/>
                  </a:lnTo>
                  <a:lnTo>
                    <a:pt x="5423" y="385"/>
                  </a:lnTo>
                  <a:lnTo>
                    <a:pt x="5373" y="347"/>
                  </a:lnTo>
                  <a:lnTo>
                    <a:pt x="5323" y="310"/>
                  </a:lnTo>
                  <a:lnTo>
                    <a:pt x="5274" y="275"/>
                  </a:lnTo>
                  <a:lnTo>
                    <a:pt x="5227" y="239"/>
                  </a:lnTo>
                  <a:lnTo>
                    <a:pt x="5181" y="204"/>
                  </a:lnTo>
                  <a:lnTo>
                    <a:pt x="5137" y="170"/>
                  </a:lnTo>
                  <a:lnTo>
                    <a:pt x="5097" y="138"/>
                  </a:lnTo>
                  <a:lnTo>
                    <a:pt x="5051" y="99"/>
                  </a:lnTo>
                  <a:lnTo>
                    <a:pt x="5010" y="63"/>
                  </a:lnTo>
                  <a:lnTo>
                    <a:pt x="4974" y="29"/>
                  </a:lnTo>
                  <a:lnTo>
                    <a:pt x="4942" y="0"/>
                  </a:lnTo>
                  <a:lnTo>
                    <a:pt x="562" y="0"/>
                  </a:lnTo>
                  <a:lnTo>
                    <a:pt x="530" y="29"/>
                  </a:lnTo>
                  <a:lnTo>
                    <a:pt x="494" y="63"/>
                  </a:lnTo>
                  <a:lnTo>
                    <a:pt x="453" y="100"/>
                  </a:lnTo>
                  <a:lnTo>
                    <a:pt x="408" y="1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 58">
              <a:extLst>
                <a:ext uri="{FF2B5EF4-FFF2-40B4-BE49-F238E27FC236}">
                  <a16:creationId xmlns:a16="http://schemas.microsoft.com/office/drawing/2014/main" id="{BA302552-DD4D-4111-8963-74B8D7F2D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538" y="1133933"/>
              <a:ext cx="5655462" cy="3383882"/>
            </a:xfrm>
            <a:custGeom>
              <a:avLst/>
              <a:gdLst>
                <a:gd name="T0" fmla="*/ 16855 w 16855"/>
                <a:gd name="T1" fmla="*/ 403 h 10085"/>
                <a:gd name="T2" fmla="*/ 16853 w 16855"/>
                <a:gd name="T3" fmla="*/ 361 h 10085"/>
                <a:gd name="T4" fmla="*/ 16847 w 16855"/>
                <a:gd name="T5" fmla="*/ 321 h 10085"/>
                <a:gd name="T6" fmla="*/ 16837 w 16855"/>
                <a:gd name="T7" fmla="*/ 283 h 10085"/>
                <a:gd name="T8" fmla="*/ 16823 w 16855"/>
                <a:gd name="T9" fmla="*/ 247 h 10085"/>
                <a:gd name="T10" fmla="*/ 16807 w 16855"/>
                <a:gd name="T11" fmla="*/ 211 h 10085"/>
                <a:gd name="T12" fmla="*/ 16787 w 16855"/>
                <a:gd name="T13" fmla="*/ 178 h 10085"/>
                <a:gd name="T14" fmla="*/ 16763 w 16855"/>
                <a:gd name="T15" fmla="*/ 146 h 10085"/>
                <a:gd name="T16" fmla="*/ 16737 w 16855"/>
                <a:gd name="T17" fmla="*/ 118 h 10085"/>
                <a:gd name="T18" fmla="*/ 16709 w 16855"/>
                <a:gd name="T19" fmla="*/ 92 h 10085"/>
                <a:gd name="T20" fmla="*/ 16677 w 16855"/>
                <a:gd name="T21" fmla="*/ 69 h 10085"/>
                <a:gd name="T22" fmla="*/ 16644 w 16855"/>
                <a:gd name="T23" fmla="*/ 48 h 10085"/>
                <a:gd name="T24" fmla="*/ 16608 w 16855"/>
                <a:gd name="T25" fmla="*/ 32 h 10085"/>
                <a:gd name="T26" fmla="*/ 16572 w 16855"/>
                <a:gd name="T27" fmla="*/ 18 h 10085"/>
                <a:gd name="T28" fmla="*/ 16534 w 16855"/>
                <a:gd name="T29" fmla="*/ 8 h 10085"/>
                <a:gd name="T30" fmla="*/ 16494 w 16855"/>
                <a:gd name="T31" fmla="*/ 2 h 10085"/>
                <a:gd name="T32" fmla="*/ 16453 w 16855"/>
                <a:gd name="T33" fmla="*/ 0 h 10085"/>
                <a:gd name="T34" fmla="*/ 382 w 16855"/>
                <a:gd name="T35" fmla="*/ 0 h 10085"/>
                <a:gd name="T36" fmla="*/ 341 w 16855"/>
                <a:gd name="T37" fmla="*/ 4 h 10085"/>
                <a:gd name="T38" fmla="*/ 302 w 16855"/>
                <a:gd name="T39" fmla="*/ 13 h 10085"/>
                <a:gd name="T40" fmla="*/ 264 w 16855"/>
                <a:gd name="T41" fmla="*/ 24 h 10085"/>
                <a:gd name="T42" fmla="*/ 229 w 16855"/>
                <a:gd name="T43" fmla="*/ 40 h 10085"/>
                <a:gd name="T44" fmla="*/ 194 w 16855"/>
                <a:gd name="T45" fmla="*/ 58 h 10085"/>
                <a:gd name="T46" fmla="*/ 162 w 16855"/>
                <a:gd name="T47" fmla="*/ 80 h 10085"/>
                <a:gd name="T48" fmla="*/ 132 w 16855"/>
                <a:gd name="T49" fmla="*/ 104 h 10085"/>
                <a:gd name="T50" fmla="*/ 104 w 16855"/>
                <a:gd name="T51" fmla="*/ 132 h 10085"/>
                <a:gd name="T52" fmla="*/ 80 w 16855"/>
                <a:gd name="T53" fmla="*/ 162 h 10085"/>
                <a:gd name="T54" fmla="*/ 58 w 16855"/>
                <a:gd name="T55" fmla="*/ 194 h 10085"/>
                <a:gd name="T56" fmla="*/ 40 w 16855"/>
                <a:gd name="T57" fmla="*/ 229 h 10085"/>
                <a:gd name="T58" fmla="*/ 24 w 16855"/>
                <a:gd name="T59" fmla="*/ 265 h 10085"/>
                <a:gd name="T60" fmla="*/ 13 w 16855"/>
                <a:gd name="T61" fmla="*/ 302 h 10085"/>
                <a:gd name="T62" fmla="*/ 4 w 16855"/>
                <a:gd name="T63" fmla="*/ 341 h 10085"/>
                <a:gd name="T64" fmla="*/ 0 w 16855"/>
                <a:gd name="T65" fmla="*/ 383 h 10085"/>
                <a:gd name="T66" fmla="*/ 0 w 16855"/>
                <a:gd name="T67" fmla="*/ 10085 h 10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55" h="10085">
                  <a:moveTo>
                    <a:pt x="16855" y="10085"/>
                  </a:moveTo>
                  <a:lnTo>
                    <a:pt x="16855" y="403"/>
                  </a:lnTo>
                  <a:lnTo>
                    <a:pt x="16854" y="383"/>
                  </a:lnTo>
                  <a:lnTo>
                    <a:pt x="16853" y="361"/>
                  </a:lnTo>
                  <a:lnTo>
                    <a:pt x="16851" y="341"/>
                  </a:lnTo>
                  <a:lnTo>
                    <a:pt x="16847" y="321"/>
                  </a:lnTo>
                  <a:lnTo>
                    <a:pt x="16842" y="302"/>
                  </a:lnTo>
                  <a:lnTo>
                    <a:pt x="16837" y="283"/>
                  </a:lnTo>
                  <a:lnTo>
                    <a:pt x="16831" y="265"/>
                  </a:lnTo>
                  <a:lnTo>
                    <a:pt x="16823" y="247"/>
                  </a:lnTo>
                  <a:lnTo>
                    <a:pt x="16815" y="229"/>
                  </a:lnTo>
                  <a:lnTo>
                    <a:pt x="16807" y="211"/>
                  </a:lnTo>
                  <a:lnTo>
                    <a:pt x="16797" y="194"/>
                  </a:lnTo>
                  <a:lnTo>
                    <a:pt x="16787" y="178"/>
                  </a:lnTo>
                  <a:lnTo>
                    <a:pt x="16775" y="162"/>
                  </a:lnTo>
                  <a:lnTo>
                    <a:pt x="16763" y="146"/>
                  </a:lnTo>
                  <a:lnTo>
                    <a:pt x="16751" y="132"/>
                  </a:lnTo>
                  <a:lnTo>
                    <a:pt x="16737" y="118"/>
                  </a:lnTo>
                  <a:lnTo>
                    <a:pt x="16723" y="104"/>
                  </a:lnTo>
                  <a:lnTo>
                    <a:pt x="16709" y="92"/>
                  </a:lnTo>
                  <a:lnTo>
                    <a:pt x="16693" y="80"/>
                  </a:lnTo>
                  <a:lnTo>
                    <a:pt x="16677" y="69"/>
                  </a:lnTo>
                  <a:lnTo>
                    <a:pt x="16661" y="58"/>
                  </a:lnTo>
                  <a:lnTo>
                    <a:pt x="16644" y="48"/>
                  </a:lnTo>
                  <a:lnTo>
                    <a:pt x="16626" y="40"/>
                  </a:lnTo>
                  <a:lnTo>
                    <a:pt x="16608" y="32"/>
                  </a:lnTo>
                  <a:lnTo>
                    <a:pt x="16591" y="24"/>
                  </a:lnTo>
                  <a:lnTo>
                    <a:pt x="16572" y="18"/>
                  </a:lnTo>
                  <a:lnTo>
                    <a:pt x="16553" y="13"/>
                  </a:lnTo>
                  <a:lnTo>
                    <a:pt x="16534" y="8"/>
                  </a:lnTo>
                  <a:lnTo>
                    <a:pt x="16514" y="4"/>
                  </a:lnTo>
                  <a:lnTo>
                    <a:pt x="16494" y="2"/>
                  </a:lnTo>
                  <a:lnTo>
                    <a:pt x="16473" y="1"/>
                  </a:lnTo>
                  <a:lnTo>
                    <a:pt x="16453" y="0"/>
                  </a:lnTo>
                  <a:lnTo>
                    <a:pt x="402" y="0"/>
                  </a:lnTo>
                  <a:lnTo>
                    <a:pt x="382" y="0"/>
                  </a:lnTo>
                  <a:lnTo>
                    <a:pt x="361" y="2"/>
                  </a:lnTo>
                  <a:lnTo>
                    <a:pt x="341" y="4"/>
                  </a:lnTo>
                  <a:lnTo>
                    <a:pt x="321" y="8"/>
                  </a:lnTo>
                  <a:lnTo>
                    <a:pt x="302" y="13"/>
                  </a:lnTo>
                  <a:lnTo>
                    <a:pt x="283" y="18"/>
                  </a:lnTo>
                  <a:lnTo>
                    <a:pt x="264" y="24"/>
                  </a:lnTo>
                  <a:lnTo>
                    <a:pt x="247" y="32"/>
                  </a:lnTo>
                  <a:lnTo>
                    <a:pt x="229" y="40"/>
                  </a:lnTo>
                  <a:lnTo>
                    <a:pt x="211" y="48"/>
                  </a:lnTo>
                  <a:lnTo>
                    <a:pt x="194" y="58"/>
                  </a:lnTo>
                  <a:lnTo>
                    <a:pt x="178" y="69"/>
                  </a:lnTo>
                  <a:lnTo>
                    <a:pt x="162" y="80"/>
                  </a:lnTo>
                  <a:lnTo>
                    <a:pt x="146" y="92"/>
                  </a:lnTo>
                  <a:lnTo>
                    <a:pt x="132" y="104"/>
                  </a:lnTo>
                  <a:lnTo>
                    <a:pt x="118" y="118"/>
                  </a:lnTo>
                  <a:lnTo>
                    <a:pt x="104" y="132"/>
                  </a:lnTo>
                  <a:lnTo>
                    <a:pt x="92" y="146"/>
                  </a:lnTo>
                  <a:lnTo>
                    <a:pt x="80" y="162"/>
                  </a:lnTo>
                  <a:lnTo>
                    <a:pt x="68" y="178"/>
                  </a:lnTo>
                  <a:lnTo>
                    <a:pt x="58" y="194"/>
                  </a:lnTo>
                  <a:lnTo>
                    <a:pt x="48" y="211"/>
                  </a:lnTo>
                  <a:lnTo>
                    <a:pt x="40" y="229"/>
                  </a:lnTo>
                  <a:lnTo>
                    <a:pt x="32" y="247"/>
                  </a:lnTo>
                  <a:lnTo>
                    <a:pt x="24" y="265"/>
                  </a:lnTo>
                  <a:lnTo>
                    <a:pt x="18" y="283"/>
                  </a:lnTo>
                  <a:lnTo>
                    <a:pt x="13" y="302"/>
                  </a:lnTo>
                  <a:lnTo>
                    <a:pt x="8" y="321"/>
                  </a:lnTo>
                  <a:lnTo>
                    <a:pt x="4" y="341"/>
                  </a:lnTo>
                  <a:lnTo>
                    <a:pt x="2" y="361"/>
                  </a:lnTo>
                  <a:lnTo>
                    <a:pt x="0" y="383"/>
                  </a:lnTo>
                  <a:lnTo>
                    <a:pt x="0" y="403"/>
                  </a:lnTo>
                  <a:lnTo>
                    <a:pt x="0" y="10085"/>
                  </a:lnTo>
                  <a:lnTo>
                    <a:pt x="16855" y="100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 59">
              <a:extLst>
                <a:ext uri="{FF2B5EF4-FFF2-40B4-BE49-F238E27FC236}">
                  <a16:creationId xmlns:a16="http://schemas.microsoft.com/office/drawing/2014/main" id="{D9A32EF7-7191-4D53-B51F-0830A0EE6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538" y="4517815"/>
              <a:ext cx="5655462" cy="521759"/>
            </a:xfrm>
            <a:custGeom>
              <a:avLst/>
              <a:gdLst>
                <a:gd name="T0" fmla="*/ 0 w 16855"/>
                <a:gd name="T1" fmla="*/ 1151 h 1555"/>
                <a:gd name="T2" fmla="*/ 2 w 16855"/>
                <a:gd name="T3" fmla="*/ 1193 h 1555"/>
                <a:gd name="T4" fmla="*/ 8 w 16855"/>
                <a:gd name="T5" fmla="*/ 1232 h 1555"/>
                <a:gd name="T6" fmla="*/ 18 w 16855"/>
                <a:gd name="T7" fmla="*/ 1271 h 1555"/>
                <a:gd name="T8" fmla="*/ 32 w 16855"/>
                <a:gd name="T9" fmla="*/ 1308 h 1555"/>
                <a:gd name="T10" fmla="*/ 48 w 16855"/>
                <a:gd name="T11" fmla="*/ 1344 h 1555"/>
                <a:gd name="T12" fmla="*/ 68 w 16855"/>
                <a:gd name="T13" fmla="*/ 1377 h 1555"/>
                <a:gd name="T14" fmla="*/ 92 w 16855"/>
                <a:gd name="T15" fmla="*/ 1408 h 1555"/>
                <a:gd name="T16" fmla="*/ 118 w 16855"/>
                <a:gd name="T17" fmla="*/ 1437 h 1555"/>
                <a:gd name="T18" fmla="*/ 146 w 16855"/>
                <a:gd name="T19" fmla="*/ 1462 h 1555"/>
                <a:gd name="T20" fmla="*/ 178 w 16855"/>
                <a:gd name="T21" fmla="*/ 1485 h 1555"/>
                <a:gd name="T22" fmla="*/ 211 w 16855"/>
                <a:gd name="T23" fmla="*/ 1506 h 1555"/>
                <a:gd name="T24" fmla="*/ 247 w 16855"/>
                <a:gd name="T25" fmla="*/ 1523 h 1555"/>
                <a:gd name="T26" fmla="*/ 283 w 16855"/>
                <a:gd name="T27" fmla="*/ 1537 h 1555"/>
                <a:gd name="T28" fmla="*/ 321 w 16855"/>
                <a:gd name="T29" fmla="*/ 1546 h 1555"/>
                <a:gd name="T30" fmla="*/ 361 w 16855"/>
                <a:gd name="T31" fmla="*/ 1553 h 1555"/>
                <a:gd name="T32" fmla="*/ 402 w 16855"/>
                <a:gd name="T33" fmla="*/ 1555 h 1555"/>
                <a:gd name="T34" fmla="*/ 16473 w 16855"/>
                <a:gd name="T35" fmla="*/ 1554 h 1555"/>
                <a:gd name="T36" fmla="*/ 16514 w 16855"/>
                <a:gd name="T37" fmla="*/ 1549 h 1555"/>
                <a:gd name="T38" fmla="*/ 16553 w 16855"/>
                <a:gd name="T39" fmla="*/ 1542 h 1555"/>
                <a:gd name="T40" fmla="*/ 16591 w 16855"/>
                <a:gd name="T41" fmla="*/ 1531 h 1555"/>
                <a:gd name="T42" fmla="*/ 16626 w 16855"/>
                <a:gd name="T43" fmla="*/ 1515 h 1555"/>
                <a:gd name="T44" fmla="*/ 16661 w 16855"/>
                <a:gd name="T45" fmla="*/ 1496 h 1555"/>
                <a:gd name="T46" fmla="*/ 16693 w 16855"/>
                <a:gd name="T47" fmla="*/ 1475 h 1555"/>
                <a:gd name="T48" fmla="*/ 16723 w 16855"/>
                <a:gd name="T49" fmla="*/ 1449 h 1555"/>
                <a:gd name="T50" fmla="*/ 16751 w 16855"/>
                <a:gd name="T51" fmla="*/ 1423 h 1555"/>
                <a:gd name="T52" fmla="*/ 16775 w 16855"/>
                <a:gd name="T53" fmla="*/ 1392 h 1555"/>
                <a:gd name="T54" fmla="*/ 16797 w 16855"/>
                <a:gd name="T55" fmla="*/ 1361 h 1555"/>
                <a:gd name="T56" fmla="*/ 16815 w 16855"/>
                <a:gd name="T57" fmla="*/ 1326 h 1555"/>
                <a:gd name="T58" fmla="*/ 16831 w 16855"/>
                <a:gd name="T59" fmla="*/ 1290 h 1555"/>
                <a:gd name="T60" fmla="*/ 16842 w 16855"/>
                <a:gd name="T61" fmla="*/ 1252 h 1555"/>
                <a:gd name="T62" fmla="*/ 16851 w 16855"/>
                <a:gd name="T63" fmla="*/ 1213 h 1555"/>
                <a:gd name="T64" fmla="*/ 16854 w 16855"/>
                <a:gd name="T65" fmla="*/ 1172 h 1555"/>
                <a:gd name="T66" fmla="*/ 16855 w 16855"/>
                <a:gd name="T67" fmla="*/ 0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55" h="1555">
                  <a:moveTo>
                    <a:pt x="0" y="0"/>
                  </a:moveTo>
                  <a:lnTo>
                    <a:pt x="0" y="1151"/>
                  </a:lnTo>
                  <a:lnTo>
                    <a:pt x="0" y="1172"/>
                  </a:lnTo>
                  <a:lnTo>
                    <a:pt x="2" y="1193"/>
                  </a:lnTo>
                  <a:lnTo>
                    <a:pt x="4" y="1213"/>
                  </a:lnTo>
                  <a:lnTo>
                    <a:pt x="8" y="1232"/>
                  </a:lnTo>
                  <a:lnTo>
                    <a:pt x="13" y="1252"/>
                  </a:lnTo>
                  <a:lnTo>
                    <a:pt x="18" y="1271"/>
                  </a:lnTo>
                  <a:lnTo>
                    <a:pt x="24" y="1290"/>
                  </a:lnTo>
                  <a:lnTo>
                    <a:pt x="32" y="1308"/>
                  </a:lnTo>
                  <a:lnTo>
                    <a:pt x="40" y="1326"/>
                  </a:lnTo>
                  <a:lnTo>
                    <a:pt x="48" y="1344"/>
                  </a:lnTo>
                  <a:lnTo>
                    <a:pt x="58" y="1361"/>
                  </a:lnTo>
                  <a:lnTo>
                    <a:pt x="68" y="1377"/>
                  </a:lnTo>
                  <a:lnTo>
                    <a:pt x="80" y="1392"/>
                  </a:lnTo>
                  <a:lnTo>
                    <a:pt x="92" y="1408"/>
                  </a:lnTo>
                  <a:lnTo>
                    <a:pt x="104" y="1423"/>
                  </a:lnTo>
                  <a:lnTo>
                    <a:pt x="118" y="1437"/>
                  </a:lnTo>
                  <a:lnTo>
                    <a:pt x="132" y="1449"/>
                  </a:lnTo>
                  <a:lnTo>
                    <a:pt x="146" y="1462"/>
                  </a:lnTo>
                  <a:lnTo>
                    <a:pt x="162" y="1475"/>
                  </a:lnTo>
                  <a:lnTo>
                    <a:pt x="178" y="1485"/>
                  </a:lnTo>
                  <a:lnTo>
                    <a:pt x="194" y="1496"/>
                  </a:lnTo>
                  <a:lnTo>
                    <a:pt x="211" y="1506"/>
                  </a:lnTo>
                  <a:lnTo>
                    <a:pt x="229" y="1515"/>
                  </a:lnTo>
                  <a:lnTo>
                    <a:pt x="247" y="1523"/>
                  </a:lnTo>
                  <a:lnTo>
                    <a:pt x="264" y="1531"/>
                  </a:lnTo>
                  <a:lnTo>
                    <a:pt x="283" y="1537"/>
                  </a:lnTo>
                  <a:lnTo>
                    <a:pt x="302" y="1542"/>
                  </a:lnTo>
                  <a:lnTo>
                    <a:pt x="321" y="1546"/>
                  </a:lnTo>
                  <a:lnTo>
                    <a:pt x="341" y="1549"/>
                  </a:lnTo>
                  <a:lnTo>
                    <a:pt x="361" y="1553"/>
                  </a:lnTo>
                  <a:lnTo>
                    <a:pt x="382" y="1554"/>
                  </a:lnTo>
                  <a:lnTo>
                    <a:pt x="402" y="1555"/>
                  </a:lnTo>
                  <a:lnTo>
                    <a:pt x="16453" y="1555"/>
                  </a:lnTo>
                  <a:lnTo>
                    <a:pt x="16473" y="1554"/>
                  </a:lnTo>
                  <a:lnTo>
                    <a:pt x="16494" y="1553"/>
                  </a:lnTo>
                  <a:lnTo>
                    <a:pt x="16514" y="1549"/>
                  </a:lnTo>
                  <a:lnTo>
                    <a:pt x="16534" y="1546"/>
                  </a:lnTo>
                  <a:lnTo>
                    <a:pt x="16553" y="1542"/>
                  </a:lnTo>
                  <a:lnTo>
                    <a:pt x="16572" y="1537"/>
                  </a:lnTo>
                  <a:lnTo>
                    <a:pt x="16591" y="1531"/>
                  </a:lnTo>
                  <a:lnTo>
                    <a:pt x="16608" y="1523"/>
                  </a:lnTo>
                  <a:lnTo>
                    <a:pt x="16626" y="1515"/>
                  </a:lnTo>
                  <a:lnTo>
                    <a:pt x="16644" y="1506"/>
                  </a:lnTo>
                  <a:lnTo>
                    <a:pt x="16661" y="1496"/>
                  </a:lnTo>
                  <a:lnTo>
                    <a:pt x="16677" y="1485"/>
                  </a:lnTo>
                  <a:lnTo>
                    <a:pt x="16693" y="1475"/>
                  </a:lnTo>
                  <a:lnTo>
                    <a:pt x="16709" y="1462"/>
                  </a:lnTo>
                  <a:lnTo>
                    <a:pt x="16723" y="1449"/>
                  </a:lnTo>
                  <a:lnTo>
                    <a:pt x="16737" y="1437"/>
                  </a:lnTo>
                  <a:lnTo>
                    <a:pt x="16751" y="1423"/>
                  </a:lnTo>
                  <a:lnTo>
                    <a:pt x="16763" y="1408"/>
                  </a:lnTo>
                  <a:lnTo>
                    <a:pt x="16775" y="1392"/>
                  </a:lnTo>
                  <a:lnTo>
                    <a:pt x="16787" y="1377"/>
                  </a:lnTo>
                  <a:lnTo>
                    <a:pt x="16797" y="1361"/>
                  </a:lnTo>
                  <a:lnTo>
                    <a:pt x="16807" y="1344"/>
                  </a:lnTo>
                  <a:lnTo>
                    <a:pt x="16815" y="1326"/>
                  </a:lnTo>
                  <a:lnTo>
                    <a:pt x="16823" y="1308"/>
                  </a:lnTo>
                  <a:lnTo>
                    <a:pt x="16831" y="1290"/>
                  </a:lnTo>
                  <a:lnTo>
                    <a:pt x="16837" y="1271"/>
                  </a:lnTo>
                  <a:lnTo>
                    <a:pt x="16842" y="1252"/>
                  </a:lnTo>
                  <a:lnTo>
                    <a:pt x="16847" y="1233"/>
                  </a:lnTo>
                  <a:lnTo>
                    <a:pt x="16851" y="1213"/>
                  </a:lnTo>
                  <a:lnTo>
                    <a:pt x="16853" y="1193"/>
                  </a:lnTo>
                  <a:lnTo>
                    <a:pt x="16854" y="1172"/>
                  </a:lnTo>
                  <a:lnTo>
                    <a:pt x="16855" y="1151"/>
                  </a:lnTo>
                  <a:lnTo>
                    <a:pt x="16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Rectangle 60">
              <a:extLst>
                <a:ext uri="{FF2B5EF4-FFF2-40B4-BE49-F238E27FC236}">
                  <a16:creationId xmlns:a16="http://schemas.microsoft.com/office/drawing/2014/main" id="{3F533EA5-D028-443D-A406-83D1FEB82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249" y="1345321"/>
              <a:ext cx="5225976" cy="2964462"/>
            </a:xfrm>
            <a:prstGeom prst="rect">
              <a:avLst/>
            </a:prstGeom>
            <a:solidFill>
              <a:srgbClr val="035A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035A93"/>
                </a:solidFill>
              </a:endParaRPr>
            </a:p>
          </p:txBody>
        </p:sp>
        <p:sp>
          <p:nvSpPr>
            <p:cNvPr id="34" name="Freeform 61">
              <a:extLst>
                <a:ext uri="{FF2B5EF4-FFF2-40B4-BE49-F238E27FC236}">
                  <a16:creationId xmlns:a16="http://schemas.microsoft.com/office/drawing/2014/main" id="{8313F63B-AD3B-4AF4-9A70-F6853EC03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2975" y="1219495"/>
              <a:ext cx="43620" cy="43620"/>
            </a:xfrm>
            <a:custGeom>
              <a:avLst/>
              <a:gdLst>
                <a:gd name="T0" fmla="*/ 59 w 131"/>
                <a:gd name="T1" fmla="*/ 132 h 132"/>
                <a:gd name="T2" fmla="*/ 46 w 131"/>
                <a:gd name="T3" fmla="*/ 128 h 132"/>
                <a:gd name="T4" fmla="*/ 34 w 131"/>
                <a:gd name="T5" fmla="*/ 123 h 132"/>
                <a:gd name="T6" fmla="*/ 24 w 131"/>
                <a:gd name="T7" fmla="*/ 117 h 132"/>
                <a:gd name="T8" fmla="*/ 14 w 131"/>
                <a:gd name="T9" fmla="*/ 107 h 132"/>
                <a:gd name="T10" fmla="*/ 7 w 131"/>
                <a:gd name="T11" fmla="*/ 97 h 132"/>
                <a:gd name="T12" fmla="*/ 3 w 131"/>
                <a:gd name="T13" fmla="*/ 85 h 132"/>
                <a:gd name="T14" fmla="*/ 0 w 131"/>
                <a:gd name="T15" fmla="*/ 73 h 132"/>
                <a:gd name="T16" fmla="*/ 0 w 131"/>
                <a:gd name="T17" fmla="*/ 59 h 132"/>
                <a:gd name="T18" fmla="*/ 3 w 131"/>
                <a:gd name="T19" fmla="*/ 46 h 132"/>
                <a:gd name="T20" fmla="*/ 7 w 131"/>
                <a:gd name="T21" fmla="*/ 35 h 132"/>
                <a:gd name="T22" fmla="*/ 14 w 131"/>
                <a:gd name="T23" fmla="*/ 24 h 132"/>
                <a:gd name="T24" fmla="*/ 24 w 131"/>
                <a:gd name="T25" fmla="*/ 15 h 132"/>
                <a:gd name="T26" fmla="*/ 34 w 131"/>
                <a:gd name="T27" fmla="*/ 7 h 132"/>
                <a:gd name="T28" fmla="*/ 46 w 131"/>
                <a:gd name="T29" fmla="*/ 3 h 132"/>
                <a:gd name="T30" fmla="*/ 59 w 131"/>
                <a:gd name="T31" fmla="*/ 0 h 132"/>
                <a:gd name="T32" fmla="*/ 72 w 131"/>
                <a:gd name="T33" fmla="*/ 0 h 132"/>
                <a:gd name="T34" fmla="*/ 85 w 131"/>
                <a:gd name="T35" fmla="*/ 3 h 132"/>
                <a:gd name="T36" fmla="*/ 96 w 131"/>
                <a:gd name="T37" fmla="*/ 7 h 132"/>
                <a:gd name="T38" fmla="*/ 107 w 131"/>
                <a:gd name="T39" fmla="*/ 15 h 132"/>
                <a:gd name="T40" fmla="*/ 116 w 131"/>
                <a:gd name="T41" fmla="*/ 24 h 132"/>
                <a:gd name="T42" fmla="*/ 123 w 131"/>
                <a:gd name="T43" fmla="*/ 35 h 132"/>
                <a:gd name="T44" fmla="*/ 128 w 131"/>
                <a:gd name="T45" fmla="*/ 46 h 132"/>
                <a:gd name="T46" fmla="*/ 131 w 131"/>
                <a:gd name="T47" fmla="*/ 59 h 132"/>
                <a:gd name="T48" fmla="*/ 131 w 131"/>
                <a:gd name="T49" fmla="*/ 73 h 132"/>
                <a:gd name="T50" fmla="*/ 128 w 131"/>
                <a:gd name="T51" fmla="*/ 85 h 132"/>
                <a:gd name="T52" fmla="*/ 123 w 131"/>
                <a:gd name="T53" fmla="*/ 97 h 132"/>
                <a:gd name="T54" fmla="*/ 116 w 131"/>
                <a:gd name="T55" fmla="*/ 107 h 132"/>
                <a:gd name="T56" fmla="*/ 107 w 131"/>
                <a:gd name="T57" fmla="*/ 117 h 132"/>
                <a:gd name="T58" fmla="*/ 96 w 131"/>
                <a:gd name="T59" fmla="*/ 123 h 132"/>
                <a:gd name="T60" fmla="*/ 85 w 131"/>
                <a:gd name="T61" fmla="*/ 128 h 132"/>
                <a:gd name="T62" fmla="*/ 72 w 131"/>
                <a:gd name="T6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1" h="132">
                  <a:moveTo>
                    <a:pt x="65" y="132"/>
                  </a:moveTo>
                  <a:lnTo>
                    <a:pt x="59" y="132"/>
                  </a:lnTo>
                  <a:lnTo>
                    <a:pt x="52" y="131"/>
                  </a:lnTo>
                  <a:lnTo>
                    <a:pt x="46" y="128"/>
                  </a:lnTo>
                  <a:lnTo>
                    <a:pt x="40" y="126"/>
                  </a:lnTo>
                  <a:lnTo>
                    <a:pt x="34" y="123"/>
                  </a:lnTo>
                  <a:lnTo>
                    <a:pt x="28" y="120"/>
                  </a:lnTo>
                  <a:lnTo>
                    <a:pt x="24" y="117"/>
                  </a:lnTo>
                  <a:lnTo>
                    <a:pt x="18" y="113"/>
                  </a:lnTo>
                  <a:lnTo>
                    <a:pt x="14" y="107"/>
                  </a:lnTo>
                  <a:lnTo>
                    <a:pt x="10" y="102"/>
                  </a:lnTo>
                  <a:lnTo>
                    <a:pt x="7" y="97"/>
                  </a:lnTo>
                  <a:lnTo>
                    <a:pt x="5" y="92"/>
                  </a:lnTo>
                  <a:lnTo>
                    <a:pt x="3" y="85"/>
                  </a:lnTo>
                  <a:lnTo>
                    <a:pt x="1" y="79"/>
                  </a:lnTo>
                  <a:lnTo>
                    <a:pt x="0" y="73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3" y="46"/>
                  </a:lnTo>
                  <a:lnTo>
                    <a:pt x="5" y="40"/>
                  </a:lnTo>
                  <a:lnTo>
                    <a:pt x="7" y="35"/>
                  </a:lnTo>
                  <a:lnTo>
                    <a:pt x="10" y="28"/>
                  </a:lnTo>
                  <a:lnTo>
                    <a:pt x="14" y="24"/>
                  </a:lnTo>
                  <a:lnTo>
                    <a:pt x="18" y="19"/>
                  </a:lnTo>
                  <a:lnTo>
                    <a:pt x="24" y="15"/>
                  </a:lnTo>
                  <a:lnTo>
                    <a:pt x="28" y="10"/>
                  </a:lnTo>
                  <a:lnTo>
                    <a:pt x="34" y="7"/>
                  </a:lnTo>
                  <a:lnTo>
                    <a:pt x="40" y="5"/>
                  </a:lnTo>
                  <a:lnTo>
                    <a:pt x="46" y="3"/>
                  </a:lnTo>
                  <a:lnTo>
                    <a:pt x="52" y="1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9" y="1"/>
                  </a:lnTo>
                  <a:lnTo>
                    <a:pt x="85" y="3"/>
                  </a:lnTo>
                  <a:lnTo>
                    <a:pt x="91" y="5"/>
                  </a:lnTo>
                  <a:lnTo>
                    <a:pt x="96" y="7"/>
                  </a:lnTo>
                  <a:lnTo>
                    <a:pt x="102" y="10"/>
                  </a:lnTo>
                  <a:lnTo>
                    <a:pt x="107" y="15"/>
                  </a:lnTo>
                  <a:lnTo>
                    <a:pt x="112" y="19"/>
                  </a:lnTo>
                  <a:lnTo>
                    <a:pt x="116" y="24"/>
                  </a:lnTo>
                  <a:lnTo>
                    <a:pt x="120" y="28"/>
                  </a:lnTo>
                  <a:lnTo>
                    <a:pt x="123" y="35"/>
                  </a:lnTo>
                  <a:lnTo>
                    <a:pt x="126" y="40"/>
                  </a:lnTo>
                  <a:lnTo>
                    <a:pt x="128" y="46"/>
                  </a:lnTo>
                  <a:lnTo>
                    <a:pt x="130" y="53"/>
                  </a:lnTo>
                  <a:lnTo>
                    <a:pt x="131" y="59"/>
                  </a:lnTo>
                  <a:lnTo>
                    <a:pt x="131" y="65"/>
                  </a:lnTo>
                  <a:lnTo>
                    <a:pt x="131" y="73"/>
                  </a:lnTo>
                  <a:lnTo>
                    <a:pt x="130" y="79"/>
                  </a:lnTo>
                  <a:lnTo>
                    <a:pt x="128" y="85"/>
                  </a:lnTo>
                  <a:lnTo>
                    <a:pt x="126" y="92"/>
                  </a:lnTo>
                  <a:lnTo>
                    <a:pt x="123" y="97"/>
                  </a:lnTo>
                  <a:lnTo>
                    <a:pt x="120" y="102"/>
                  </a:lnTo>
                  <a:lnTo>
                    <a:pt x="116" y="107"/>
                  </a:lnTo>
                  <a:lnTo>
                    <a:pt x="112" y="113"/>
                  </a:lnTo>
                  <a:lnTo>
                    <a:pt x="107" y="117"/>
                  </a:lnTo>
                  <a:lnTo>
                    <a:pt x="102" y="120"/>
                  </a:lnTo>
                  <a:lnTo>
                    <a:pt x="96" y="123"/>
                  </a:lnTo>
                  <a:lnTo>
                    <a:pt x="91" y="126"/>
                  </a:lnTo>
                  <a:lnTo>
                    <a:pt x="85" y="128"/>
                  </a:lnTo>
                  <a:lnTo>
                    <a:pt x="79" y="131"/>
                  </a:lnTo>
                  <a:lnTo>
                    <a:pt x="72" y="132"/>
                  </a:lnTo>
                  <a:lnTo>
                    <a:pt x="65" y="13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5DF27304-7CE7-4786-B2E0-C7E982CFE2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9070" y="1694405"/>
            <a:ext cx="5019934" cy="2847584"/>
          </a:xfrm>
          <a:custGeom>
            <a:avLst/>
            <a:gdLst>
              <a:gd name="connsiteX0" fmla="*/ 0 w 5225976"/>
              <a:gd name="connsiteY0" fmla="*/ 0 h 2964462"/>
              <a:gd name="connsiteX1" fmla="*/ 5225976 w 5225976"/>
              <a:gd name="connsiteY1" fmla="*/ 0 h 2964462"/>
              <a:gd name="connsiteX2" fmla="*/ 5225976 w 5225976"/>
              <a:gd name="connsiteY2" fmla="*/ 2964462 h 2964462"/>
              <a:gd name="connsiteX3" fmla="*/ 0 w 5225976"/>
              <a:gd name="connsiteY3" fmla="*/ 2964462 h 296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976" h="2964462">
                <a:moveTo>
                  <a:pt x="0" y="0"/>
                </a:moveTo>
                <a:lnTo>
                  <a:pt x="5225976" y="0"/>
                </a:lnTo>
                <a:lnTo>
                  <a:pt x="5225976" y="2964462"/>
                </a:lnTo>
                <a:lnTo>
                  <a:pt x="0" y="2964462"/>
                </a:lnTo>
                <a:close/>
              </a:path>
            </a:pathLst>
          </a:custGeom>
        </p:spPr>
        <p:txBody>
          <a:bodyPr/>
          <a:lstStyle/>
          <a:p>
            <a:endParaRPr lang="es-CO"/>
          </a:p>
        </p:txBody>
      </p:sp>
      <p:pic>
        <p:nvPicPr>
          <p:cNvPr id="36" name="Gráfico 35">
            <a:extLst>
              <a:ext uri="{FF2B5EF4-FFF2-40B4-BE49-F238E27FC236}">
                <a16:creationId xmlns:a16="http://schemas.microsoft.com/office/drawing/2014/main" id="{4EAE63EA-3568-4CAD-BD40-5C0F28B33E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37" name="Título 1">
            <a:extLst>
              <a:ext uri="{FF2B5EF4-FFF2-40B4-BE49-F238E27FC236}">
                <a16:creationId xmlns:a16="http://schemas.microsoft.com/office/drawing/2014/main" id="{01ADA778-40EF-4D44-BC65-0F48B8CAD4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86" y="107238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98E2D7E-6C37-4719-AB75-6E91A5361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00" y="266500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1A1605CE-6D5C-4771-8EBB-AD68E73FD82B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E635218-EAF8-C47A-21FE-7606073859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152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44059B7A-C273-46D3-9D00-804C84E333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5426" y="0"/>
            <a:ext cx="4615281" cy="5743575"/>
          </a:xfrm>
          <a:custGeom>
            <a:avLst/>
            <a:gdLst>
              <a:gd name="connsiteX0" fmla="*/ 0 w 4493142"/>
              <a:gd name="connsiteY0" fmla="*/ 0 h 6273800"/>
              <a:gd name="connsiteX1" fmla="*/ 4493142 w 4493142"/>
              <a:gd name="connsiteY1" fmla="*/ 0 h 6273800"/>
              <a:gd name="connsiteX2" fmla="*/ 4493142 w 4493142"/>
              <a:gd name="connsiteY2" fmla="*/ 4027229 h 6273800"/>
              <a:gd name="connsiteX3" fmla="*/ 2246571 w 4493142"/>
              <a:gd name="connsiteY3" fmla="*/ 6273800 h 6273800"/>
              <a:gd name="connsiteX4" fmla="*/ 0 w 4493142"/>
              <a:gd name="connsiteY4" fmla="*/ 4027229 h 627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3142" h="6273800">
                <a:moveTo>
                  <a:pt x="0" y="0"/>
                </a:moveTo>
                <a:lnTo>
                  <a:pt x="4493142" y="0"/>
                </a:lnTo>
                <a:lnTo>
                  <a:pt x="4493142" y="4027229"/>
                </a:lnTo>
                <a:cubicBezTo>
                  <a:pt x="4493142" y="5267976"/>
                  <a:pt x="3487318" y="6273800"/>
                  <a:pt x="2246571" y="6273800"/>
                </a:cubicBezTo>
                <a:cubicBezTo>
                  <a:pt x="1005824" y="6273800"/>
                  <a:pt x="0" y="5267976"/>
                  <a:pt x="0" y="4027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EG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3726717-F77D-4035-B2F3-59CF9F8CF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1294" y="1620551"/>
            <a:ext cx="3750000" cy="3697332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307BEF95-D444-4C0B-945F-798032D31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4486" y="130423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5C73DDA7-35AF-4AA2-A834-156C5AAE2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19000" y="289685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16DFF271-4C0B-4637-9465-CD439314729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B3855D4-8477-3303-8546-2910E089A5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4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C4CDC334-5B33-4531-A0AE-F524602F3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398000"/>
            <a:ext cx="10112831" cy="811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4A2EF6-80D9-49ED-90E4-5BFA221E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84" y="1316324"/>
            <a:ext cx="10112830" cy="4986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EC25235-91E4-48B2-8F39-7574E088C124}"/>
              </a:ext>
            </a:extLst>
          </p:cNvPr>
          <p:cNvSpPr/>
          <p:nvPr userDrawn="1"/>
        </p:nvSpPr>
        <p:spPr>
          <a:xfrm>
            <a:off x="1039584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63DE314-C1FB-4F07-A719-11DB93121B0A}"/>
              </a:ext>
            </a:extLst>
          </p:cNvPr>
          <p:cNvSpPr/>
          <p:nvPr userDrawn="1"/>
        </p:nvSpPr>
        <p:spPr>
          <a:xfrm>
            <a:off x="4469053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EA771B2-A532-4F79-97E1-EDB0B80D7473}"/>
              </a:ext>
            </a:extLst>
          </p:cNvPr>
          <p:cNvSpPr/>
          <p:nvPr userDrawn="1"/>
        </p:nvSpPr>
        <p:spPr>
          <a:xfrm>
            <a:off x="7912531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E3F663AF-5ACE-4432-822F-C0EE247137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42817" y="5682814"/>
            <a:ext cx="2292351" cy="672169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1346200" y="2494640"/>
            <a:ext cx="736600" cy="736600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10081BC-FDFD-46D0-AC13-739D7FE2CE7D}"/>
              </a:ext>
            </a:extLst>
          </p:cNvPr>
          <p:cNvSpPr/>
          <p:nvPr userDrawn="1"/>
        </p:nvSpPr>
        <p:spPr>
          <a:xfrm>
            <a:off x="4775200" y="2492056"/>
            <a:ext cx="736600" cy="736600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C1CEC00-3FB0-4EFA-8598-CB55FBC899A8}"/>
              </a:ext>
            </a:extLst>
          </p:cNvPr>
          <p:cNvSpPr/>
          <p:nvPr userDrawn="1"/>
        </p:nvSpPr>
        <p:spPr>
          <a:xfrm>
            <a:off x="8242300" y="2462519"/>
            <a:ext cx="736600" cy="736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6E907A37-51CC-41A4-9705-D3BFBF2040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342497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2FC1E42-8C9B-49E0-9D54-E138DD86934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3383863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175AC47-D258-4AF0-A584-94595AE34C5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335211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59E5C26-D0FB-45B1-BFC2-5891A0FBEF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95539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CE0AA03B-871C-4529-8582-3A7540F151D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689318" y="2643125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C3DE554B-69A1-4D99-AD92-71C157125E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219186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E6A9D8D-AA8A-4E9E-BE87-A8DFAB6DC080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65931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>
            <a:extLst>
              <a:ext uri="{FF2B5EF4-FFF2-40B4-BE49-F238E27FC236}">
                <a16:creationId xmlns:a16="http://schemas.microsoft.com/office/drawing/2014/main" id="{C593883D-AF54-4EE3-A4D5-78851DC0D30C}"/>
              </a:ext>
            </a:extLst>
          </p:cNvPr>
          <p:cNvGrpSpPr/>
          <p:nvPr userDrawn="1"/>
        </p:nvGrpSpPr>
        <p:grpSpPr>
          <a:xfrm>
            <a:off x="2909519" y="5026156"/>
            <a:ext cx="6372961" cy="644694"/>
            <a:chOff x="2014538" y="2471737"/>
            <a:chExt cx="6372961" cy="644694"/>
          </a:xfrm>
        </p:grpSpPr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ECA4A0D4-D339-440A-817C-EB376CEFAC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14538" y="2471737"/>
              <a:ext cx="590550" cy="638175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CD057195-0026-469D-B898-DCB234E935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24351" y="2475366"/>
              <a:ext cx="590550" cy="638175"/>
            </a:xfrm>
            <a:prstGeom prst="rect">
              <a:avLst/>
            </a:prstGeom>
          </p:spPr>
        </p:pic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437E6039-1367-47C7-979C-831482528A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817518" y="2478256"/>
              <a:ext cx="581025" cy="638175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E3DA408A-41DA-4B31-A0FB-9865A119F43F}"/>
                </a:ext>
              </a:extLst>
            </p:cNvPr>
            <p:cNvSpPr txBox="1"/>
            <p:nvPr userDrawn="1"/>
          </p:nvSpPr>
          <p:spPr>
            <a:xfrm>
              <a:off x="2517372" y="2490560"/>
              <a:ext cx="1063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err="1"/>
                <a:t>Fogafín</a:t>
              </a:r>
              <a:r>
                <a:rPr lang="es-CO"/>
                <a:t> 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20C01D7C-D87E-4D77-9217-12EDDEB64157}"/>
                </a:ext>
              </a:extLst>
            </p:cNvPr>
            <p:cNvSpPr txBox="1"/>
            <p:nvPr userDrawn="1"/>
          </p:nvSpPr>
          <p:spPr>
            <a:xfrm>
              <a:off x="4839322" y="2510670"/>
              <a:ext cx="1381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/>
                <a:t>@Fogafín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8CA2D820-34F9-4764-ADF7-A925558190E9}"/>
                </a:ext>
              </a:extLst>
            </p:cNvPr>
            <p:cNvSpPr txBox="1"/>
            <p:nvPr userDrawn="1"/>
          </p:nvSpPr>
          <p:spPr>
            <a:xfrm>
              <a:off x="7324097" y="2515432"/>
              <a:ext cx="1063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err="1"/>
                <a:t>Fogafín</a:t>
              </a:r>
              <a:r>
                <a:rPr lang="es-CO"/>
                <a:t> </a:t>
              </a:r>
            </a:p>
          </p:txBody>
        </p:sp>
      </p:grp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68952F9-C9A8-43A6-BA2A-52B652ECAA4A}"/>
              </a:ext>
            </a:extLst>
          </p:cNvPr>
          <p:cNvCxnSpPr>
            <a:cxnSpLocks/>
          </p:cNvCxnSpPr>
          <p:nvPr userDrawn="1"/>
        </p:nvCxnSpPr>
        <p:spPr>
          <a:xfrm>
            <a:off x="846517" y="4807517"/>
            <a:ext cx="10405683" cy="0"/>
          </a:xfrm>
          <a:prstGeom prst="line">
            <a:avLst/>
          </a:prstGeom>
          <a:ln w="19050">
            <a:solidFill>
              <a:srgbClr val="035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099655-4AEB-4D78-814B-A0A0862568AC}"/>
              </a:ext>
            </a:extLst>
          </p:cNvPr>
          <p:cNvSpPr txBox="1"/>
          <p:nvPr userDrawn="1"/>
        </p:nvSpPr>
        <p:spPr>
          <a:xfrm>
            <a:off x="3048000" y="57817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0" i="0" spc="600" err="1">
                <a:solidFill>
                  <a:srgbClr val="0E4070"/>
                </a:solidFill>
                <a:latin typeface="Montserrat Light" pitchFamily="2" charset="77"/>
              </a:rPr>
              <a:t>www.fogafin.gov.co</a:t>
            </a:r>
            <a:r>
              <a:rPr lang="es-CO" sz="1600" b="0" i="0" spc="600">
                <a:solidFill>
                  <a:srgbClr val="0E4070"/>
                </a:solidFill>
                <a:latin typeface="Montserrat Light" pitchFamily="2" charset="77"/>
              </a:rPr>
              <a:t>/</a:t>
            </a: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F1E565BE-154F-4BDF-8A0B-76D3A1B4FF35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2E10CA5-B512-8B19-0AA6-554B128D645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690" y="258337"/>
            <a:ext cx="4150472" cy="136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56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2387753A-BA67-4267-A5D4-7B4F51F0BB18}"/>
              </a:ext>
            </a:extLst>
          </p:cNvPr>
          <p:cNvSpPr/>
          <p:nvPr userDrawn="1"/>
        </p:nvSpPr>
        <p:spPr>
          <a:xfrm rot="16200000">
            <a:off x="2666999" y="-267504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3DA408A-41DA-4B31-A0FB-9865A119F43F}"/>
              </a:ext>
            </a:extLst>
          </p:cNvPr>
          <p:cNvSpPr txBox="1"/>
          <p:nvPr userDrawn="1"/>
        </p:nvSpPr>
        <p:spPr>
          <a:xfrm>
            <a:off x="3412353" y="5044979"/>
            <a:ext cx="106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err="1">
                <a:solidFill>
                  <a:schemeClr val="bg1"/>
                </a:solidFill>
              </a:rPr>
              <a:t>Fogafín</a:t>
            </a:r>
            <a:r>
              <a:rPr lang="es-CO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0C01D7C-D87E-4D77-9217-12EDDEB64157}"/>
              </a:ext>
            </a:extLst>
          </p:cNvPr>
          <p:cNvSpPr txBox="1"/>
          <p:nvPr userDrawn="1"/>
        </p:nvSpPr>
        <p:spPr>
          <a:xfrm>
            <a:off x="5734303" y="5065089"/>
            <a:ext cx="138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>
                <a:solidFill>
                  <a:schemeClr val="bg1"/>
                </a:solidFill>
              </a:rPr>
              <a:t>@Fogafín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CA2D820-34F9-4764-ADF7-A925558190E9}"/>
              </a:ext>
            </a:extLst>
          </p:cNvPr>
          <p:cNvSpPr txBox="1"/>
          <p:nvPr userDrawn="1"/>
        </p:nvSpPr>
        <p:spPr>
          <a:xfrm>
            <a:off x="8219078" y="5069851"/>
            <a:ext cx="106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err="1">
                <a:solidFill>
                  <a:schemeClr val="bg1"/>
                </a:solidFill>
              </a:rPr>
              <a:t>Fogafín</a:t>
            </a:r>
            <a:r>
              <a:rPr lang="es-CO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68952F9-C9A8-43A6-BA2A-52B652ECAA4A}"/>
              </a:ext>
            </a:extLst>
          </p:cNvPr>
          <p:cNvCxnSpPr>
            <a:cxnSpLocks/>
          </p:cNvCxnSpPr>
          <p:nvPr userDrawn="1"/>
        </p:nvCxnSpPr>
        <p:spPr>
          <a:xfrm>
            <a:off x="846517" y="4807517"/>
            <a:ext cx="104056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099655-4AEB-4D78-814B-A0A0862568AC}"/>
              </a:ext>
            </a:extLst>
          </p:cNvPr>
          <p:cNvSpPr txBox="1"/>
          <p:nvPr userDrawn="1"/>
        </p:nvSpPr>
        <p:spPr>
          <a:xfrm>
            <a:off x="3048000" y="57817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0" i="0" spc="600">
                <a:solidFill>
                  <a:schemeClr val="bg1"/>
                </a:solidFill>
                <a:latin typeface="Montserrat Light" pitchFamily="2" charset="77"/>
              </a:rPr>
              <a:t>www.fogafin.gov.co/</a:t>
            </a:r>
          </a:p>
        </p:txBody>
      </p:sp>
      <p:pic>
        <p:nvPicPr>
          <p:cNvPr id="42" name="Gráfico 41">
            <a:extLst>
              <a:ext uri="{FF2B5EF4-FFF2-40B4-BE49-F238E27FC236}">
                <a16:creationId xmlns:a16="http://schemas.microsoft.com/office/drawing/2014/main" id="{A5113E68-E4D0-42A2-A506-A6D208222C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0718" y="5021155"/>
            <a:ext cx="457200" cy="457200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46BD6028-AC36-427D-8784-A694304580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7875" y="5047304"/>
            <a:ext cx="457200" cy="457200"/>
          </a:xfrm>
          <a:prstGeom prst="rect">
            <a:avLst/>
          </a:prstGeom>
        </p:spPr>
      </p:pic>
      <p:pic>
        <p:nvPicPr>
          <p:cNvPr id="46" name="Gráfico 45">
            <a:extLst>
              <a:ext uri="{FF2B5EF4-FFF2-40B4-BE49-F238E27FC236}">
                <a16:creationId xmlns:a16="http://schemas.microsoft.com/office/drawing/2014/main" id="{81AAEB1A-7AA6-4E40-99F1-9B3DE4ED8E3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16247" y="5021155"/>
            <a:ext cx="457200" cy="457200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26167617-BF56-484D-93E9-09E9035067E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0AF927-3EAE-E8C7-281D-B6BC31D5D04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557" y="331109"/>
            <a:ext cx="3984882" cy="131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748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BD8DADBA-BB24-425F-9D70-41356A044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712344B-4A22-4CE3-8920-66414F34C28B}"/>
              </a:ext>
            </a:extLst>
          </p:cNvPr>
          <p:cNvSpPr/>
          <p:nvPr userDrawn="1"/>
        </p:nvSpPr>
        <p:spPr>
          <a:xfrm>
            <a:off x="1417089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A01308B-8A8C-48CA-A8EE-9DA34054D1A5}"/>
              </a:ext>
            </a:extLst>
          </p:cNvPr>
          <p:cNvSpPr/>
          <p:nvPr userDrawn="1"/>
        </p:nvSpPr>
        <p:spPr>
          <a:xfrm>
            <a:off x="3866673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EE23204-9317-45C4-AF7E-A39C39CE9740}"/>
              </a:ext>
            </a:extLst>
          </p:cNvPr>
          <p:cNvSpPr/>
          <p:nvPr userDrawn="1"/>
        </p:nvSpPr>
        <p:spPr>
          <a:xfrm>
            <a:off x="6316257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004951D-C772-4D1D-8A3D-D9CC87418619}"/>
              </a:ext>
            </a:extLst>
          </p:cNvPr>
          <p:cNvSpPr/>
          <p:nvPr userDrawn="1"/>
        </p:nvSpPr>
        <p:spPr>
          <a:xfrm>
            <a:off x="8765841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2B83F21-B473-4A79-9F77-76FE769FCDBD}"/>
              </a:ext>
            </a:extLst>
          </p:cNvPr>
          <p:cNvSpPr/>
          <p:nvPr userDrawn="1"/>
        </p:nvSpPr>
        <p:spPr>
          <a:xfrm>
            <a:off x="141708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78CA8FE-2573-4118-B665-22BDED606559}"/>
              </a:ext>
            </a:extLst>
          </p:cNvPr>
          <p:cNvSpPr/>
          <p:nvPr userDrawn="1"/>
        </p:nvSpPr>
        <p:spPr>
          <a:xfrm>
            <a:off x="387506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F9D30C4-8A70-41A2-BF59-B45D9B081D1D}"/>
              </a:ext>
            </a:extLst>
          </p:cNvPr>
          <p:cNvSpPr/>
          <p:nvPr userDrawn="1"/>
        </p:nvSpPr>
        <p:spPr>
          <a:xfrm>
            <a:off x="633303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A07AE2E-DE43-4176-A590-794D3623B31B}"/>
              </a:ext>
            </a:extLst>
          </p:cNvPr>
          <p:cNvSpPr/>
          <p:nvPr userDrawn="1"/>
        </p:nvSpPr>
        <p:spPr>
          <a:xfrm>
            <a:off x="879101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DE0F5349-59E9-4F90-8CD3-1570EE56A19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6636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0C4C4046-CCBC-40EC-BA7A-F3F4C7923EA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6275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7391FA1-2AD0-42F6-AAB0-F1D2BEBE2EF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015946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DD4F4EF-785C-46A4-BF63-3E6D591DD43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012343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3F5BC845-606C-48B3-BE60-6B7868334BE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45557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3E502A8E-7D18-47DD-859A-F03E61FD617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5196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1D2B6D06-37FB-4BC8-B372-2D392F902E4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06151" y="2004352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6442DE17-D70B-452E-AEAD-997203C1BF8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902548" y="1658308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0FEDB160-2BD2-4FE7-91D3-B425BEADD2F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55220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113E951-41A4-48EE-875E-C6F0EADED11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54860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561342A7-812F-4CB5-8697-C1A844527C3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01594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05725989-5753-424C-BE37-16363709B9B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01234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AC33521-FAB9-4CF0-A420-B05324255D7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468747" y="4297849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88CCABF-559C-4A8D-89F2-B8EF85B3931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465144" y="3951805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75401997-D776-445F-BC86-898D6C59DDD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1318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98E093A0-D535-4DE9-8F2C-1586DBC3609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927715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EADB8A82-6930-402E-8A18-7E9693443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523835"/>
            <a:ext cx="10112831" cy="45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81298A5-A934-6254-96AB-AD12CCF32F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850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BD8DADBA-BB24-425F-9D70-41356A044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712344B-4A22-4CE3-8920-66414F34C28B}"/>
              </a:ext>
            </a:extLst>
          </p:cNvPr>
          <p:cNvSpPr/>
          <p:nvPr userDrawn="1"/>
        </p:nvSpPr>
        <p:spPr>
          <a:xfrm>
            <a:off x="1417089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A01308B-8A8C-48CA-A8EE-9DA34054D1A5}"/>
              </a:ext>
            </a:extLst>
          </p:cNvPr>
          <p:cNvSpPr/>
          <p:nvPr userDrawn="1"/>
        </p:nvSpPr>
        <p:spPr>
          <a:xfrm>
            <a:off x="3866673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EE23204-9317-45C4-AF7E-A39C39CE9740}"/>
              </a:ext>
            </a:extLst>
          </p:cNvPr>
          <p:cNvSpPr/>
          <p:nvPr userDrawn="1"/>
        </p:nvSpPr>
        <p:spPr>
          <a:xfrm>
            <a:off x="6316257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004951D-C772-4D1D-8A3D-D9CC87418619}"/>
              </a:ext>
            </a:extLst>
          </p:cNvPr>
          <p:cNvSpPr/>
          <p:nvPr userDrawn="1"/>
        </p:nvSpPr>
        <p:spPr>
          <a:xfrm>
            <a:off x="8765841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2B83F21-B473-4A79-9F77-76FE769FCDBD}"/>
              </a:ext>
            </a:extLst>
          </p:cNvPr>
          <p:cNvSpPr/>
          <p:nvPr userDrawn="1"/>
        </p:nvSpPr>
        <p:spPr>
          <a:xfrm>
            <a:off x="141708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78CA8FE-2573-4118-B665-22BDED606559}"/>
              </a:ext>
            </a:extLst>
          </p:cNvPr>
          <p:cNvSpPr/>
          <p:nvPr userDrawn="1"/>
        </p:nvSpPr>
        <p:spPr>
          <a:xfrm>
            <a:off x="387506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F9D30C4-8A70-41A2-BF59-B45D9B081D1D}"/>
              </a:ext>
            </a:extLst>
          </p:cNvPr>
          <p:cNvSpPr/>
          <p:nvPr userDrawn="1"/>
        </p:nvSpPr>
        <p:spPr>
          <a:xfrm>
            <a:off x="633303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A07AE2E-DE43-4176-A590-794D3623B31B}"/>
              </a:ext>
            </a:extLst>
          </p:cNvPr>
          <p:cNvSpPr/>
          <p:nvPr userDrawn="1"/>
        </p:nvSpPr>
        <p:spPr>
          <a:xfrm>
            <a:off x="879101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DE0F5349-59E9-4F90-8CD3-1570EE56A19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6636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0C4C4046-CCBC-40EC-BA7A-F3F4C7923EA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6275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7391FA1-2AD0-42F6-AAB0-F1D2BEBE2EF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015946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DD4F4EF-785C-46A4-BF63-3E6D591DD43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012343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3F5BC845-606C-48B3-BE60-6B7868334BE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45557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3E502A8E-7D18-47DD-859A-F03E61FD617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5196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1D2B6D06-37FB-4BC8-B372-2D392F902E4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06151" y="2004352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6442DE17-D70B-452E-AEAD-997203C1BF8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902548" y="1658308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0FEDB160-2BD2-4FE7-91D3-B425BEADD2F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55220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113E951-41A4-48EE-875E-C6F0EADED11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54860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561342A7-812F-4CB5-8697-C1A844527C3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01594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05725989-5753-424C-BE37-16363709B9B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01234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AC33521-FAB9-4CF0-A420-B05324255D7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468747" y="4297849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88CCABF-559C-4A8D-89F2-B8EF85B3931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465144" y="3951805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75401997-D776-445F-BC86-898D6C59DDD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1318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98E093A0-D535-4DE9-8F2C-1586DBC3609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927715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EADB8A82-6930-402E-8A18-7E9693443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507057"/>
            <a:ext cx="10112831" cy="45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pic>
        <p:nvPicPr>
          <p:cNvPr id="44" name="Gráfico 43">
            <a:extLst>
              <a:ext uri="{FF2B5EF4-FFF2-40B4-BE49-F238E27FC236}">
                <a16:creationId xmlns:a16="http://schemas.microsoft.com/office/drawing/2014/main" id="{CDCD0B29-1C06-401B-83C1-FEFE6909F8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86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B61AB4A4-0999-CE74-9249-571090E08F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1844" y="2169411"/>
            <a:ext cx="3750000" cy="3697332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82C82E1C-60A2-8501-799F-6A8958E1D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211" y="404940"/>
            <a:ext cx="8221164" cy="67217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</a:t>
            </a:r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4612B46-49E5-120F-EDEE-D8C5440E94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919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1844" y="216941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211" y="404940"/>
            <a:ext cx="8221164" cy="67217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</a:t>
            </a:r>
            <a:endParaRPr lang="es-CO"/>
          </a:p>
        </p:txBody>
      </p:sp>
      <p:sp>
        <p:nvSpPr>
          <p:cNvPr id="3" name="Rectángulo: esquinas redondeadas 18">
            <a:extLst>
              <a:ext uri="{FF2B5EF4-FFF2-40B4-BE49-F238E27FC236}">
                <a16:creationId xmlns:a16="http://schemas.microsoft.com/office/drawing/2014/main" id="{81984FC1-9FD6-D4FD-1397-9E48346F990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07E67310-369E-4815-D780-C1EBEE4A07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670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88C431-C8F1-2D1B-5239-4350AF47C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4DC8C6-E40B-B2C8-A9DD-A3A4FDF2D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80DF8C-FBE9-4260-D59B-DDCC36D8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C755B-18F7-4B3D-BF2E-D5EF19176138}" type="datetimeFigureOut">
              <a:rPr lang="es-CO" smtClean="0"/>
              <a:t>28/01/2026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244FFB-71BF-76BF-5F0F-507401BE6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308BDF-5C3C-1C87-0575-4C59F5785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043296-7ECA-4F6D-A027-B04BC89C4200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55F6E0E-369F-7B7D-75C7-77284F471567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: esquinas redondeadas 17">
            <a:extLst>
              <a:ext uri="{FF2B5EF4-FFF2-40B4-BE49-F238E27FC236}">
                <a16:creationId xmlns:a16="http://schemas.microsoft.com/office/drawing/2014/main" id="{A95E195B-EE80-6B88-E7E6-CB037D50512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25C9E904-3B2F-2616-1EC6-49064C374F2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1576282"/>
            <a:ext cx="10642682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30BD840-56A7-B7B1-D521-E96358B1BA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sp>
        <p:nvSpPr>
          <p:cNvPr id="12" name="Rectángulo: esquinas redondeadas 18">
            <a:extLst>
              <a:ext uri="{FF2B5EF4-FFF2-40B4-BE49-F238E27FC236}">
                <a16:creationId xmlns:a16="http://schemas.microsoft.com/office/drawing/2014/main" id="{B47843EA-2A0B-214B-77A9-B6CA3AE5A24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138D426D-D973-6774-3986-60B7A93F23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8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C4CDC334-5B33-4531-A0AE-F524602F3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398000"/>
            <a:ext cx="10112831" cy="811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4A2EF6-80D9-49ED-90E4-5BFA221E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84" y="1316324"/>
            <a:ext cx="10112830" cy="4986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EC25235-91E4-48B2-8F39-7574E088C124}"/>
              </a:ext>
            </a:extLst>
          </p:cNvPr>
          <p:cNvSpPr/>
          <p:nvPr userDrawn="1"/>
        </p:nvSpPr>
        <p:spPr>
          <a:xfrm>
            <a:off x="1039584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63DE314-C1FB-4F07-A719-11DB93121B0A}"/>
              </a:ext>
            </a:extLst>
          </p:cNvPr>
          <p:cNvSpPr/>
          <p:nvPr userDrawn="1"/>
        </p:nvSpPr>
        <p:spPr>
          <a:xfrm>
            <a:off x="4469053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EA771B2-A532-4F79-97E1-EDB0B80D7473}"/>
              </a:ext>
            </a:extLst>
          </p:cNvPr>
          <p:cNvSpPr/>
          <p:nvPr userDrawn="1"/>
        </p:nvSpPr>
        <p:spPr>
          <a:xfrm>
            <a:off x="7912531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1346200" y="2494640"/>
            <a:ext cx="736600" cy="736600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10081BC-FDFD-46D0-AC13-739D7FE2CE7D}"/>
              </a:ext>
            </a:extLst>
          </p:cNvPr>
          <p:cNvSpPr/>
          <p:nvPr userDrawn="1"/>
        </p:nvSpPr>
        <p:spPr>
          <a:xfrm>
            <a:off x="4775200" y="2492056"/>
            <a:ext cx="736600" cy="736600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C1CEC00-3FB0-4EFA-8598-CB55FBC899A8}"/>
              </a:ext>
            </a:extLst>
          </p:cNvPr>
          <p:cNvSpPr/>
          <p:nvPr userDrawn="1"/>
        </p:nvSpPr>
        <p:spPr>
          <a:xfrm>
            <a:off x="8242300" y="2462519"/>
            <a:ext cx="736600" cy="736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6E907A37-51CC-41A4-9705-D3BFBF2040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342497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2FC1E42-8C9B-49E0-9D54-E138DD86934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3383863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175AC47-D258-4AF0-A584-94595AE34C5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335211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59E5C26-D0FB-45B1-BFC2-5891A0FBEF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95539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CE0AA03B-871C-4529-8582-3A7540F151D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689318" y="2643125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C3DE554B-69A1-4D99-AD92-71C157125E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219186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E6A9D8D-AA8A-4E9E-BE87-A8DFAB6DC080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479C5BB4-FA40-43EC-87E2-3BECF73A14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2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1818" y="342146"/>
            <a:ext cx="5232843" cy="117737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Agenda</a:t>
            </a:r>
            <a:endParaRPr lang="es-CO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E3F663AF-5ACE-4432-822F-C0EE247137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-4703082" y="367165"/>
            <a:ext cx="5835662" cy="5835662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EF43D80-AF80-452E-B47D-869D1A9162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235199" y="1980958"/>
            <a:ext cx="8998857" cy="349092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>
              <a:buClr>
                <a:srgbClr val="B28A3F"/>
              </a:buClr>
              <a:buSzPct val="100000"/>
              <a:buFont typeface="+mj-lt"/>
              <a:buAutoNum type="arabicParenR"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tema 1</a:t>
            </a:r>
          </a:p>
          <a:p>
            <a:pPr lvl="0"/>
            <a:endParaRPr lang="es-ES"/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F5583E0A-1056-4C92-BBD4-76B3A645F4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03899" y="1980958"/>
            <a:ext cx="3750000" cy="3697332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EB5180B-1363-40A6-81E1-BA1EDB460A85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156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4A30D09-F5DC-4639-9F6E-EAE6CCDCEFD9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255BFD04-4B68-4C09-BDB6-BA42AB5CDC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00" y="1191840"/>
            <a:ext cx="63420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B58A9A7B-BD1F-4FD3-94AF-0F952A779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4" y="2784457"/>
            <a:ext cx="6342088" cy="32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5B52EA3C-59E9-4F87-9D87-B61C83B6CB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25" y="5874612"/>
            <a:ext cx="2292350" cy="664300"/>
          </a:xfrm>
          <a:prstGeom prst="rect">
            <a:avLst/>
          </a:prstGeom>
        </p:spPr>
      </p:pic>
      <p:sp>
        <p:nvSpPr>
          <p:cNvPr id="11" name="Marcador de posición de imagen 12">
            <a:extLst>
              <a:ext uri="{FF2B5EF4-FFF2-40B4-BE49-F238E27FC236}">
                <a16:creationId xmlns:a16="http://schemas.microsoft.com/office/drawing/2014/main" id="{C917985D-72F7-46EA-AC44-DA1396D7C2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38967" y="474191"/>
            <a:ext cx="5125931" cy="5126587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B71B641F-1515-49CE-BF84-BE0C596861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3872557-3B0A-4545-B933-C38899ED968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0194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áfico 24">
            <a:extLst>
              <a:ext uri="{FF2B5EF4-FFF2-40B4-BE49-F238E27FC236}">
                <a16:creationId xmlns:a16="http://schemas.microsoft.com/office/drawing/2014/main" id="{2CACDC4E-5ECE-451A-BA7B-5439F3CED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2F01F1B6-BBD1-45A5-A756-DC17D69FF7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38967" y="474191"/>
            <a:ext cx="5125931" cy="5126587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8B1438D4-F191-4519-8EBF-FE0428282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00" y="1191840"/>
            <a:ext cx="63420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35A93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7EF03E3E-2AF0-4FFD-B3CD-286EE86AC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4" y="2784457"/>
            <a:ext cx="6342088" cy="32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E199E9C4-0902-4470-92FB-9ECA6CF099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5209E6C5-170E-404A-8D00-226557131E7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316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7E8B004-6BCD-4C19-AC7C-8B982BF84150}"/>
              </a:ext>
            </a:extLst>
          </p:cNvPr>
          <p:cNvSpPr/>
          <p:nvPr userDrawn="1"/>
        </p:nvSpPr>
        <p:spPr>
          <a:xfrm rot="16200000">
            <a:off x="3992562" y="-3995737"/>
            <a:ext cx="4206875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posición de imagen 12">
            <a:extLst>
              <a:ext uri="{FF2B5EF4-FFF2-40B4-BE49-F238E27FC236}">
                <a16:creationId xmlns:a16="http://schemas.microsoft.com/office/drawing/2014/main" id="{F4EF8A1C-F020-4591-A9BA-03FF7A342D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5253" y="970338"/>
            <a:ext cx="4895778" cy="4896405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FFBC1B0D-A876-4B76-849A-E271692C8B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4555" y="1003529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6C469067-69CB-4EC1-AE13-49205729C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9069" y="2596147"/>
            <a:ext cx="4214588" cy="832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2FF318-228A-42EB-B665-23DBD1219BD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009069" y="4577565"/>
            <a:ext cx="4214588" cy="832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E407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texto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6E99D47B-5A7F-4791-B948-CAEB99C3EF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24" y="5866743"/>
            <a:ext cx="2292351" cy="672169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A1AAAA54-05CE-404A-85C8-F051C97A53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2589" y="598266"/>
            <a:ext cx="3200074" cy="3166211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71002635-1214-4CBF-8943-CE8CE0305520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887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78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8" r:id="rId2"/>
    <p:sldLayoutId id="2147483669" r:id="rId3"/>
    <p:sldLayoutId id="2147483651" r:id="rId4"/>
    <p:sldLayoutId id="2147483670" r:id="rId5"/>
    <p:sldLayoutId id="2147483662" r:id="rId6"/>
    <p:sldLayoutId id="2147483665" r:id="rId7"/>
    <p:sldLayoutId id="2147483653" r:id="rId8"/>
    <p:sldLayoutId id="2147483654" r:id="rId9"/>
    <p:sldLayoutId id="2147483655" r:id="rId10"/>
    <p:sldLayoutId id="2147483660" r:id="rId11"/>
    <p:sldLayoutId id="2147483650" r:id="rId12"/>
    <p:sldLayoutId id="2147483657" r:id="rId13"/>
    <p:sldLayoutId id="2147483672" r:id="rId14"/>
    <p:sldLayoutId id="2147483673" r:id="rId15"/>
    <p:sldLayoutId id="2147483658" r:id="rId16"/>
    <p:sldLayoutId id="2147483664" r:id="rId17"/>
    <p:sldLayoutId id="2147483659" r:id="rId18"/>
    <p:sldLayoutId id="2147483663" r:id="rId19"/>
    <p:sldLayoutId id="2147483671" r:id="rId20"/>
    <p:sldLayoutId id="2147483675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01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gafin.gov.co/que-es-fogafin/informes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ADA131F-3F38-4788-A7F2-4D9FD9CE8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233" y="1643946"/>
            <a:ext cx="5176146" cy="3570107"/>
          </a:xfrm>
        </p:spPr>
        <p:txBody>
          <a:bodyPr>
            <a:normAutofit/>
          </a:bodyPr>
          <a:lstStyle/>
          <a:p>
            <a:r>
              <a:rPr lang="es-CO" altLang="es-CO" sz="3600" dirty="0"/>
              <a:t>Informe Estadístico de Peticiones, Quejas, Reclamos Sugerencias, Dudas y Agradecimientos (PQRSDA) integrado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09BA00-24D6-433A-A86B-778E13D17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982" y="5822117"/>
            <a:ext cx="4214588" cy="86829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CO" dirty="0"/>
              <a:t>Departamento de Relacionamiento Ciudadano</a:t>
            </a:r>
          </a:p>
          <a:p>
            <a:pPr algn="ctr"/>
            <a:r>
              <a:rPr lang="es-CO" dirty="0"/>
              <a:t>Diciembre 2025</a:t>
            </a:r>
          </a:p>
          <a:p>
            <a:pPr algn="ctr"/>
            <a:endParaRPr lang="es-CO" dirty="0"/>
          </a:p>
        </p:txBody>
      </p:sp>
      <p:pic>
        <p:nvPicPr>
          <p:cNvPr id="8" name="Marcador de posición de 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B19F3077-31C3-E3CC-205C-DCE140584ED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" r="11"/>
          <a:stretch/>
        </p:blipFill>
        <p:spPr>
          <a:xfrm>
            <a:off x="6509037" y="1936379"/>
            <a:ext cx="5038725" cy="5038725"/>
          </a:xfrm>
        </p:spPr>
      </p:pic>
    </p:spTree>
    <p:extLst>
      <p:ext uri="{BB962C8B-B14F-4D97-AF65-F5344CB8AC3E}">
        <p14:creationId xmlns:p14="http://schemas.microsoft.com/office/powerpoint/2010/main" val="1758305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D0EC3-5776-42A3-AECC-27D8B4625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2546924D-2F57-CDE0-5E80-885C6798B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CO" sz="3600"/>
              <a:t>Conclusiones - </a:t>
            </a:r>
            <a:r>
              <a:rPr lang="es-MX" sz="3600"/>
              <a:t>Aplicación Decreto 0103 de 2015</a:t>
            </a:r>
            <a:endParaRPr lang="es-CO">
              <a:solidFill>
                <a:srgbClr val="035A93"/>
              </a:solidFill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3520027-4755-C39B-2F3A-0C1AC40E2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449958"/>
              </p:ext>
            </p:extLst>
          </p:nvPr>
        </p:nvGraphicFramePr>
        <p:xfrm>
          <a:off x="2895600" y="1425511"/>
          <a:ext cx="5943600" cy="4200525"/>
        </p:xfrm>
        <a:graphic>
          <a:graphicData uri="http://schemas.openxmlformats.org/drawingml/2006/table">
            <a:tbl>
              <a:tblPr/>
              <a:tblGrid>
                <a:gridCol w="2933700">
                  <a:extLst>
                    <a:ext uri="{9D8B030D-6E8A-4147-A177-3AD203B41FA5}">
                      <a16:colId xmlns:a16="http://schemas.microsoft.com/office/drawing/2014/main" val="225628624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1761820094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Número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773095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Número de PQRSDA recibidas por los diferentes canales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69703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Número de solicitudes que fueron trasladas a otras instituciones por competencia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495294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Tiempo de respuesta promedio de las peticiones recibidas por carta, página web y correo electrónico.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1 día hábil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22453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Número de solicitudes en las que se negó el acceso a la información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0 solicitudes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32666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2D39C10-A90E-41D5-CD40-36772CCA60B0}"/>
              </a:ext>
            </a:extLst>
          </p:cNvPr>
          <p:cNvSpPr txBox="1"/>
          <p:nvPr/>
        </p:nvSpPr>
        <p:spPr>
          <a:xfrm>
            <a:off x="2145997" y="5773223"/>
            <a:ext cx="818865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MX" sz="1200" dirty="0">
                <a:solidFill>
                  <a:schemeClr val="bg1">
                    <a:lumMod val="10000"/>
                  </a:schemeClr>
                </a:solidFill>
                <a:latin typeface="Myanmar Text"/>
                <a:cs typeface="Myanmar Text"/>
              </a:rPr>
              <a:t>\\hermes\DOC_FOGAFIN\SCR\DRC\DRC\INFORMES PQRSD\CIRCULARES 2025\ 12. DICIEMBRE</a:t>
            </a:r>
            <a:endParaRPr lang="es-MX" sz="1200" dirty="0">
              <a:solidFill>
                <a:schemeClr val="bg1">
                  <a:lumMod val="10000"/>
                </a:schemeClr>
              </a:solidFill>
              <a:latin typeface="Myriad Pro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121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49302E1-94D9-82B7-28EC-DD878CC9C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955" y="2293937"/>
            <a:ext cx="9642145" cy="744893"/>
          </a:xfrm>
        </p:spPr>
        <p:txBody>
          <a:bodyPr/>
          <a:lstStyle/>
          <a:p>
            <a:r>
              <a:rPr lang="es-CO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972287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F0B39-A020-0A69-57C7-D80BDCC29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3B6C5205-E553-B6C2-31FA-D4273DFAE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CO" sz="3600"/>
              <a:t>Evolución de las PQRSD</a:t>
            </a:r>
            <a:r>
              <a:rPr lang="es-CO"/>
              <a:t>A</a:t>
            </a:r>
            <a:endParaRPr lang="es-CO">
              <a:solidFill>
                <a:srgbClr val="035A93"/>
              </a:solidFill>
            </a:endParaRPr>
          </a:p>
        </p:txBody>
      </p:sp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8456387F-81CB-06F8-6E29-472F20F161C0}"/>
              </a:ext>
            </a:extLst>
          </p:cNvPr>
          <p:cNvSpPr txBox="1">
            <a:spLocks/>
          </p:cNvSpPr>
          <p:nvPr/>
        </p:nvSpPr>
        <p:spPr>
          <a:xfrm>
            <a:off x="1157658" y="5208411"/>
            <a:ext cx="10875845" cy="91891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defRPr/>
            </a:pP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En diciembre de 2025 se recibieron </a:t>
            </a:r>
            <a:r>
              <a:rPr lang="es-CO" altLang="es-CO" sz="1200" dirty="0">
                <a:solidFill>
                  <a:srgbClr val="00609C"/>
                </a:solidFill>
                <a:ea typeface="Verdana" panose="020B0604030504040204" pitchFamily="34" charset="0"/>
              </a:rPr>
              <a:t>124 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PQRSDA, </a:t>
            </a:r>
            <a:r>
              <a:rPr lang="es-CO" altLang="es-CO" sz="1200" b="1" dirty="0">
                <a:solidFill>
                  <a:srgbClr val="7030A0"/>
                </a:solidFill>
                <a:ea typeface="Verdana" panose="020B0604030504040204" pitchFamily="34" charset="0"/>
              </a:rPr>
              <a:t>56% 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menos que en noviembre de 2024 y </a:t>
            </a:r>
            <a:r>
              <a:rPr lang="es-CO" altLang="es-CO" sz="1200" b="1" dirty="0">
                <a:solidFill>
                  <a:srgbClr val="7030A0"/>
                </a:solidFill>
                <a:ea typeface="Verdana" panose="020B0604030504040204" pitchFamily="34" charset="0"/>
              </a:rPr>
              <a:t>51% 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menos que el promedio del último año.</a:t>
            </a:r>
          </a:p>
          <a:p>
            <a:pPr algn="just" eaLnBrk="0" hangingPunct="0">
              <a:defRPr/>
            </a:pP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/>
              </a:rPr>
              <a:t>Durante este periodo no se identificaron ciudadanos con algún tipo de discapacidad (movilidad/física, auditiva, visual).</a:t>
            </a:r>
          </a:p>
          <a:p>
            <a:pPr algn="just" eaLnBrk="0" hangingPunct="0">
              <a:defRPr/>
            </a:pP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/>
              </a:rPr>
              <a:t>El promedio de tiempo de respuesta fue de menos de </a:t>
            </a:r>
            <a:r>
              <a:rPr lang="es-CO" altLang="es-CO" sz="1200" dirty="0">
                <a:solidFill>
                  <a:srgbClr val="00609C"/>
                </a:solidFill>
                <a:ea typeface="Verdana"/>
              </a:rPr>
              <a:t>1 día hábil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/>
              </a:rPr>
              <a:t>. Todas las peticiones se atendieron en los términos legales.</a:t>
            </a:r>
            <a:endParaRPr lang="es-CO" sz="1200" dirty="0">
              <a:solidFill>
                <a:prstClr val="white">
                  <a:lumMod val="50000"/>
                </a:prstClr>
              </a:solidFill>
              <a:ea typeface="Verdana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DD170FF-23BA-5383-57AB-82BC61011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232" y="1424538"/>
            <a:ext cx="5888254" cy="353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3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58D93-A61B-3129-EBA9-4D32EBA4D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C44D2D8B-78F0-1EC5-4F12-8B7E08F69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 sz="3600"/>
              <a:t>Canales utilizados de atención al ciudadano</a:t>
            </a:r>
            <a:endParaRPr lang="es-CO">
              <a:solidFill>
                <a:srgbClr val="035A93"/>
              </a:solidFill>
            </a:endParaRPr>
          </a:p>
        </p:txBody>
      </p:sp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FAB7882F-B146-9CAD-D2B6-CF8D12A61C58}"/>
              </a:ext>
            </a:extLst>
          </p:cNvPr>
          <p:cNvSpPr txBox="1">
            <a:spLocks/>
          </p:cNvSpPr>
          <p:nvPr/>
        </p:nvSpPr>
        <p:spPr>
          <a:xfrm>
            <a:off x="1228673" y="4895597"/>
            <a:ext cx="10274300" cy="135023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defRPr/>
            </a:pPr>
            <a:r>
              <a:rPr lang="es-CO" altLang="es-CO" sz="1300" dirty="0">
                <a:solidFill>
                  <a:prstClr val="white">
                    <a:lumMod val="50000"/>
                  </a:prstClr>
                </a:solidFill>
              </a:rPr>
              <a:t>Correo electrónico con </a:t>
            </a:r>
            <a:r>
              <a:rPr lang="es-CO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62,10% </a:t>
            </a:r>
            <a:r>
              <a:rPr lang="es-CO" altLang="es-CO" sz="1300" dirty="0">
                <a:solidFill>
                  <a:prstClr val="white">
                    <a:lumMod val="50000"/>
                  </a:prstClr>
                </a:solidFill>
              </a:rPr>
              <a:t>(77), atención telefónica con el </a:t>
            </a:r>
            <a:r>
              <a:rPr lang="es-CO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25,00% </a:t>
            </a:r>
            <a:r>
              <a:rPr lang="es-CO" altLang="es-CO" sz="1300" dirty="0">
                <a:solidFill>
                  <a:prstClr val="white">
                    <a:lumMod val="50000"/>
                  </a:prstClr>
                </a:solidFill>
              </a:rPr>
              <a:t>(31), chat con el </a:t>
            </a:r>
            <a:r>
              <a:rPr lang="es-CO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6,45% </a:t>
            </a:r>
            <a:r>
              <a:rPr lang="es-CO" altLang="es-CO" sz="1300" dirty="0">
                <a:solidFill>
                  <a:prstClr val="white">
                    <a:lumMod val="50000"/>
                  </a:prstClr>
                </a:solidFill>
              </a:rPr>
              <a:t>(8), atención presencial con el </a:t>
            </a:r>
            <a:r>
              <a:rPr lang="es-CO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3,23% </a:t>
            </a:r>
            <a:r>
              <a:rPr lang="es-CO" altLang="es-CO" sz="1300" dirty="0">
                <a:solidFill>
                  <a:prstClr val="white">
                    <a:lumMod val="50000"/>
                  </a:prstClr>
                </a:solidFill>
              </a:rPr>
              <a:t>(4), buzón PQSD del portal WEB con el </a:t>
            </a:r>
            <a:r>
              <a:rPr lang="es-CO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2,42% </a:t>
            </a:r>
            <a:r>
              <a:rPr lang="es-CO" altLang="es-CO" sz="1300" dirty="0">
                <a:solidFill>
                  <a:prstClr val="white">
                    <a:lumMod val="50000"/>
                  </a:prstClr>
                </a:solidFill>
              </a:rPr>
              <a:t>(3) y carta física </a:t>
            </a:r>
            <a:r>
              <a:rPr lang="es-CO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0,81% </a:t>
            </a:r>
            <a:r>
              <a:rPr lang="es-CO" altLang="es-CO" sz="1300" dirty="0">
                <a:solidFill>
                  <a:prstClr val="white">
                    <a:lumMod val="50000"/>
                  </a:prstClr>
                </a:solidFill>
              </a:rPr>
              <a:t>(1).</a:t>
            </a:r>
            <a:endParaRPr lang="es-MX" altLang="es-CO" sz="1300" dirty="0">
              <a:solidFill>
                <a:prstClr val="white">
                  <a:lumMod val="50000"/>
                </a:prstClr>
              </a:solidFill>
            </a:endParaRPr>
          </a:p>
          <a:p>
            <a:pPr algn="just" eaLnBrk="0" hangingPunct="0">
              <a:defRPr/>
            </a:pPr>
            <a:r>
              <a:rPr lang="es-MX" sz="1300" dirty="0">
                <a:solidFill>
                  <a:prstClr val="white">
                    <a:lumMod val="50000"/>
                  </a:prstClr>
                </a:solidFill>
              </a:rPr>
              <a:t>El </a:t>
            </a:r>
            <a:r>
              <a:rPr lang="es-MX" sz="1300" dirty="0">
                <a:solidFill>
                  <a:srgbClr val="00B050"/>
                </a:solidFill>
                <a:ea typeface="Verdana" panose="020B0604030504040204" pitchFamily="34" charset="0"/>
              </a:rPr>
              <a:t>65,32% </a:t>
            </a:r>
            <a:r>
              <a:rPr lang="es-MX" sz="1300" dirty="0">
                <a:solidFill>
                  <a:prstClr val="white">
                    <a:lumMod val="50000"/>
                  </a:prstClr>
                </a:solidFill>
              </a:rPr>
              <a:t>correspondió a atenciones hechas a través de correo electrónico, portal WEB y cartas física y el </a:t>
            </a:r>
            <a:r>
              <a:rPr lang="es-MX" sz="1300" dirty="0">
                <a:solidFill>
                  <a:srgbClr val="00B050"/>
                </a:solidFill>
                <a:ea typeface="Verdana" panose="020B0604030504040204" pitchFamily="34" charset="0"/>
              </a:rPr>
              <a:t>34,68% </a:t>
            </a:r>
            <a:r>
              <a:rPr lang="es-MX" sz="1300" dirty="0">
                <a:solidFill>
                  <a:prstClr val="white">
                    <a:lumMod val="50000"/>
                  </a:prstClr>
                </a:solidFill>
              </a:rPr>
              <a:t>fueron atenciones por los canales telefónico, presencial y chat.</a:t>
            </a:r>
            <a:endParaRPr lang="es-MX" altLang="es-CO" sz="1200" dirty="0">
              <a:solidFill>
                <a:prstClr val="white">
                  <a:lumMod val="50000"/>
                </a:prstClr>
              </a:solidFill>
            </a:endParaRPr>
          </a:p>
          <a:p>
            <a:pPr marL="0" indent="0" algn="just" eaLnBrk="0" hangingPunct="0">
              <a:buNone/>
              <a:defRPr/>
            </a:pPr>
            <a:r>
              <a:rPr lang="es-CO" altLang="es-CO" sz="1100" i="1" dirty="0">
                <a:solidFill>
                  <a:srgbClr val="00609C"/>
                </a:solidFill>
              </a:rPr>
              <a:t>Nota: </a:t>
            </a:r>
            <a:r>
              <a:rPr lang="es-CO" altLang="es-CO" sz="1100" i="1" dirty="0">
                <a:solidFill>
                  <a:prstClr val="white">
                    <a:lumMod val="50000"/>
                  </a:prstClr>
                </a:solidFill>
              </a:rPr>
              <a:t>la página web www.fogafin.gov.co cuenta con una opción que permite a las personas con baja visión aumentar hasta 16 veces el tamaño de las letras de la pantalla y cambiar sus contrastes</a:t>
            </a:r>
            <a:r>
              <a:rPr lang="es-CO" altLang="es-CO" sz="1100" dirty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endParaRPr lang="es-CO" sz="1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C65106B-B352-98EB-4D3C-2BE5671BD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26" y="1050601"/>
            <a:ext cx="7289796" cy="3771656"/>
          </a:xfrm>
          <a:prstGeom prst="rect">
            <a:avLst/>
          </a:prstGeom>
        </p:spPr>
      </p:pic>
      <p:pic>
        <p:nvPicPr>
          <p:cNvPr id="7" name="Imagen 6" descr="Gráfico, Gráfico circular&#10;&#10;El contenido generado por IA puede ser incorrecto.">
            <a:extLst>
              <a:ext uri="{FF2B5EF4-FFF2-40B4-BE49-F238E27FC236}">
                <a16:creationId xmlns:a16="http://schemas.microsoft.com/office/drawing/2014/main" id="{F88BAB6A-5638-F4C5-2D25-C23EB4C58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4516" y="2417480"/>
            <a:ext cx="2000435" cy="202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41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010C7-670E-B7E1-CA35-412E6260A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B5560CEC-F565-35C9-CD93-BB7B99DAD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 sz="3600"/>
              <a:t>Temas consultados en los canales</a:t>
            </a:r>
            <a:endParaRPr lang="es-CO">
              <a:solidFill>
                <a:srgbClr val="035A93"/>
              </a:solidFill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1C13F9F-A74D-5156-C9E2-E112A87933F7}"/>
              </a:ext>
            </a:extLst>
          </p:cNvPr>
          <p:cNvSpPr txBox="1">
            <a:spLocks/>
          </p:cNvSpPr>
          <p:nvPr/>
        </p:nvSpPr>
        <p:spPr>
          <a:xfrm>
            <a:off x="4838700" y="1143000"/>
            <a:ext cx="6394450" cy="47621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endParaRPr lang="es-MX" altLang="es-CO" sz="12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El </a:t>
            </a:r>
            <a:r>
              <a:rPr lang="es-ES_tradnl" altLang="es-CO" sz="1200" dirty="0">
                <a:solidFill>
                  <a:srgbClr val="00B050"/>
                </a:solidFill>
              </a:rPr>
              <a:t>34,68%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(43) de las PQRSDA fueron peticiones donde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Fogafín no era la entidad competente,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 seguidas por el </a:t>
            </a:r>
            <a:r>
              <a:rPr lang="es-ES_tradnl" altLang="es-CO" sz="1200" dirty="0">
                <a:solidFill>
                  <a:srgbClr val="00B050"/>
                </a:solidFill>
              </a:rPr>
              <a:t>18,55%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(23) peticiones por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levantamiento de gravámenes,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posteriormente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información de procesos </a:t>
            </a:r>
            <a:r>
              <a:rPr lang="es-ES_tradnl" altLang="es-CO" sz="1200" u="sng" dirty="0" err="1">
                <a:solidFill>
                  <a:prstClr val="white">
                    <a:lumMod val="50000"/>
                  </a:prstClr>
                </a:solidFill>
              </a:rPr>
              <a:t>liquidatorios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con el </a:t>
            </a:r>
            <a:r>
              <a:rPr lang="es-ES_tradnl" altLang="es-CO" sz="1200" dirty="0">
                <a:solidFill>
                  <a:srgbClr val="00B050"/>
                </a:solidFill>
              </a:rPr>
              <a:t>12,90%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(16), luego por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información del Seguro de Depósitos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 con el </a:t>
            </a:r>
            <a:r>
              <a:rPr lang="es-ES_tradnl" altLang="es-CO" sz="1200" dirty="0">
                <a:solidFill>
                  <a:srgbClr val="00B050"/>
                </a:solidFill>
              </a:rPr>
              <a:t>11,29%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(14), después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información general de </a:t>
            </a:r>
            <a:r>
              <a:rPr lang="es-ES_tradnl" altLang="es-CO" sz="1200" u="sng" dirty="0" err="1">
                <a:solidFill>
                  <a:prstClr val="white">
                    <a:lumMod val="50000"/>
                  </a:prstClr>
                </a:solidFill>
              </a:rPr>
              <a:t>Fogafín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con el </a:t>
            </a:r>
            <a:r>
              <a:rPr lang="es-ES_tradnl" altLang="es-CO" sz="1200" dirty="0">
                <a:solidFill>
                  <a:srgbClr val="00B050"/>
                </a:solidFill>
              </a:rPr>
              <a:t>10,48%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(13), seguido temas de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pagos de acreencias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con el </a:t>
            </a:r>
            <a:r>
              <a:rPr lang="es-ES_tradnl" altLang="es-CO" sz="1200" dirty="0">
                <a:solidFill>
                  <a:srgbClr val="00B050"/>
                </a:solidFill>
              </a:rPr>
              <a:t>8,87%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 (11),</a:t>
            </a:r>
            <a:r>
              <a:rPr lang="es-ES_tradnl" altLang="es-CO" sz="1200" dirty="0">
                <a:solidFill>
                  <a:srgbClr val="00B050"/>
                </a:solidFill>
              </a:rPr>
              <a:t>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y por último por peticiones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incompletas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con el </a:t>
            </a:r>
            <a:r>
              <a:rPr lang="es-ES_tradnl" altLang="es-CO" sz="1200" dirty="0">
                <a:solidFill>
                  <a:srgbClr val="00B050"/>
                </a:solidFill>
              </a:rPr>
              <a:t>3,23%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(4).</a:t>
            </a:r>
          </a:p>
          <a:p>
            <a:pPr marL="0" indent="0" algn="just" eaLnBrk="0" hangingPunct="0">
              <a:buClr>
                <a:srgbClr val="00609C"/>
              </a:buClr>
              <a:buNone/>
              <a:tabLst>
                <a:tab pos="177800" algn="l"/>
              </a:tabLst>
            </a:pPr>
            <a:endParaRPr lang="es-ES_tradnl" altLang="es-CO" sz="12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En las atenciones </a:t>
            </a:r>
            <a:r>
              <a:rPr lang="es-MX" sz="1200" dirty="0">
                <a:solidFill>
                  <a:schemeClr val="tx2"/>
                </a:solidFill>
              </a:rPr>
              <a:t>realizadas por correo electrónico, página web y carta,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 el </a:t>
            </a:r>
            <a:r>
              <a:rPr lang="es-MX" sz="1200" dirty="0">
                <a:solidFill>
                  <a:srgbClr val="00B050"/>
                </a:solidFill>
              </a:rPr>
              <a:t>4,94%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de las PQRSDA estaban incompletas, el </a:t>
            </a:r>
            <a:r>
              <a:rPr lang="es-MX" sz="1200" dirty="0">
                <a:solidFill>
                  <a:srgbClr val="00B050"/>
                </a:solidFill>
              </a:rPr>
              <a:t>33,33%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corresponde a temas que no eran competencia de Fogafín y el restante </a:t>
            </a:r>
            <a:r>
              <a:rPr lang="es-MX" sz="1200" dirty="0">
                <a:solidFill>
                  <a:srgbClr val="00B050"/>
                </a:solidFill>
              </a:rPr>
              <a:t>61,73%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de temas de competencia de Fogafín.</a:t>
            </a: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endParaRPr lang="es-MX" sz="12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El </a:t>
            </a:r>
            <a:r>
              <a:rPr lang="es-MX" sz="1200" dirty="0">
                <a:solidFill>
                  <a:srgbClr val="00B050"/>
                </a:solidFill>
              </a:rPr>
              <a:t>62,79%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de las atenciones </a:t>
            </a:r>
            <a:r>
              <a:rPr lang="es-MX" sz="1200" dirty="0">
                <a:solidFill>
                  <a:schemeClr val="tx2"/>
                </a:solidFill>
              </a:rPr>
              <a:t>realizadas por teléfono, chat y presenciales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 correspondieron a consultas de competencia de Fogafín, principalmente relacionadas con levantamiento de gravámenes, información sobre el Seguro de Depósitos, procesos liquidatorios e información general de Fogafín.</a:t>
            </a:r>
          </a:p>
          <a:p>
            <a:pPr marL="0" indent="0">
              <a:buNone/>
            </a:pPr>
            <a:endParaRPr lang="es-CO" sz="12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9EC96B2-AA9C-C27C-5E99-05D9965A1BF7}"/>
              </a:ext>
            </a:extLst>
          </p:cNvPr>
          <p:cNvSpPr txBox="1"/>
          <p:nvPr/>
        </p:nvSpPr>
        <p:spPr>
          <a:xfrm>
            <a:off x="2539469" y="5905144"/>
            <a:ext cx="96525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buClr>
                <a:srgbClr val="00609C"/>
              </a:buClr>
              <a:tabLst>
                <a:tab pos="177800" algn="l"/>
              </a:tabLst>
            </a:pPr>
            <a:r>
              <a:rPr lang="es-ES_tradnl" altLang="es-CO" sz="900" i="1" dirty="0">
                <a:solidFill>
                  <a:prstClr val="white">
                    <a:lumMod val="50000"/>
                  </a:prstClr>
                </a:solidFill>
              </a:rPr>
              <a:t>El tema de “Fogafín no competente” hace referencia a aquellas solicitudes donde el Fondo no tiene injerencia, sin embargo, se les da el trámite pertinente.</a:t>
            </a:r>
          </a:p>
          <a:p>
            <a:pPr algn="just" eaLnBrk="0" hangingPunct="0">
              <a:buClr>
                <a:srgbClr val="00609C"/>
              </a:buClr>
              <a:tabLst>
                <a:tab pos="177800" algn="l"/>
              </a:tabLst>
            </a:pPr>
            <a:r>
              <a:rPr lang="es-ES_tradnl" altLang="es-CO" sz="900" i="1" dirty="0">
                <a:solidFill>
                  <a:prstClr val="white">
                    <a:lumMod val="50000"/>
                  </a:prstClr>
                </a:solidFill>
              </a:rPr>
              <a:t>El tema “Petición incompleta” hace referencia a aquellas solicitudes que se radicaron sin el contenido mínimo requerido para su atención (Arts. 16 y 17 Ley 1755 de 2015).</a:t>
            </a:r>
          </a:p>
          <a:p>
            <a:pPr algn="just" eaLnBrk="0" hangingPunct="0">
              <a:buClr>
                <a:srgbClr val="00609C"/>
              </a:buClr>
              <a:tabLst>
                <a:tab pos="177800" algn="l"/>
              </a:tabLst>
            </a:pPr>
            <a:r>
              <a:rPr lang="es-ES_tradnl" altLang="es-CO" sz="900" i="1" dirty="0">
                <a:solidFill>
                  <a:prstClr val="white">
                    <a:lumMod val="50000"/>
                  </a:prstClr>
                </a:solidFill>
              </a:rPr>
              <a:t>Los temas de competencia de Fogafín corresponden a las solicitudes de información sobre alivios de cartera, cobertura del Seguro de Depósitos, información general de la entidad, entre otros. </a:t>
            </a:r>
            <a:endParaRPr lang="es-CO" sz="1200" i="1" dirty="0"/>
          </a:p>
        </p:txBody>
      </p:sp>
      <p:pic>
        <p:nvPicPr>
          <p:cNvPr id="7" name="Imagen 6" descr="Gráfico, Gráfico de barras&#10;&#10;El contenido generado por IA puede ser incorrecto.">
            <a:extLst>
              <a:ext uri="{FF2B5EF4-FFF2-40B4-BE49-F238E27FC236}">
                <a16:creationId xmlns:a16="http://schemas.microsoft.com/office/drawing/2014/main" id="{744E3BB5-3A7D-78CF-23F2-DF72E499C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43" y="983685"/>
            <a:ext cx="3677163" cy="2476846"/>
          </a:xfrm>
          <a:prstGeom prst="rect">
            <a:avLst/>
          </a:prstGeom>
        </p:spPr>
      </p:pic>
      <p:pic>
        <p:nvPicPr>
          <p:cNvPr id="10" name="Imagen 9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BF3EE778-8ADB-EEE5-CEA2-C85D896AC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95" y="3524072"/>
            <a:ext cx="2857899" cy="241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88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E4B5E-616E-56D5-23E0-751EB8560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28ABF2B9-E520-27D0-B10F-8A4350B59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CO" sz="3600" dirty="0"/>
              <a:t>Entidades asociadas a Fogafín no competente</a:t>
            </a:r>
            <a:endParaRPr lang="es-CO" dirty="0">
              <a:solidFill>
                <a:srgbClr val="035A93"/>
              </a:solidFill>
            </a:endParaRPr>
          </a:p>
        </p:txBody>
      </p:sp>
      <p:sp>
        <p:nvSpPr>
          <p:cNvPr id="9" name="Marcador de texto 1">
            <a:extLst>
              <a:ext uri="{FF2B5EF4-FFF2-40B4-BE49-F238E27FC236}">
                <a16:creationId xmlns:a16="http://schemas.microsoft.com/office/drawing/2014/main" id="{927D1231-E989-7BD9-8C91-71B337864FA0}"/>
              </a:ext>
            </a:extLst>
          </p:cNvPr>
          <p:cNvSpPr txBox="1">
            <a:spLocks/>
          </p:cNvSpPr>
          <p:nvPr/>
        </p:nvSpPr>
        <p:spPr>
          <a:xfrm>
            <a:off x="219540" y="2179375"/>
            <a:ext cx="3533687" cy="21217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buClr>
                <a:srgbClr val="00609C"/>
              </a:buClr>
              <a:tabLst>
                <a:tab pos="177800" algn="l"/>
              </a:tabLst>
            </a:pP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La clasificación “Fogafín no competente” representa el </a:t>
            </a:r>
            <a:r>
              <a:rPr lang="es-MX" sz="1200" dirty="0">
                <a:solidFill>
                  <a:srgbClr val="00B050"/>
                </a:solidFill>
              </a:rPr>
              <a:t>34,68%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del total de las PQRSDA del mes, dentro de ellas, la mayoría están asociadas a entidades financieras, mencionando transacciones no reconocidas, principalmente. Luego entidades que los ciudadanos confunden a Fogafín por tener nombre similar 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(por ejemplo, Fondo Nacional de Garantías, Fondo de Garantías, Fosyga -hoy Adres-, entre otros).</a:t>
            </a:r>
            <a:endParaRPr lang="es-MX" altLang="es-CO" sz="12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" name="Imagen 3" descr="Imagen que contiene Calendario&#10;&#10;El contenido generado por IA puede ser incorrecto.">
            <a:extLst>
              <a:ext uri="{FF2B5EF4-FFF2-40B4-BE49-F238E27FC236}">
                <a16:creationId xmlns:a16="http://schemas.microsoft.com/office/drawing/2014/main" id="{9B3B46FF-FF64-73E2-F183-F0CB0B2D0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068" y="1914599"/>
            <a:ext cx="6748904" cy="23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65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29078-CE3D-F298-3110-3505D99AC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Gráfico, Gráfico de barras&#10;&#10;El contenido generado por IA puede ser incorrecto.">
            <a:extLst>
              <a:ext uri="{FF2B5EF4-FFF2-40B4-BE49-F238E27FC236}">
                <a16:creationId xmlns:a16="http://schemas.microsoft.com/office/drawing/2014/main" id="{1A318221-D798-DB37-742A-B2BCF2D3B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3195"/>
            <a:ext cx="12192000" cy="525161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E09D08AD-EF6A-00D6-3CEF-866FADC22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87" y="100772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CO" sz="3600" dirty="0"/>
              <a:t>Entidades más consultadas</a:t>
            </a:r>
            <a:endParaRPr lang="es-CO" dirty="0">
              <a:solidFill>
                <a:srgbClr val="035A93"/>
              </a:solidFill>
            </a:endParaRPr>
          </a:p>
        </p:txBody>
      </p:sp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213F22F1-A233-90FC-BBC8-001C077DB31A}"/>
              </a:ext>
            </a:extLst>
          </p:cNvPr>
          <p:cNvSpPr txBox="1">
            <a:spLocks/>
          </p:cNvSpPr>
          <p:nvPr/>
        </p:nvSpPr>
        <p:spPr>
          <a:xfrm>
            <a:off x="5025895" y="2201692"/>
            <a:ext cx="6198365" cy="19969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hangingPunct="0">
              <a:buNone/>
              <a:defRPr/>
            </a:pP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De las </a:t>
            </a:r>
            <a:r>
              <a:rPr lang="es-CO" sz="1200" dirty="0">
                <a:solidFill>
                  <a:srgbClr val="0E4070"/>
                </a:solidFill>
              </a:rPr>
              <a:t>124 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PQRSDA recibidas, el Banco Central Hipotecario (hoy liquidado) </a:t>
            </a:r>
            <a:r>
              <a:rPr lang="es-CO" sz="1200" dirty="0">
                <a:solidFill>
                  <a:srgbClr val="00609C"/>
                </a:solidFill>
              </a:rPr>
              <a:t>es la entidad más consultada 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 con el </a:t>
            </a:r>
            <a:r>
              <a:rPr lang="es-CO" sz="1200" dirty="0">
                <a:solidFill>
                  <a:srgbClr val="00B050"/>
                </a:solidFill>
              </a:rPr>
              <a:t>11,29%</a:t>
            </a:r>
            <a:r>
              <a:rPr lang="es-CO" sz="1200" dirty="0"/>
              <a:t>, 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posteriormente </a:t>
            </a:r>
            <a:r>
              <a:rPr lang="es-CO" sz="1200" dirty="0" err="1">
                <a:solidFill>
                  <a:srgbClr val="00609C"/>
                </a:solidFill>
              </a:rPr>
              <a:t>Fogafín</a:t>
            </a:r>
            <a:r>
              <a:rPr lang="es-CO" sz="1200" dirty="0">
                <a:solidFill>
                  <a:srgbClr val="00609C"/>
                </a:solidFill>
              </a:rPr>
              <a:t> </a:t>
            </a:r>
            <a:r>
              <a:rPr lang="es-CO" sz="1200" dirty="0">
                <a:solidFill>
                  <a:srgbClr val="00B050"/>
                </a:solidFill>
              </a:rPr>
              <a:t>(10,48%)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seguida por Internacional Compañía de Financiamiento (hoy liquidada) </a:t>
            </a:r>
            <a:r>
              <a:rPr lang="es-CO" sz="1200" dirty="0">
                <a:solidFill>
                  <a:srgbClr val="00B050"/>
                </a:solidFill>
              </a:rPr>
              <a:t>(6,45%)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Banco del Estado S.A. (hoy extinto) </a:t>
            </a:r>
            <a:r>
              <a:rPr lang="es-CO" sz="1200" dirty="0">
                <a:solidFill>
                  <a:srgbClr val="00B050"/>
                </a:solidFill>
              </a:rPr>
              <a:t>(4,84%)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Banco </a:t>
            </a:r>
            <a:r>
              <a:rPr lang="es-CO" sz="1200" dirty="0" err="1">
                <a:solidFill>
                  <a:prstClr val="white">
                    <a:lumMod val="50000"/>
                  </a:prstClr>
                </a:solidFill>
              </a:rPr>
              <a:t>Granahorrar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 (hoy extinto) </a:t>
            </a:r>
            <a:r>
              <a:rPr lang="es-CO" sz="1200" dirty="0">
                <a:solidFill>
                  <a:srgbClr val="00B050"/>
                </a:solidFill>
              </a:rPr>
              <a:t>(4,03%)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posteriormente del Banco Pichincha S.A. </a:t>
            </a:r>
            <a:r>
              <a:rPr lang="es-CO" sz="1200" dirty="0">
                <a:solidFill>
                  <a:srgbClr val="00B050"/>
                </a:solidFill>
              </a:rPr>
              <a:t>(4,03%)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Fondo de Garantías –FGA </a:t>
            </a:r>
            <a:r>
              <a:rPr lang="es-CO" sz="1200" dirty="0">
                <a:solidFill>
                  <a:srgbClr val="00B050"/>
                </a:solidFill>
              </a:rPr>
              <a:t>(3,23%)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luego del Banco Davivienda S.A. </a:t>
            </a:r>
            <a:r>
              <a:rPr lang="es-CO" sz="1200" dirty="0">
                <a:solidFill>
                  <a:srgbClr val="00B050"/>
                </a:solidFill>
              </a:rPr>
              <a:t>(2,42%)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luego Banco de Bogotá S.A. </a:t>
            </a:r>
            <a:r>
              <a:rPr lang="es-CO" sz="1200" dirty="0">
                <a:solidFill>
                  <a:srgbClr val="00B050"/>
                </a:solidFill>
              </a:rPr>
              <a:t>(2,42%)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luego Banco Uconal S.A. (hoy liquidado) </a:t>
            </a:r>
            <a:r>
              <a:rPr lang="es-CO" sz="1200" dirty="0">
                <a:solidFill>
                  <a:srgbClr val="00B050"/>
                </a:solidFill>
              </a:rPr>
              <a:t>(2,42%)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seguido de la Caja de Crédito Agrario Industrial y Minero S.A. </a:t>
            </a:r>
            <a:r>
              <a:rPr lang="es-CO" sz="1200" dirty="0">
                <a:solidFill>
                  <a:srgbClr val="00B050"/>
                </a:solidFill>
              </a:rPr>
              <a:t>(2,42%)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luego </a:t>
            </a:r>
            <a:r>
              <a:rPr lang="es-CO" sz="1200" dirty="0" err="1">
                <a:solidFill>
                  <a:prstClr val="white">
                    <a:lumMod val="50000"/>
                  </a:prstClr>
                </a:solidFill>
              </a:rPr>
              <a:t>Nequi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 S.A. Compañía de Financiamiento </a:t>
            </a:r>
            <a:r>
              <a:rPr lang="es-CO" sz="1200" dirty="0">
                <a:solidFill>
                  <a:srgbClr val="00B050"/>
                </a:solidFill>
              </a:rPr>
              <a:t>(2,42%)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 y el restante </a:t>
            </a:r>
            <a:r>
              <a:rPr lang="es-CO" sz="1200" dirty="0">
                <a:solidFill>
                  <a:srgbClr val="00B050"/>
                </a:solidFill>
              </a:rPr>
              <a:t>(43,55%)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 corresponde a un conjunto amplio de entidades financieras o empresas del sector real.</a:t>
            </a:r>
          </a:p>
        </p:txBody>
      </p:sp>
    </p:spTree>
    <p:extLst>
      <p:ext uri="{BB962C8B-B14F-4D97-AF65-F5344CB8AC3E}">
        <p14:creationId xmlns:p14="http://schemas.microsoft.com/office/powerpoint/2010/main" val="39863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C5F49-4F18-7CCD-549E-6D1C0ABA1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rma, Rectángulo&#10;&#10;El contenido generado por IA puede ser incorrecto.">
            <a:extLst>
              <a:ext uri="{FF2B5EF4-FFF2-40B4-BE49-F238E27FC236}">
                <a16:creationId xmlns:a16="http://schemas.microsoft.com/office/drawing/2014/main" id="{7A8FD5CF-EDB7-0B79-9540-898CFA972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9" y="1041457"/>
            <a:ext cx="8713004" cy="5033268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DB8CBECC-954D-F031-269D-24413617A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 sz="3600"/>
              <a:t>PQRSDA por ciudades</a:t>
            </a:r>
            <a:endParaRPr lang="es-CO">
              <a:solidFill>
                <a:srgbClr val="035A93"/>
              </a:solidFill>
            </a:endParaRPr>
          </a:p>
        </p:txBody>
      </p:sp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609783C3-EE33-E56C-A988-6E57D337BB01}"/>
              </a:ext>
            </a:extLst>
          </p:cNvPr>
          <p:cNvSpPr txBox="1">
            <a:spLocks/>
          </p:cNvSpPr>
          <p:nvPr/>
        </p:nvSpPr>
        <p:spPr>
          <a:xfrm>
            <a:off x="2881367" y="3085129"/>
            <a:ext cx="5375721" cy="13916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hangingPunct="0">
              <a:buNone/>
              <a:defRPr/>
            </a:pP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De las 124 PQRSDA atendidas durante el mes de diciembre de 2025, el </a:t>
            </a:r>
            <a:r>
              <a:rPr lang="es-MX" altLang="es-CO" sz="1200" dirty="0">
                <a:solidFill>
                  <a:srgbClr val="00B050"/>
                </a:solidFill>
              </a:rPr>
              <a:t>41,10%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(51)</a:t>
            </a:r>
            <a:r>
              <a:rPr lang="es-MX" altLang="es-CO" sz="1200" dirty="0">
                <a:solidFill>
                  <a:schemeClr val="bg2"/>
                </a:solidFill>
              </a:rPr>
              <a:t>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provienen de la ciudad de Bogotá D.C., luego Santiago de Cali con el </a:t>
            </a:r>
            <a:r>
              <a:rPr lang="es-MX" altLang="es-CO" sz="1200" dirty="0">
                <a:solidFill>
                  <a:srgbClr val="00B050"/>
                </a:solidFill>
              </a:rPr>
              <a:t>8,06%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(10), Bucaramanga con el </a:t>
            </a:r>
            <a:r>
              <a:rPr lang="es-MX" altLang="es-CO" sz="1200" dirty="0">
                <a:solidFill>
                  <a:srgbClr val="00B050"/>
                </a:solidFill>
              </a:rPr>
              <a:t>5,65%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(7), seguidas por Medellín que acumula el </a:t>
            </a:r>
            <a:r>
              <a:rPr lang="es-MX" altLang="es-CO" sz="1200" dirty="0">
                <a:solidFill>
                  <a:srgbClr val="00B050"/>
                </a:solidFill>
              </a:rPr>
              <a:t>4,54%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(6), Pereira con el </a:t>
            </a:r>
            <a:r>
              <a:rPr lang="es-MX" altLang="es-CO" sz="1200" dirty="0">
                <a:solidFill>
                  <a:srgbClr val="00B050"/>
                </a:solidFill>
              </a:rPr>
              <a:t>2,42%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(3), Barranquilla con el </a:t>
            </a:r>
            <a:r>
              <a:rPr lang="es-MX" altLang="es-CO" sz="1200" dirty="0">
                <a:solidFill>
                  <a:srgbClr val="00B050"/>
                </a:solidFill>
              </a:rPr>
              <a:t>1,61%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(2) y las demás PQRSDA agrupan el</a:t>
            </a:r>
            <a:r>
              <a:rPr lang="es-MX" altLang="es-CO" sz="1200" dirty="0">
                <a:solidFill>
                  <a:srgbClr val="00B050"/>
                </a:solidFill>
              </a:rPr>
              <a:t> 36,29%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(72), que provienen de </a:t>
            </a:r>
            <a:r>
              <a:rPr lang="es-MX" altLang="es-CO" sz="1200" i="1" dirty="0">
                <a:solidFill>
                  <a:prstClr val="white">
                    <a:lumMod val="50000"/>
                  </a:prstClr>
                </a:solidFill>
              </a:rPr>
              <a:t>otras ciudades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o de peticionarios que no indican la ciudad donde residen. </a:t>
            </a:r>
            <a:endParaRPr lang="es-MX" altLang="es-CO" sz="1600" b="1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</p:txBody>
      </p:sp>
      <p:pic>
        <p:nvPicPr>
          <p:cNvPr id="9" name="Imagen 8" descr="Mapa&#10;&#10;El contenido generado por IA puede ser incorrecto.">
            <a:extLst>
              <a:ext uri="{FF2B5EF4-FFF2-40B4-BE49-F238E27FC236}">
                <a16:creationId xmlns:a16="http://schemas.microsoft.com/office/drawing/2014/main" id="{6EB6012D-A11C-9FEF-47F0-AD2A93C20A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046" r="812"/>
          <a:stretch>
            <a:fillRect/>
          </a:stretch>
        </p:blipFill>
        <p:spPr>
          <a:xfrm>
            <a:off x="8581941" y="1724713"/>
            <a:ext cx="3323548" cy="465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16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905DE-6D2F-05EE-51D9-EAAE1A499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929E0A21-1F73-288C-CD21-71A2734B2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 sz="3600"/>
              <a:t>PQRSDA por tipo persona  y género</a:t>
            </a:r>
            <a:endParaRPr lang="es-CO">
              <a:solidFill>
                <a:srgbClr val="035A93"/>
              </a:solidFill>
            </a:endParaRPr>
          </a:p>
        </p:txBody>
      </p:sp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2780B5A5-C87B-915F-F80E-F22234009CEB}"/>
              </a:ext>
            </a:extLst>
          </p:cNvPr>
          <p:cNvSpPr txBox="1">
            <a:spLocks/>
          </p:cNvSpPr>
          <p:nvPr/>
        </p:nvSpPr>
        <p:spPr>
          <a:xfrm>
            <a:off x="1043388" y="4963142"/>
            <a:ext cx="10048284" cy="9397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defRPr/>
            </a:pP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</a:rPr>
              <a:t>Del total de las 124 PQRSDA recibidas durante diciembre de 2025,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 se observa que el </a:t>
            </a:r>
            <a:r>
              <a:rPr lang="es-CO" sz="1200" dirty="0">
                <a:solidFill>
                  <a:srgbClr val="00B050"/>
                </a:solidFill>
              </a:rPr>
              <a:t>87,10%</a:t>
            </a:r>
            <a:r>
              <a:rPr lang="es-CO" sz="1200" dirty="0">
                <a:solidFill>
                  <a:schemeClr val="bg2"/>
                </a:solidFill>
              </a:rPr>
              <a:t> 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</a:rPr>
              <a:t>(108) proviene de personas naturales y el </a:t>
            </a:r>
            <a:r>
              <a:rPr lang="es-CO" altLang="es-CO" sz="1200" dirty="0">
                <a:solidFill>
                  <a:srgbClr val="00B050"/>
                </a:solidFill>
              </a:rPr>
              <a:t>12,90% 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</a:rPr>
              <a:t>(16) está asociado a personas jurídicas.  </a:t>
            </a:r>
          </a:p>
          <a:p>
            <a:pPr algn="just" eaLnBrk="0" hangingPunct="0">
              <a:defRPr/>
            </a:pP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</a:rPr>
              <a:t>Dentro de las personas naturales, la participación de hombres es superior a la de las mujeres.</a:t>
            </a:r>
            <a:endParaRPr lang="es-MX" altLang="es-CO" sz="1600" b="1" dirty="0">
              <a:solidFill>
                <a:prstClr val="white">
                  <a:lumMod val="50000"/>
                </a:prstClr>
              </a:solidFill>
              <a:highlight>
                <a:srgbClr val="FFFF00"/>
              </a:highlight>
              <a:latin typeface="Myriad Pro" charset="0"/>
            </a:endParaRPr>
          </a:p>
        </p:txBody>
      </p:sp>
      <p:pic>
        <p:nvPicPr>
          <p:cNvPr id="3" name="Imagen 2" descr="Gráfico, Gráfico circular&#10;&#10;El contenido generado por IA puede ser incorrecto.">
            <a:extLst>
              <a:ext uri="{FF2B5EF4-FFF2-40B4-BE49-F238E27FC236}">
                <a16:creationId xmlns:a16="http://schemas.microsoft.com/office/drawing/2014/main" id="{164E0AA5-ABAF-2F03-A4D8-1AAFDA82B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836" y="1689186"/>
            <a:ext cx="3105583" cy="2400635"/>
          </a:xfrm>
          <a:prstGeom prst="rect">
            <a:avLst/>
          </a:prstGeom>
        </p:spPr>
      </p:pic>
      <p:pic>
        <p:nvPicPr>
          <p:cNvPr id="7" name="Imagen 6" descr="Gráfico, Gráfico circular&#10;&#10;El contenido generado por IA puede ser incorrecto.">
            <a:extLst>
              <a:ext uri="{FF2B5EF4-FFF2-40B4-BE49-F238E27FC236}">
                <a16:creationId xmlns:a16="http://schemas.microsoft.com/office/drawing/2014/main" id="{E2EDDE7B-0BE0-3E86-C1F6-C1ADF154F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529" y="1797027"/>
            <a:ext cx="2943636" cy="241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77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E3955-D487-1629-CAF1-3D55D80FA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DF6AE362-AD02-5DF4-44C0-AD87B75AD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 dirty="0">
                <a:solidFill>
                  <a:srgbClr val="035A93"/>
                </a:solidFill>
              </a:rPr>
              <a:t>C</a:t>
            </a:r>
            <a:r>
              <a:rPr lang="es-CO" dirty="0">
                <a:solidFill>
                  <a:srgbClr val="035A93"/>
                </a:solidFill>
              </a:rPr>
              <a:t>onclusiones</a:t>
            </a:r>
          </a:p>
        </p:txBody>
      </p:sp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D34CDD2A-B32D-66EB-2BEB-D97FD2C242AB}"/>
              </a:ext>
            </a:extLst>
          </p:cNvPr>
          <p:cNvSpPr txBox="1">
            <a:spLocks/>
          </p:cNvSpPr>
          <p:nvPr/>
        </p:nvSpPr>
        <p:spPr>
          <a:xfrm>
            <a:off x="544260" y="1445574"/>
            <a:ext cx="11026746" cy="4510845"/>
          </a:xfrm>
          <a:prstGeom prst="rect">
            <a:avLst/>
          </a:prstGeom>
        </p:spPr>
        <p:txBody>
          <a:bodyPr lIns="91440" tIns="45720" rIns="91440" bIns="4572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s-CO" sz="1200" dirty="0">
                <a:latin typeface="Montserrat Medium"/>
              </a:rPr>
              <a:t>Fogafín, cumplió con los términos establecidos en la Ley 1437 de 2011, Ley 1755 de 2015 y con la Resolución 001 de 2017 expedida por Fogafín, para la atención de las </a:t>
            </a:r>
            <a:r>
              <a:rPr lang="es-ES_tradnl" altLang="es-CO" sz="1200" dirty="0">
                <a:latin typeface="Montserrat Medium"/>
              </a:rPr>
              <a:t>Peticiones, Quejas, Sugerencias, Reclamos, Denuncias y Agradecimientos (PQRSDA), así como de las consultas</a:t>
            </a:r>
            <a:r>
              <a:rPr lang="es-CO" sz="1200" dirty="0">
                <a:latin typeface="Montserrat Medium"/>
              </a:rPr>
              <a:t>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s-CO" sz="1200" dirty="0">
              <a:latin typeface="Montserrat Medium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s-CO" sz="1200" dirty="0">
                <a:latin typeface="Montserrat Medium"/>
              </a:rPr>
              <a:t>En el siguiente link la página web de Fogafín </a:t>
            </a:r>
            <a:r>
              <a:rPr lang="es-CO" sz="1200" dirty="0">
                <a:latin typeface="Montserrat Mediu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https://www.fogafin.gov.co/que-es-fogafin/informes</a:t>
            </a:r>
            <a:r>
              <a:rPr lang="es-CO" sz="1200" dirty="0">
                <a:latin typeface="Montserrat Medium"/>
              </a:rPr>
              <a:t>, se presenta el informe de PQRSDA, establecido en el numeral 3 de la Circular Externa No. 01 de 2011 emitida por el Consejo Asesor del Gobierno Nacional en materia de control interno.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s-CO" altLang="es-CO" sz="1200" dirty="0">
              <a:latin typeface="Montserrat Medium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s-CO" altLang="es-CO" sz="1200" dirty="0">
                <a:latin typeface="Montserrat Medium"/>
              </a:rPr>
              <a:t>Los canales de atención más utilizados fueron, correo electrónico con 62,10% (77), atención telefónica con el 25,00% (31), chat con el 6,45% (8), atención presencial con el 3,23% (4), buzón PQSD del portal WEB con el 2,42% (3) y carta física 0,81% (1).</a:t>
            </a:r>
            <a:r>
              <a:rPr lang="es-MX" altLang="es-CO" sz="1200" dirty="0">
                <a:latin typeface="Montserrat Medium"/>
              </a:rPr>
              <a:t> 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s-MX" sz="1200" dirty="0">
              <a:latin typeface="Montserrat Medium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s-CO" sz="1200" dirty="0">
                <a:latin typeface="Montserrat Medium"/>
              </a:rPr>
              <a:t>De las 124 PQRSDA recibidas, el Banco Central Hipotecario (hoy liquidado) es la entidad más consultada  con el 11,29%, posteriormente </a:t>
            </a:r>
            <a:r>
              <a:rPr lang="es-CO" sz="1200" dirty="0" err="1">
                <a:latin typeface="Montserrat Medium"/>
              </a:rPr>
              <a:t>Fogafín</a:t>
            </a:r>
            <a:r>
              <a:rPr lang="es-CO" sz="1200" dirty="0">
                <a:latin typeface="Montserrat Medium"/>
              </a:rPr>
              <a:t> (10,48%), seguida por Internacional Compañía de Financiamiento (hoy liquidada) (6,45%), Banco del Estado S.A. (hoy extinto) (4,84%), Banco </a:t>
            </a:r>
            <a:r>
              <a:rPr lang="es-CO" sz="1200" dirty="0" err="1">
                <a:latin typeface="Montserrat Medium"/>
              </a:rPr>
              <a:t>Granahorrar</a:t>
            </a:r>
            <a:r>
              <a:rPr lang="es-CO" sz="1200" dirty="0">
                <a:latin typeface="Montserrat Medium"/>
              </a:rPr>
              <a:t> (hoy extinto) (4,03%), posteriormente del Banco Pichincha S.A. (4,03%), Fondo de Garantías –FGA (3,23%), luego del Banco Davivienda S.A. (2,42%), luego Banco de Bogotá S.A. (2,42%), luego Banco </a:t>
            </a:r>
            <a:r>
              <a:rPr lang="es-CO" sz="1200" dirty="0" err="1">
                <a:latin typeface="Montserrat Medium"/>
              </a:rPr>
              <a:t>Uconal</a:t>
            </a:r>
            <a:r>
              <a:rPr lang="es-CO" sz="1200" dirty="0">
                <a:latin typeface="Montserrat Medium"/>
              </a:rPr>
              <a:t> S.A. (hoy liquidado) (2,42%), seguido de la Caja de Crédito Agrario Industrial y Minero S.A. (2,42%), luego </a:t>
            </a:r>
            <a:r>
              <a:rPr lang="es-CO" sz="1200" dirty="0" err="1">
                <a:latin typeface="Montserrat Medium"/>
              </a:rPr>
              <a:t>Nequi</a:t>
            </a:r>
            <a:r>
              <a:rPr lang="es-CO" sz="1200" dirty="0">
                <a:latin typeface="Montserrat Medium"/>
              </a:rPr>
              <a:t> S.A. Compañía de Financiamiento (2,42%) y el restante (43,55%) corresponde a un conjunto amplio de entidades financieras o empresas del sector real.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s-CO" altLang="es-CO" sz="1200" dirty="0">
              <a:latin typeface="Montserrat Medium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s-CO" altLang="es-CO" sz="1200" dirty="0">
                <a:latin typeface="Montserrat Medium"/>
              </a:rPr>
              <a:t>En diciembre de 2025, del total de las PQRSDA recibidas en los diferentes canales de comunicación, </a:t>
            </a:r>
            <a:r>
              <a:rPr lang="es-MX" altLang="es-CO" sz="1200" dirty="0">
                <a:latin typeface="Montserrat Medium"/>
              </a:rPr>
              <a:t>en </a:t>
            </a:r>
            <a:r>
              <a:rPr lang="es-CO" altLang="es-CO" sz="1200" dirty="0">
                <a:latin typeface="Montserrat Medium"/>
              </a:rPr>
              <a:t>el 34,68% (43) de las PQRSDA fueron peticiones donde </a:t>
            </a:r>
            <a:r>
              <a:rPr lang="es-CO" altLang="es-CO" sz="1200" dirty="0" err="1">
                <a:latin typeface="Montserrat Medium"/>
              </a:rPr>
              <a:t>Fogafín</a:t>
            </a:r>
            <a:r>
              <a:rPr lang="es-CO" altLang="es-CO" sz="1200" dirty="0">
                <a:latin typeface="Montserrat Medium"/>
              </a:rPr>
              <a:t> no era la entidad competente, seguidas por el 18,55% (23) peticiones por levantamiento de gravámenes, posteriormente información de procesos </a:t>
            </a:r>
            <a:r>
              <a:rPr lang="es-CO" altLang="es-CO" sz="1200" dirty="0" err="1">
                <a:latin typeface="Montserrat Medium"/>
              </a:rPr>
              <a:t>liquidatorios</a:t>
            </a:r>
            <a:r>
              <a:rPr lang="es-CO" altLang="es-CO" sz="1200" dirty="0">
                <a:latin typeface="Montserrat Medium"/>
              </a:rPr>
              <a:t> con el 12,90% (16), luego por información del Seguro de Depósitos con el 11,29% (14), después información general de </a:t>
            </a:r>
            <a:r>
              <a:rPr lang="es-CO" altLang="es-CO" sz="1200" dirty="0" err="1">
                <a:latin typeface="Montserrat Medium"/>
              </a:rPr>
              <a:t>Fogafín</a:t>
            </a:r>
            <a:r>
              <a:rPr lang="es-CO" altLang="es-CO" sz="1200" dirty="0">
                <a:latin typeface="Montserrat Medium"/>
              </a:rPr>
              <a:t> con el 10,48% (13), seguido temas de pagos de acreencias con el 8,87% (11), y por último por peticiones incompletas con el 3,23% (4).</a:t>
            </a:r>
            <a:endParaRPr lang="es-ES_tradnl" altLang="es-CO" sz="1200" dirty="0">
              <a:latin typeface="Montserrat Medium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s-ES_tradnl" altLang="es-CO" sz="1200" dirty="0">
              <a:latin typeface="Montserrat Medium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s-CO" altLang="es-CO" sz="1200" dirty="0">
                <a:latin typeface="Montserrat Medium"/>
              </a:rPr>
              <a:t>Durante este periodo no se recibió ninguna denuncia por temas de corrupción, asimismo, no </a:t>
            </a:r>
            <a:r>
              <a:rPr lang="es-CO" altLang="es-CO" sz="1200">
                <a:latin typeface="Montserrat Medium"/>
              </a:rPr>
              <a:t>se identificaron ciudadanos </a:t>
            </a:r>
            <a:r>
              <a:rPr lang="es-CO" altLang="es-CO" sz="1200" dirty="0">
                <a:latin typeface="Montserrat Medium"/>
              </a:rPr>
              <a:t>con algún tipo de discapacidad (movilidad/física, auditiva, visual).</a:t>
            </a:r>
          </a:p>
        </p:txBody>
      </p:sp>
    </p:spTree>
    <p:extLst>
      <p:ext uri="{BB962C8B-B14F-4D97-AF65-F5344CB8AC3E}">
        <p14:creationId xmlns:p14="http://schemas.microsoft.com/office/powerpoint/2010/main" val="4160483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Fogafín">
      <a:dk1>
        <a:sysClr val="windowText" lastClr="000000"/>
      </a:dk1>
      <a:lt1>
        <a:sysClr val="window" lastClr="FFFFFF"/>
      </a:lt1>
      <a:dk2>
        <a:srgbClr val="006397"/>
      </a:dk2>
      <a:lt2>
        <a:srgbClr val="E7E6E6"/>
      </a:lt2>
      <a:accent1>
        <a:srgbClr val="006397"/>
      </a:accent1>
      <a:accent2>
        <a:srgbClr val="C0143B"/>
      </a:accent2>
      <a:accent3>
        <a:srgbClr val="638F2E"/>
      </a:accent3>
      <a:accent4>
        <a:srgbClr val="FFA100"/>
      </a:accent4>
      <a:accent5>
        <a:srgbClr val="00B0F0"/>
      </a:accent5>
      <a:accent6>
        <a:srgbClr val="6F3B55"/>
      </a:accent6>
      <a:hlink>
        <a:srgbClr val="48A1FA"/>
      </a:hlink>
      <a:folHlink>
        <a:srgbClr val="638F2E"/>
      </a:folHlink>
    </a:clrScheme>
    <a:fontScheme name="Personalizado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Fogafín">
      <a:dk1>
        <a:sysClr val="windowText" lastClr="000000"/>
      </a:dk1>
      <a:lt1>
        <a:sysClr val="window" lastClr="FFFFFF"/>
      </a:lt1>
      <a:dk2>
        <a:srgbClr val="006397"/>
      </a:dk2>
      <a:lt2>
        <a:srgbClr val="E7E6E6"/>
      </a:lt2>
      <a:accent1>
        <a:srgbClr val="006397"/>
      </a:accent1>
      <a:accent2>
        <a:srgbClr val="C0143B"/>
      </a:accent2>
      <a:accent3>
        <a:srgbClr val="638F2E"/>
      </a:accent3>
      <a:accent4>
        <a:srgbClr val="FFA100"/>
      </a:accent4>
      <a:accent5>
        <a:srgbClr val="00B0F0"/>
      </a:accent5>
      <a:accent6>
        <a:srgbClr val="6F3B55"/>
      </a:accent6>
      <a:hlink>
        <a:srgbClr val="48A1FA"/>
      </a:hlink>
      <a:folHlink>
        <a:srgbClr val="638F2E"/>
      </a:folHlink>
    </a:clrScheme>
    <a:fontScheme name="Personalizado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F7EB6BEC54E0040987A1CA75EBB1B49" ma:contentTypeVersion="14" ma:contentTypeDescription="Crear nuevo documento." ma:contentTypeScope="" ma:versionID="9c789e241e780f5ab766977611801c21">
  <xsd:schema xmlns:xsd="http://www.w3.org/2001/XMLSchema" xmlns:xs="http://www.w3.org/2001/XMLSchema" xmlns:p="http://schemas.microsoft.com/office/2006/metadata/properties" xmlns:ns2="59566f82-f342-460b-a36f-7f2067fae10e" xmlns:ns3="df5c9daf-8ab9-4342-943d-bf1a0c64ba80" targetNamespace="http://schemas.microsoft.com/office/2006/metadata/properties" ma:root="true" ma:fieldsID="9fabbbc8cd9a0b5d99df87d578c1b082" ns2:_="" ns3:_="">
    <xsd:import namespace="59566f82-f342-460b-a36f-7f2067fae10e"/>
    <xsd:import namespace="df5c9daf-8ab9-4342-943d-bf1a0c64ba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66f82-f342-460b-a36f-7f2067fae1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bc304029-e46c-43df-b474-3d8959adc6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5c9daf-8ab9-4342-943d-bf1a0c64ba8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6ecf65-5b2e-469c-b489-ecef4d2b32ea}" ma:internalName="TaxCatchAll" ma:showField="CatchAllData" ma:web="df5c9daf-8ab9-4342-943d-bf1a0c64ba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566f82-f342-460b-a36f-7f2067fae10e">
      <Terms xmlns="http://schemas.microsoft.com/office/infopath/2007/PartnerControls"/>
    </lcf76f155ced4ddcb4097134ff3c332f>
    <TaxCatchAll xmlns="df5c9daf-8ab9-4342-943d-bf1a0c64ba80" xsi:nil="true"/>
  </documentManagement>
</p:properties>
</file>

<file path=customXml/itemProps1.xml><?xml version="1.0" encoding="utf-8"?>
<ds:datastoreItem xmlns:ds="http://schemas.openxmlformats.org/officeDocument/2006/customXml" ds:itemID="{96B1CA42-F870-4612-B4CD-F8DA42F447CD}"/>
</file>

<file path=customXml/itemProps2.xml><?xml version="1.0" encoding="utf-8"?>
<ds:datastoreItem xmlns:ds="http://schemas.openxmlformats.org/officeDocument/2006/customXml" ds:itemID="{FD7F3C41-E152-4AAC-B012-511389EC3A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69B55D-7ADE-44B9-AFF1-57EF8B69055B}">
  <ds:schemaRefs>
    <ds:schemaRef ds:uri="59566f82-f342-460b-a36f-7f2067fae10e"/>
    <ds:schemaRef ds:uri="df5c9daf-8ab9-4342-943d-bf1a0c64ba80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2528</TotalTime>
  <Words>1517</Words>
  <Application>Microsoft Office PowerPoint</Application>
  <PresentationFormat>Panorámica</PresentationFormat>
  <Paragraphs>56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Aptos</vt:lpstr>
      <vt:lpstr>Arial</vt:lpstr>
      <vt:lpstr>Montserrat Light</vt:lpstr>
      <vt:lpstr>Montserrat Medium</vt:lpstr>
      <vt:lpstr>Myanmar Text</vt:lpstr>
      <vt:lpstr>Myriad Pro</vt:lpstr>
      <vt:lpstr>Verdana</vt:lpstr>
      <vt:lpstr>Wingdings</vt:lpstr>
      <vt:lpstr>Tema de Office</vt:lpstr>
      <vt:lpstr>1_Tema de Office</vt:lpstr>
      <vt:lpstr>Informe Estadístico de Peticiones, Quejas, Reclamos Sugerencias, Dudas y Agradecimientos (PQRSDA) integrado</vt:lpstr>
      <vt:lpstr>Evolución de las PQRSDA</vt:lpstr>
      <vt:lpstr>Canales utilizados de atención al ciudadano</vt:lpstr>
      <vt:lpstr>Temas consultados en los canales</vt:lpstr>
      <vt:lpstr>Entidades asociadas a Fogafín no competente</vt:lpstr>
      <vt:lpstr>Entidades más consultadas</vt:lpstr>
      <vt:lpstr>PQRSDA por ciudades</vt:lpstr>
      <vt:lpstr>PQRSDA por tipo persona  y género</vt:lpstr>
      <vt:lpstr>Conclusiones</vt:lpstr>
      <vt:lpstr>Conclusiones - Aplicación Decreto 0103 de 2015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Angie Tatiana Posso</dc:creator>
  <cp:lastModifiedBy>Elquin Alexis Huertas Ramirez</cp:lastModifiedBy>
  <cp:revision>11</cp:revision>
  <dcterms:created xsi:type="dcterms:W3CDTF">2024-07-08T22:54:50Z</dcterms:created>
  <dcterms:modified xsi:type="dcterms:W3CDTF">2026-01-28T17:10:55Z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0x010100EF7EB6BEC54E0040987A1CA75EBB1B49</vt:lpwstr>
  </property>
  <property fmtid="{D5CDD505-2E9C-101B-9397-08002B2CF9AE}" pid="3" name="MediaServiceImageTags">
    <vt:lpwstr/>
  </property>
</Properties>
</file>