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59" r:id="rId6"/>
    <p:sldId id="356" r:id="rId7"/>
    <p:sldId id="349" r:id="rId8"/>
    <p:sldId id="355" r:id="rId9"/>
    <p:sldId id="357" r:id="rId10"/>
    <p:sldId id="358" r:id="rId11"/>
    <p:sldId id="359" r:id="rId12"/>
    <p:sldId id="360" r:id="rId13"/>
    <p:sldId id="352" r:id="rId14"/>
    <p:sldId id="354" r:id="rId15"/>
    <p:sldId id="361" r:id="rId16"/>
    <p:sldId id="343" r:id="rId17"/>
    <p:sldId id="369" r:id="rId18"/>
    <p:sldId id="405" r:id="rId19"/>
    <p:sldId id="368" r:id="rId20"/>
    <p:sldId id="363" r:id="rId21"/>
    <p:sldId id="364" r:id="rId22"/>
    <p:sldId id="406" r:id="rId23"/>
    <p:sldId id="407" r:id="rId24"/>
    <p:sldId id="323" r:id="rId2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346E94C1-1300-67B1-48E0-E7893D863390}" name="Laura Ximena Cifuentes Alba" initials="LC" userId="S::Lcifuentes@fogafin.gov.co::e8b26861-67ca-4d98-98de-54ccc2dc159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0CF9B"/>
    <a:srgbClr val="11C1FF"/>
    <a:srgbClr val="0FB98C"/>
    <a:srgbClr val="0BD0D9"/>
    <a:srgbClr val="0AB5BE"/>
    <a:srgbClr val="5DD4FF"/>
    <a:srgbClr val="0076A3"/>
    <a:srgbClr val="015E99"/>
    <a:srgbClr val="B28A3F"/>
    <a:srgbClr val="89B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ACA95A-645C-47BA-BE7E-9DEF7A75B141}" v="520" dt="2026-01-16T17:20:35.406"/>
    <p1510:client id="{DC7ACE35-C71F-0179-846A-971F04F288B7}" v="12" dt="2026-01-16T17:34:20.21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Ximena Cifuentes Alba" userId="e8b26861-67ca-4d98-98de-54ccc2dc1596" providerId="ADAL" clId="{BEB65B91-9A99-42BB-949E-32D0E0D9B556}"/>
    <pc:docChg chg="undo redo custSel addSld delSld modSld sldOrd delMainMaster">
      <pc:chgData name="Laura Ximena Cifuentes Alba" userId="e8b26861-67ca-4d98-98de-54ccc2dc1596" providerId="ADAL" clId="{BEB65B91-9A99-42BB-949E-32D0E0D9B556}" dt="2026-01-16T17:45:05.698" v="4438" actId="47"/>
      <pc:docMkLst>
        <pc:docMk/>
      </pc:docMkLst>
      <pc:sldChg chg="modSp mod">
        <pc:chgData name="Laura Ximena Cifuentes Alba" userId="e8b26861-67ca-4d98-98de-54ccc2dc1596" providerId="ADAL" clId="{BEB65B91-9A99-42BB-949E-32D0E0D9B556}" dt="2026-01-16T13:47:29.094" v="2406" actId="1076"/>
        <pc:sldMkLst>
          <pc:docMk/>
          <pc:sldMk cId="3135589185" sldId="256"/>
        </pc:sldMkLst>
        <pc:spChg chg="mod">
          <ac:chgData name="Laura Ximena Cifuentes Alba" userId="e8b26861-67ca-4d98-98de-54ccc2dc1596" providerId="ADAL" clId="{BEB65B91-9A99-42BB-949E-32D0E0D9B556}" dt="2026-01-16T13:46:37.581" v="2405" actId="1076"/>
          <ac:spMkLst>
            <pc:docMk/>
            <pc:sldMk cId="3135589185" sldId="256"/>
            <ac:spMk id="2" creationId="{84C281B5-0603-1CE1-7B92-94416FCBB385}"/>
          </ac:spMkLst>
        </pc:spChg>
        <pc:spChg chg="mod">
          <ac:chgData name="Laura Ximena Cifuentes Alba" userId="e8b26861-67ca-4d98-98de-54ccc2dc1596" providerId="ADAL" clId="{BEB65B91-9A99-42BB-949E-32D0E0D9B556}" dt="2026-01-16T13:46:32.083" v="2404" actId="1076"/>
          <ac:spMkLst>
            <pc:docMk/>
            <pc:sldMk cId="3135589185" sldId="256"/>
            <ac:spMk id="3" creationId="{2ADA131F-3F38-4788-A7F2-4D9FD9CE81DF}"/>
          </ac:spMkLst>
        </pc:spChg>
        <pc:spChg chg="mod">
          <ac:chgData name="Laura Ximena Cifuentes Alba" userId="e8b26861-67ca-4d98-98de-54ccc2dc1596" providerId="ADAL" clId="{BEB65B91-9A99-42BB-949E-32D0E0D9B556}" dt="2026-01-16T13:47:29.094" v="2406" actId="1076"/>
          <ac:spMkLst>
            <pc:docMk/>
            <pc:sldMk cId="3135589185" sldId="256"/>
            <ac:spMk id="4" creationId="{6109BA00-24D6-433A-A86B-778E13D17622}"/>
          </ac:spMkLst>
        </pc:spChg>
      </pc:sldChg>
      <pc:sldChg chg="modSp mod">
        <pc:chgData name="Laura Ximena Cifuentes Alba" userId="e8b26861-67ca-4d98-98de-54ccc2dc1596" providerId="ADAL" clId="{BEB65B91-9A99-42BB-949E-32D0E0D9B556}" dt="2026-01-14T14:01:02.703" v="16" actId="255"/>
        <pc:sldMkLst>
          <pc:docMk/>
          <pc:sldMk cId="966475484" sldId="259"/>
        </pc:sldMkLst>
        <pc:spChg chg="mod">
          <ac:chgData name="Laura Ximena Cifuentes Alba" userId="e8b26861-67ca-4d98-98de-54ccc2dc1596" providerId="ADAL" clId="{BEB65B91-9A99-42BB-949E-32D0E0D9B556}" dt="2026-01-14T14:01:02.703" v="16" actId="255"/>
          <ac:spMkLst>
            <pc:docMk/>
            <pc:sldMk cId="966475484" sldId="259"/>
            <ac:spMk id="3" creationId="{40C03444-72C9-4EAD-BF54-32D51F683D48}"/>
          </ac:spMkLst>
        </pc:spChg>
      </pc:sldChg>
      <pc:sldChg chg="delSp modSp add del mod">
        <pc:chgData name="Laura Ximena Cifuentes Alba" userId="e8b26861-67ca-4d98-98de-54ccc2dc1596" providerId="ADAL" clId="{BEB65B91-9A99-42BB-949E-32D0E0D9B556}" dt="2026-01-16T16:35:17.635" v="3855" actId="47"/>
        <pc:sldMkLst>
          <pc:docMk/>
          <pc:sldMk cId="3623962584" sldId="263"/>
        </pc:sldMkLst>
        <pc:spChg chg="del mod">
          <ac:chgData name="Laura Ximena Cifuentes Alba" userId="e8b26861-67ca-4d98-98de-54ccc2dc1596" providerId="ADAL" clId="{BEB65B91-9A99-42BB-949E-32D0E0D9B556}" dt="2026-01-16T16:29:15.155" v="3601" actId="478"/>
          <ac:spMkLst>
            <pc:docMk/>
            <pc:sldMk cId="3623962584" sldId="263"/>
            <ac:spMk id="2" creationId="{00000000-0000-0000-0000-000000000000}"/>
          </ac:spMkLst>
        </pc:spChg>
        <pc:spChg chg="mod">
          <ac:chgData name="Laura Ximena Cifuentes Alba" userId="e8b26861-67ca-4d98-98de-54ccc2dc1596" providerId="ADAL" clId="{BEB65B91-9A99-42BB-949E-32D0E0D9B556}" dt="2026-01-16T16:29:10.884" v="3596" actId="27636"/>
          <ac:spMkLst>
            <pc:docMk/>
            <pc:sldMk cId="3623962584" sldId="263"/>
            <ac:spMk id="19" creationId="{00000000-0000-0000-0000-000000000000}"/>
          </ac:spMkLst>
        </pc:spChg>
        <pc:spChg chg="mod">
          <ac:chgData name="Laura Ximena Cifuentes Alba" userId="e8b26861-67ca-4d98-98de-54ccc2dc1596" providerId="ADAL" clId="{BEB65B91-9A99-42BB-949E-32D0E0D9B556}" dt="2026-01-16T16:29:10.882" v="3595" actId="27636"/>
          <ac:spMkLst>
            <pc:docMk/>
            <pc:sldMk cId="3623962584" sldId="263"/>
            <ac:spMk id="22" creationId="{00000000-0000-0000-0000-000000000000}"/>
          </ac:spMkLst>
        </pc:spChg>
        <pc:spChg chg="mod">
          <ac:chgData name="Laura Ximena Cifuentes Alba" userId="e8b26861-67ca-4d98-98de-54ccc2dc1596" providerId="ADAL" clId="{BEB65B91-9A99-42BB-949E-32D0E0D9B556}" dt="2026-01-16T16:29:10.887" v="3598" actId="27636"/>
          <ac:spMkLst>
            <pc:docMk/>
            <pc:sldMk cId="3623962584" sldId="263"/>
            <ac:spMk id="25" creationId="{00000000-0000-0000-0000-000000000000}"/>
          </ac:spMkLst>
        </pc:spChg>
        <pc:spChg chg="mod">
          <ac:chgData name="Laura Ximena Cifuentes Alba" userId="e8b26861-67ca-4d98-98de-54ccc2dc1596" providerId="ADAL" clId="{BEB65B91-9A99-42BB-949E-32D0E0D9B556}" dt="2026-01-16T16:29:10.886" v="3597" actId="27636"/>
          <ac:spMkLst>
            <pc:docMk/>
            <pc:sldMk cId="3623962584" sldId="263"/>
            <ac:spMk id="28" creationId="{00000000-0000-0000-0000-000000000000}"/>
          </ac:spMkLst>
        </pc:spChg>
      </pc:sldChg>
      <pc:sldChg chg="addSp delSp modSp add mod modAnim">
        <pc:chgData name="Laura Ximena Cifuentes Alba" userId="e8b26861-67ca-4d98-98de-54ccc2dc1596" providerId="ADAL" clId="{BEB65B91-9A99-42BB-949E-32D0E0D9B556}" dt="2026-01-16T13:29:39.657" v="2399" actId="478"/>
        <pc:sldMkLst>
          <pc:docMk/>
          <pc:sldMk cId="815432288" sldId="323"/>
        </pc:sldMkLst>
        <pc:spChg chg="del">
          <ac:chgData name="Laura Ximena Cifuentes Alba" userId="e8b26861-67ca-4d98-98de-54ccc2dc1596" providerId="ADAL" clId="{BEB65B91-9A99-42BB-949E-32D0E0D9B556}" dt="2026-01-16T13:29:39.657" v="2399" actId="478"/>
          <ac:spMkLst>
            <pc:docMk/>
            <pc:sldMk cId="815432288" sldId="323"/>
            <ac:spMk id="2" creationId="{51F083E9-870F-45EE-8806-D09DDCB8A5C0}"/>
          </ac:spMkLst>
        </pc:spChg>
        <pc:spChg chg="add mod">
          <ac:chgData name="Laura Ximena Cifuentes Alba" userId="e8b26861-67ca-4d98-98de-54ccc2dc1596" providerId="ADAL" clId="{BEB65B91-9A99-42BB-949E-32D0E0D9B556}" dt="2026-01-16T13:29:36.209" v="2398"/>
          <ac:spMkLst>
            <pc:docMk/>
            <pc:sldMk cId="815432288" sldId="323"/>
            <ac:spMk id="4" creationId="{32E21F94-164B-592C-6016-D4B643397EBB}"/>
          </ac:spMkLst>
        </pc:spChg>
        <pc:spChg chg="add mod">
          <ac:chgData name="Laura Ximena Cifuentes Alba" userId="e8b26861-67ca-4d98-98de-54ccc2dc1596" providerId="ADAL" clId="{BEB65B91-9A99-42BB-949E-32D0E0D9B556}" dt="2026-01-16T13:29:36.209" v="2398"/>
          <ac:spMkLst>
            <pc:docMk/>
            <pc:sldMk cId="815432288" sldId="323"/>
            <ac:spMk id="5" creationId="{35C90E81-B571-E580-4B80-B6FDAB1A68F0}"/>
          </ac:spMkLst>
        </pc:spChg>
      </pc:sldChg>
      <pc:sldChg chg="add del">
        <pc:chgData name="Laura Ximena Cifuentes Alba" userId="e8b26861-67ca-4d98-98de-54ccc2dc1596" providerId="ADAL" clId="{BEB65B91-9A99-42BB-949E-32D0E0D9B556}" dt="2026-01-16T16:28:25.375" v="3584" actId="47"/>
        <pc:sldMkLst>
          <pc:docMk/>
          <pc:sldMk cId="335914047" sldId="342"/>
        </pc:sldMkLst>
      </pc:sldChg>
      <pc:sldChg chg="addSp delSp modSp mod">
        <pc:chgData name="Laura Ximena Cifuentes Alba" userId="e8b26861-67ca-4d98-98de-54ccc2dc1596" providerId="ADAL" clId="{BEB65B91-9A99-42BB-949E-32D0E0D9B556}" dt="2026-01-16T14:17:03.431" v="2669" actId="6549"/>
        <pc:sldMkLst>
          <pc:docMk/>
          <pc:sldMk cId="2695945898" sldId="343"/>
        </pc:sldMkLst>
        <pc:spChg chg="mod">
          <ac:chgData name="Laura Ximena Cifuentes Alba" userId="e8b26861-67ca-4d98-98de-54ccc2dc1596" providerId="ADAL" clId="{BEB65B91-9A99-42BB-949E-32D0E0D9B556}" dt="2026-01-14T19:45:36.616" v="446" actId="20577"/>
          <ac:spMkLst>
            <pc:docMk/>
            <pc:sldMk cId="2695945898" sldId="343"/>
            <ac:spMk id="2" creationId="{F6686B89-BEB6-2540-ED61-C1DA3B5BA2F4}"/>
          </ac:spMkLst>
        </pc:spChg>
        <pc:spChg chg="mod">
          <ac:chgData name="Laura Ximena Cifuentes Alba" userId="e8b26861-67ca-4d98-98de-54ccc2dc1596" providerId="ADAL" clId="{BEB65B91-9A99-42BB-949E-32D0E0D9B556}" dt="2026-01-14T19:49:45.309" v="523" actId="1038"/>
          <ac:spMkLst>
            <pc:docMk/>
            <pc:sldMk cId="2695945898" sldId="343"/>
            <ac:spMk id="9" creationId="{292FE2C3-7D15-8F12-781D-1F2BB30B846A}"/>
          </ac:spMkLst>
        </pc:spChg>
        <pc:spChg chg="add del mod">
          <ac:chgData name="Laura Ximena Cifuentes Alba" userId="e8b26861-67ca-4d98-98de-54ccc2dc1596" providerId="ADAL" clId="{BEB65B91-9A99-42BB-949E-32D0E0D9B556}" dt="2026-01-16T14:17:03.431" v="2669" actId="6549"/>
          <ac:spMkLst>
            <pc:docMk/>
            <pc:sldMk cId="2695945898" sldId="343"/>
            <ac:spMk id="15" creationId="{C8370F4A-6934-772C-3D6C-7E6F972A4B39}"/>
          </ac:spMkLst>
        </pc:spChg>
        <pc:spChg chg="mod">
          <ac:chgData name="Laura Ximena Cifuentes Alba" userId="e8b26861-67ca-4d98-98de-54ccc2dc1596" providerId="ADAL" clId="{BEB65B91-9A99-42BB-949E-32D0E0D9B556}" dt="2026-01-14T19:45:09.962" v="442" actId="122"/>
          <ac:spMkLst>
            <pc:docMk/>
            <pc:sldMk cId="2695945898" sldId="343"/>
            <ac:spMk id="16" creationId="{E2C273C4-8DB2-FCF2-5193-11650FB0B550}"/>
          </ac:spMkLst>
        </pc:spChg>
        <pc:spChg chg="mod">
          <ac:chgData name="Laura Ximena Cifuentes Alba" userId="e8b26861-67ca-4d98-98de-54ccc2dc1596" providerId="ADAL" clId="{BEB65B91-9A99-42BB-949E-32D0E0D9B556}" dt="2026-01-14T19:45:14.801" v="444" actId="122"/>
          <ac:spMkLst>
            <pc:docMk/>
            <pc:sldMk cId="2695945898" sldId="343"/>
            <ac:spMk id="18" creationId="{8AEA7859-53DE-ACBD-A6F7-DCD661E9358B}"/>
          </ac:spMkLst>
        </pc:spChg>
        <pc:spChg chg="mod">
          <ac:chgData name="Laura Ximena Cifuentes Alba" userId="e8b26861-67ca-4d98-98de-54ccc2dc1596" providerId="ADAL" clId="{BEB65B91-9A99-42BB-949E-32D0E0D9B556}" dt="2026-01-14T19:55:16.139" v="589" actId="14100"/>
          <ac:spMkLst>
            <pc:docMk/>
            <pc:sldMk cId="2695945898" sldId="343"/>
            <ac:spMk id="108" creationId="{52487069-A28E-B13A-2F17-815E48297C0C}"/>
          </ac:spMkLst>
        </pc:spChg>
        <pc:spChg chg="mod">
          <ac:chgData name="Laura Ximena Cifuentes Alba" userId="e8b26861-67ca-4d98-98de-54ccc2dc1596" providerId="ADAL" clId="{BEB65B91-9A99-42BB-949E-32D0E0D9B556}" dt="2026-01-14T19:56:03.079" v="608" actId="14100"/>
          <ac:spMkLst>
            <pc:docMk/>
            <pc:sldMk cId="2695945898" sldId="343"/>
            <ac:spMk id="126" creationId="{92237C2E-E0D4-90AF-7259-E1DF34AF5B26}"/>
          </ac:spMkLst>
        </pc:spChg>
        <pc:spChg chg="mod">
          <ac:chgData name="Laura Ximena Cifuentes Alba" userId="e8b26861-67ca-4d98-98de-54ccc2dc1596" providerId="ADAL" clId="{BEB65B91-9A99-42BB-949E-32D0E0D9B556}" dt="2026-01-14T19:51:18.237" v="576" actId="1037"/>
          <ac:spMkLst>
            <pc:docMk/>
            <pc:sldMk cId="2695945898" sldId="343"/>
            <ac:spMk id="136" creationId="{0F9710F0-945F-8206-DC03-6F93E245A74F}"/>
          </ac:spMkLst>
        </pc:spChg>
        <pc:spChg chg="mod">
          <ac:chgData name="Laura Ximena Cifuentes Alba" userId="e8b26861-67ca-4d98-98de-54ccc2dc1596" providerId="ADAL" clId="{BEB65B91-9A99-42BB-949E-32D0E0D9B556}" dt="2026-01-14T19:51:15.050" v="575" actId="14100"/>
          <ac:spMkLst>
            <pc:docMk/>
            <pc:sldMk cId="2695945898" sldId="343"/>
            <ac:spMk id="137" creationId="{22240E6C-3D34-23E1-3D03-44A037FE98E0}"/>
          </ac:spMkLst>
        </pc:spChg>
        <pc:spChg chg="mod">
          <ac:chgData name="Laura Ximena Cifuentes Alba" userId="e8b26861-67ca-4d98-98de-54ccc2dc1596" providerId="ADAL" clId="{BEB65B91-9A99-42BB-949E-32D0E0D9B556}" dt="2026-01-14T19:56:50.870" v="615" actId="113"/>
          <ac:spMkLst>
            <pc:docMk/>
            <pc:sldMk cId="2695945898" sldId="343"/>
            <ac:spMk id="153" creationId="{E70749F3-00AB-9F0A-4625-BDE52463EFDF}"/>
          </ac:spMkLst>
        </pc:spChg>
        <pc:spChg chg="mod">
          <ac:chgData name="Laura Ximena Cifuentes Alba" userId="e8b26861-67ca-4d98-98de-54ccc2dc1596" providerId="ADAL" clId="{BEB65B91-9A99-42BB-949E-32D0E0D9B556}" dt="2026-01-14T19:56:50.870" v="615" actId="113"/>
          <ac:spMkLst>
            <pc:docMk/>
            <pc:sldMk cId="2695945898" sldId="343"/>
            <ac:spMk id="156" creationId="{D5AEB643-E4B3-E0E9-5BE5-E4D6DC646938}"/>
          </ac:spMkLst>
        </pc:spChg>
        <pc:spChg chg="mod">
          <ac:chgData name="Laura Ximena Cifuentes Alba" userId="e8b26861-67ca-4d98-98de-54ccc2dc1596" providerId="ADAL" clId="{BEB65B91-9A99-42BB-949E-32D0E0D9B556}" dt="2026-01-14T19:56:50.870" v="615" actId="113"/>
          <ac:spMkLst>
            <pc:docMk/>
            <pc:sldMk cId="2695945898" sldId="343"/>
            <ac:spMk id="159" creationId="{BB8BEB1F-57E2-209F-6933-2CEAEAD0DE8B}"/>
          </ac:spMkLst>
        </pc:spChg>
        <pc:spChg chg="mod">
          <ac:chgData name="Laura Ximena Cifuentes Alba" userId="e8b26861-67ca-4d98-98de-54ccc2dc1596" providerId="ADAL" clId="{BEB65B91-9A99-42BB-949E-32D0E0D9B556}" dt="2026-01-14T19:56:57.475" v="616" actId="14100"/>
          <ac:spMkLst>
            <pc:docMk/>
            <pc:sldMk cId="2695945898" sldId="343"/>
            <ac:spMk id="162" creationId="{B1BA7989-8359-7F88-D236-3D47C9CE46BA}"/>
          </ac:spMkLst>
        </pc:spChg>
        <pc:spChg chg="mod">
          <ac:chgData name="Laura Ximena Cifuentes Alba" userId="e8b26861-67ca-4d98-98de-54ccc2dc1596" providerId="ADAL" clId="{BEB65B91-9A99-42BB-949E-32D0E0D9B556}" dt="2026-01-14T19:51:04.652" v="573" actId="20577"/>
          <ac:spMkLst>
            <pc:docMk/>
            <pc:sldMk cId="2695945898" sldId="343"/>
            <ac:spMk id="177" creationId="{D611383E-0BDA-DDD7-4CF7-96072B5AEA09}"/>
          </ac:spMkLst>
        </pc:spChg>
        <pc:spChg chg="mod">
          <ac:chgData name="Laura Ximena Cifuentes Alba" userId="e8b26861-67ca-4d98-98de-54ccc2dc1596" providerId="ADAL" clId="{BEB65B91-9A99-42BB-949E-32D0E0D9B556}" dt="2026-01-14T19:56:10.827" v="612" actId="1038"/>
          <ac:spMkLst>
            <pc:docMk/>
            <pc:sldMk cId="2695945898" sldId="343"/>
            <ac:spMk id="179" creationId="{6FBDC303-7E27-40EB-D634-56DED63E7B26}"/>
          </ac:spMkLst>
        </pc:spChg>
        <pc:spChg chg="mod">
          <ac:chgData name="Laura Ximena Cifuentes Alba" userId="e8b26861-67ca-4d98-98de-54ccc2dc1596" providerId="ADAL" clId="{BEB65B91-9A99-42BB-949E-32D0E0D9B556}" dt="2026-01-14T19:56:31.251" v="614" actId="2711"/>
          <ac:spMkLst>
            <pc:docMk/>
            <pc:sldMk cId="2695945898" sldId="343"/>
            <ac:spMk id="180" creationId="{250A0F03-88AE-65AA-6E61-094E1A968825}"/>
          </ac:spMkLst>
        </pc:spChg>
        <pc:spChg chg="mod">
          <ac:chgData name="Laura Ximena Cifuentes Alba" userId="e8b26861-67ca-4d98-98de-54ccc2dc1596" providerId="ADAL" clId="{BEB65B91-9A99-42BB-949E-32D0E0D9B556}" dt="2026-01-14T19:59:34.827" v="617" actId="2711"/>
          <ac:spMkLst>
            <pc:docMk/>
            <pc:sldMk cId="2695945898" sldId="343"/>
            <ac:spMk id="183" creationId="{8BFD6B2E-F644-4204-F14A-072E6B82FEE0}"/>
          </ac:spMkLst>
        </pc:spChg>
        <pc:spChg chg="mod">
          <ac:chgData name="Laura Ximena Cifuentes Alba" userId="e8b26861-67ca-4d98-98de-54ccc2dc1596" providerId="ADAL" clId="{BEB65B91-9A99-42BB-949E-32D0E0D9B556}" dt="2026-01-14T19:55:42.320" v="600" actId="1038"/>
          <ac:spMkLst>
            <pc:docMk/>
            <pc:sldMk cId="2695945898" sldId="343"/>
            <ac:spMk id="184" creationId="{811D2993-056E-3328-85D1-95A3A1291570}"/>
          </ac:spMkLst>
        </pc:spChg>
        <pc:spChg chg="mod">
          <ac:chgData name="Laura Ximena Cifuentes Alba" userId="e8b26861-67ca-4d98-98de-54ccc2dc1596" providerId="ADAL" clId="{BEB65B91-9A99-42BB-949E-32D0E0D9B556}" dt="2026-01-14T19:55:30.132" v="595" actId="14100"/>
          <ac:spMkLst>
            <pc:docMk/>
            <pc:sldMk cId="2695945898" sldId="343"/>
            <ac:spMk id="185" creationId="{1A824280-45AF-9F5D-1326-1A647EC68C67}"/>
          </ac:spMkLst>
        </pc:spChg>
        <pc:spChg chg="mod">
          <ac:chgData name="Laura Ximena Cifuentes Alba" userId="e8b26861-67ca-4d98-98de-54ccc2dc1596" providerId="ADAL" clId="{BEB65B91-9A99-42BB-949E-32D0E0D9B556}" dt="2026-01-16T14:14:30.364" v="2655" actId="6549"/>
          <ac:spMkLst>
            <pc:docMk/>
            <pc:sldMk cId="2695945898" sldId="343"/>
            <ac:spMk id="186" creationId="{52AB4EE2-2A82-1AF7-CE41-1A0E8553ABD4}"/>
          </ac:spMkLst>
        </pc:spChg>
        <pc:grpChg chg="mod">
          <ac:chgData name="Laura Ximena Cifuentes Alba" userId="e8b26861-67ca-4d98-98de-54ccc2dc1596" providerId="ADAL" clId="{BEB65B91-9A99-42BB-949E-32D0E0D9B556}" dt="2026-01-14T19:47:51.983" v="478" actId="1038"/>
          <ac:grpSpMkLst>
            <pc:docMk/>
            <pc:sldMk cId="2695945898" sldId="343"/>
            <ac:grpSpMk id="3" creationId="{BA434E95-0C08-A02F-0CEB-F5CE5260DFEE}"/>
          </ac:grpSpMkLst>
        </pc:grpChg>
      </pc:sldChg>
      <pc:sldChg chg="add del">
        <pc:chgData name="Laura Ximena Cifuentes Alba" userId="e8b26861-67ca-4d98-98de-54ccc2dc1596" providerId="ADAL" clId="{BEB65B91-9A99-42BB-949E-32D0E0D9B556}" dt="2026-01-16T16:45:59.101" v="3960" actId="47"/>
        <pc:sldMkLst>
          <pc:docMk/>
          <pc:sldMk cId="733227078" sldId="344"/>
        </pc:sldMkLst>
      </pc:sldChg>
      <pc:sldChg chg="modSp del mod">
        <pc:chgData name="Laura Ximena Cifuentes Alba" userId="e8b26861-67ca-4d98-98de-54ccc2dc1596" providerId="ADAL" clId="{BEB65B91-9A99-42BB-949E-32D0E0D9B556}" dt="2026-01-16T13:29:43.089" v="2400" actId="47"/>
        <pc:sldMkLst>
          <pc:docMk/>
          <pc:sldMk cId="1770749733" sldId="347"/>
        </pc:sldMkLst>
        <pc:spChg chg="mod">
          <ac:chgData name="Laura Ximena Cifuentes Alba" userId="e8b26861-67ca-4d98-98de-54ccc2dc1596" providerId="ADAL" clId="{BEB65B91-9A99-42BB-949E-32D0E0D9B556}" dt="2026-01-15T14:25:02.051" v="2158" actId="108"/>
          <ac:spMkLst>
            <pc:docMk/>
            <pc:sldMk cId="1770749733" sldId="347"/>
            <ac:spMk id="2" creationId="{007E0894-F4E3-DAC2-EF3D-A2D5AAED0621}"/>
          </ac:spMkLst>
        </pc:spChg>
      </pc:sldChg>
      <pc:sldChg chg="modSp mod">
        <pc:chgData name="Laura Ximena Cifuentes Alba" userId="e8b26861-67ca-4d98-98de-54ccc2dc1596" providerId="ADAL" clId="{BEB65B91-9A99-42BB-949E-32D0E0D9B556}" dt="2026-01-16T13:50:05.869" v="2420" actId="179"/>
        <pc:sldMkLst>
          <pc:docMk/>
          <pc:sldMk cId="3792701761" sldId="349"/>
        </pc:sldMkLst>
        <pc:spChg chg="mod">
          <ac:chgData name="Laura Ximena Cifuentes Alba" userId="e8b26861-67ca-4d98-98de-54ccc2dc1596" providerId="ADAL" clId="{BEB65B91-9A99-42BB-949E-32D0E0D9B556}" dt="2026-01-16T13:50:05.869" v="2420" actId="179"/>
          <ac:spMkLst>
            <pc:docMk/>
            <pc:sldMk cId="3792701761" sldId="349"/>
            <ac:spMk id="4" creationId="{136CB859-6BF4-FB79-F79F-893E067170D8}"/>
          </ac:spMkLst>
        </pc:spChg>
      </pc:sldChg>
      <pc:sldChg chg="modSp mod">
        <pc:chgData name="Laura Ximena Cifuentes Alba" userId="e8b26861-67ca-4d98-98de-54ccc2dc1596" providerId="ADAL" clId="{BEB65B91-9A99-42BB-949E-32D0E0D9B556}" dt="2026-01-16T17:26:36.480" v="4433" actId="207"/>
        <pc:sldMkLst>
          <pc:docMk/>
          <pc:sldMk cId="1399284972" sldId="352"/>
        </pc:sldMkLst>
        <pc:spChg chg="mod">
          <ac:chgData name="Laura Ximena Cifuentes Alba" userId="e8b26861-67ca-4d98-98de-54ccc2dc1596" providerId="ADAL" clId="{BEB65B91-9A99-42BB-949E-32D0E0D9B556}" dt="2026-01-14T17:44:58.459" v="382" actId="313"/>
          <ac:spMkLst>
            <pc:docMk/>
            <pc:sldMk cId="1399284972" sldId="352"/>
            <ac:spMk id="5" creationId="{89F4E438-2A66-640F-6C49-44263AB107D3}"/>
          </ac:spMkLst>
        </pc:spChg>
        <pc:spChg chg="mod">
          <ac:chgData name="Laura Ximena Cifuentes Alba" userId="e8b26861-67ca-4d98-98de-54ccc2dc1596" providerId="ADAL" clId="{BEB65B91-9A99-42BB-949E-32D0E0D9B556}" dt="2026-01-16T17:26:16.487" v="4425" actId="1076"/>
          <ac:spMkLst>
            <pc:docMk/>
            <pc:sldMk cId="1399284972" sldId="352"/>
            <ac:spMk id="32" creationId="{D32FF911-AEDF-A4A2-9A7A-8D6FA54E8BBA}"/>
          </ac:spMkLst>
        </pc:spChg>
        <pc:spChg chg="mod">
          <ac:chgData name="Laura Ximena Cifuentes Alba" userId="e8b26861-67ca-4d98-98de-54ccc2dc1596" providerId="ADAL" clId="{BEB65B91-9A99-42BB-949E-32D0E0D9B556}" dt="2026-01-16T17:26:02.836" v="4420" actId="208"/>
          <ac:spMkLst>
            <pc:docMk/>
            <pc:sldMk cId="1399284972" sldId="352"/>
            <ac:spMk id="33" creationId="{F70FDF8F-BE6C-D9BA-DB64-1B1F0599E137}"/>
          </ac:spMkLst>
        </pc:spChg>
        <pc:spChg chg="mod">
          <ac:chgData name="Laura Ximena Cifuentes Alba" userId="e8b26861-67ca-4d98-98de-54ccc2dc1596" providerId="ADAL" clId="{BEB65B91-9A99-42BB-949E-32D0E0D9B556}" dt="2026-01-16T17:26:02.836" v="4420" actId="208"/>
          <ac:spMkLst>
            <pc:docMk/>
            <pc:sldMk cId="1399284972" sldId="352"/>
            <ac:spMk id="34" creationId="{CE37B3E0-285C-C3B2-8995-EBF274CEE5B2}"/>
          </ac:spMkLst>
        </pc:spChg>
        <pc:spChg chg="mod">
          <ac:chgData name="Laura Ximena Cifuentes Alba" userId="e8b26861-67ca-4d98-98de-54ccc2dc1596" providerId="ADAL" clId="{BEB65B91-9A99-42BB-949E-32D0E0D9B556}" dt="2026-01-16T17:26:25.230" v="4431" actId="1036"/>
          <ac:spMkLst>
            <pc:docMk/>
            <pc:sldMk cId="1399284972" sldId="352"/>
            <ac:spMk id="35" creationId="{6A737846-3F5D-0403-1481-6B592C4E86A6}"/>
          </ac:spMkLst>
        </pc:spChg>
        <pc:spChg chg="mod">
          <ac:chgData name="Laura Ximena Cifuentes Alba" userId="e8b26861-67ca-4d98-98de-54ccc2dc1596" providerId="ADAL" clId="{BEB65B91-9A99-42BB-949E-32D0E0D9B556}" dt="2026-01-16T17:26:33.595" v="4432" actId="207"/>
          <ac:spMkLst>
            <pc:docMk/>
            <pc:sldMk cId="1399284972" sldId="352"/>
            <ac:spMk id="37" creationId="{4023FA50-5407-5F72-5D45-3A7C46B70DD1}"/>
          </ac:spMkLst>
        </pc:spChg>
        <pc:grpChg chg="mod">
          <ac:chgData name="Laura Ximena Cifuentes Alba" userId="e8b26861-67ca-4d98-98de-54ccc2dc1596" providerId="ADAL" clId="{BEB65B91-9A99-42BB-949E-32D0E0D9B556}" dt="2026-01-16T17:26:05.246" v="4421" actId="1076"/>
          <ac:grpSpMkLst>
            <pc:docMk/>
            <pc:sldMk cId="1399284972" sldId="352"/>
            <ac:grpSpMk id="31" creationId="{BD0110EC-8926-69EE-32C1-B78AD92F300D}"/>
          </ac:grpSpMkLst>
        </pc:grpChg>
        <pc:graphicFrameChg chg="mod modGraphic">
          <ac:chgData name="Laura Ximena Cifuentes Alba" userId="e8b26861-67ca-4d98-98de-54ccc2dc1596" providerId="ADAL" clId="{BEB65B91-9A99-42BB-949E-32D0E0D9B556}" dt="2026-01-16T17:26:36.480" v="4433" actId="207"/>
          <ac:graphicFrameMkLst>
            <pc:docMk/>
            <pc:sldMk cId="1399284972" sldId="352"/>
            <ac:graphicFrameMk id="10" creationId="{809F6CEB-7063-F906-0D3E-8607D9DAF4F0}"/>
          </ac:graphicFrameMkLst>
        </pc:graphicFrameChg>
      </pc:sldChg>
      <pc:sldChg chg="addSp delSp modSp mod modCm">
        <pc:chgData name="Laura Ximena Cifuentes Alba" userId="e8b26861-67ca-4d98-98de-54ccc2dc1596" providerId="ADAL" clId="{BEB65B91-9A99-42BB-949E-32D0E0D9B556}" dt="2026-01-16T17:27:03.075" v="4437" actId="207"/>
        <pc:sldMkLst>
          <pc:docMk/>
          <pc:sldMk cId="2159004209" sldId="354"/>
        </pc:sldMkLst>
        <pc:spChg chg="add mod">
          <ac:chgData name="Laura Ximena Cifuentes Alba" userId="e8b26861-67ca-4d98-98de-54ccc2dc1596" providerId="ADAL" clId="{BEB65B91-9A99-42BB-949E-32D0E0D9B556}" dt="2026-01-16T14:11:29.944" v="2631" actId="14100"/>
          <ac:spMkLst>
            <pc:docMk/>
            <pc:sldMk cId="2159004209" sldId="354"/>
            <ac:spMk id="2" creationId="{36ED1856-ECC4-1659-DC1E-34EC619229A5}"/>
          </ac:spMkLst>
        </pc:spChg>
        <pc:spChg chg="add del mod">
          <ac:chgData name="Laura Ximena Cifuentes Alba" userId="e8b26861-67ca-4d98-98de-54ccc2dc1596" providerId="ADAL" clId="{BEB65B91-9A99-42BB-949E-32D0E0D9B556}" dt="2026-01-16T14:48:58.777" v="2975" actId="478"/>
          <ac:spMkLst>
            <pc:docMk/>
            <pc:sldMk cId="2159004209" sldId="354"/>
            <ac:spMk id="5" creationId="{3612E0DB-8867-99D1-05F8-C19EDC6BBF58}"/>
          </ac:spMkLst>
        </pc:spChg>
        <pc:spChg chg="mod">
          <ac:chgData name="Laura Ximena Cifuentes Alba" userId="e8b26861-67ca-4d98-98de-54ccc2dc1596" providerId="ADAL" clId="{BEB65B91-9A99-42BB-949E-32D0E0D9B556}" dt="2026-01-16T14:10:30.105" v="2617" actId="20577"/>
          <ac:spMkLst>
            <pc:docMk/>
            <pc:sldMk cId="2159004209" sldId="354"/>
            <ac:spMk id="11" creationId="{9E528B38-ADDC-69D8-9785-0FFD838A3482}"/>
          </ac:spMkLst>
        </pc:spChg>
        <pc:spChg chg="mod">
          <ac:chgData name="Laura Ximena Cifuentes Alba" userId="e8b26861-67ca-4d98-98de-54ccc2dc1596" providerId="ADAL" clId="{BEB65B91-9A99-42BB-949E-32D0E0D9B556}" dt="2026-01-16T17:27:03.075" v="4437" actId="207"/>
          <ac:spMkLst>
            <pc:docMk/>
            <pc:sldMk cId="2159004209" sldId="354"/>
            <ac:spMk id="22" creationId="{DBC36BD7-A5EA-D16A-00DD-ED34E95ABF3F}"/>
          </ac:spMkLst>
        </pc:spChg>
        <pc:spChg chg="mod">
          <ac:chgData name="Laura Ximena Cifuentes Alba" userId="e8b26861-67ca-4d98-98de-54ccc2dc1596" providerId="ADAL" clId="{BEB65B91-9A99-42BB-949E-32D0E0D9B556}" dt="2026-01-16T17:25:46.681" v="4416" actId="208"/>
          <ac:spMkLst>
            <pc:docMk/>
            <pc:sldMk cId="2159004209" sldId="354"/>
            <ac:spMk id="26" creationId="{0A609883-966D-CEBD-ED6D-6A5EE5720AF3}"/>
          </ac:spMkLst>
        </pc:spChg>
        <pc:spChg chg="mod">
          <ac:chgData name="Laura Ximena Cifuentes Alba" userId="e8b26861-67ca-4d98-98de-54ccc2dc1596" providerId="ADAL" clId="{BEB65B91-9A99-42BB-949E-32D0E0D9B556}" dt="2026-01-16T17:25:24.183" v="4403" actId="207"/>
          <ac:spMkLst>
            <pc:docMk/>
            <pc:sldMk cId="2159004209" sldId="354"/>
            <ac:spMk id="27" creationId="{305C8B16-BB7F-CBF4-A087-35A7396189F2}"/>
          </ac:spMkLst>
        </pc:spChg>
        <pc:spChg chg="mod">
          <ac:chgData name="Laura Ximena Cifuentes Alba" userId="e8b26861-67ca-4d98-98de-54ccc2dc1596" providerId="ADAL" clId="{BEB65B91-9A99-42BB-949E-32D0E0D9B556}" dt="2026-01-16T14:48:29.255" v="2967" actId="14100"/>
          <ac:spMkLst>
            <pc:docMk/>
            <pc:sldMk cId="2159004209" sldId="354"/>
            <ac:spMk id="28" creationId="{D3A98C39-421A-39CF-2D04-FEF3C90E80B5}"/>
          </ac:spMkLst>
        </pc:spChg>
        <pc:spChg chg="mod">
          <ac:chgData name="Laura Ximena Cifuentes Alba" userId="e8b26861-67ca-4d98-98de-54ccc2dc1596" providerId="ADAL" clId="{BEB65B91-9A99-42BB-949E-32D0E0D9B556}" dt="2026-01-16T17:26:42.955" v="4434" actId="207"/>
          <ac:spMkLst>
            <pc:docMk/>
            <pc:sldMk cId="2159004209" sldId="354"/>
            <ac:spMk id="29" creationId="{20DE593E-FA45-251C-6BE5-0B161580D8FC}"/>
          </ac:spMkLst>
        </pc:spChg>
        <pc:grpChg chg="mod">
          <ac:chgData name="Laura Ximena Cifuentes Alba" userId="e8b26861-67ca-4d98-98de-54ccc2dc1596" providerId="ADAL" clId="{BEB65B91-9A99-42BB-949E-32D0E0D9B556}" dt="2026-01-16T17:25:43.493" v="4413" actId="1076"/>
          <ac:grpSpMkLst>
            <pc:docMk/>
            <pc:sldMk cId="2159004209" sldId="354"/>
            <ac:grpSpMk id="30" creationId="{62F7E871-B5C0-EBE8-AEB3-D14DC8D1C738}"/>
          </ac:grpSpMkLst>
        </pc:grpChg>
        <pc:graphicFrameChg chg="mod modGraphic">
          <ac:chgData name="Laura Ximena Cifuentes Alba" userId="e8b26861-67ca-4d98-98de-54ccc2dc1596" providerId="ADAL" clId="{BEB65B91-9A99-42BB-949E-32D0E0D9B556}" dt="2026-01-16T17:26:48.480" v="4435" actId="207"/>
          <ac:graphicFrameMkLst>
            <pc:docMk/>
            <pc:sldMk cId="2159004209" sldId="354"/>
            <ac:graphicFrameMk id="12" creationId="{0B460B33-9A99-7454-B112-55FB5F27205F}"/>
          </ac:graphicFrameMkLst>
        </pc:graphicFrameChg>
        <pc:extLst>
          <p:ext xmlns:p="http://schemas.openxmlformats.org/presentationml/2006/main" uri="{D6D511B9-2390-475A-947B-AFAB55BFBCF1}">
            <pc226:cmChg xmlns:pc226="http://schemas.microsoft.com/office/powerpoint/2022/06/main/command" chg="mod">
              <pc226:chgData name="Laura Ximena Cifuentes Alba" userId="e8b26861-67ca-4d98-98de-54ccc2dc1596" providerId="ADAL" clId="{BEB65B91-9A99-42BB-949E-32D0E0D9B556}" dt="2026-01-16T14:46:38.558" v="2936" actId="6549"/>
              <pc2:cmMkLst xmlns:pc2="http://schemas.microsoft.com/office/powerpoint/2019/9/main/command">
                <pc:docMk/>
                <pc:sldMk cId="2159004209" sldId="354"/>
                <pc2:cmMk id="{17C1AAA4-E9DA-48E4-BBDE-40EC37431425}"/>
              </pc2:cmMkLst>
            </pc226:cmChg>
          </p:ext>
        </pc:extLst>
      </pc:sldChg>
      <pc:sldChg chg="modSp mod">
        <pc:chgData name="Laura Ximena Cifuentes Alba" userId="e8b26861-67ca-4d98-98de-54ccc2dc1596" providerId="ADAL" clId="{BEB65B91-9A99-42BB-949E-32D0E0D9B556}" dt="2026-01-16T14:04:18.653" v="2556" actId="20577"/>
        <pc:sldMkLst>
          <pc:docMk/>
          <pc:sldMk cId="975008766" sldId="355"/>
        </pc:sldMkLst>
        <pc:spChg chg="mod">
          <ac:chgData name="Laura Ximena Cifuentes Alba" userId="e8b26861-67ca-4d98-98de-54ccc2dc1596" providerId="ADAL" clId="{BEB65B91-9A99-42BB-949E-32D0E0D9B556}" dt="2026-01-16T14:04:18.653" v="2556" actId="20577"/>
          <ac:spMkLst>
            <pc:docMk/>
            <pc:sldMk cId="975008766" sldId="355"/>
            <ac:spMk id="4" creationId="{0E614CD4-3F40-D46B-FBC4-1C8991DEFCBD}"/>
          </ac:spMkLst>
        </pc:spChg>
      </pc:sldChg>
      <pc:sldChg chg="modSp mod">
        <pc:chgData name="Laura Ximena Cifuentes Alba" userId="e8b26861-67ca-4d98-98de-54ccc2dc1596" providerId="ADAL" clId="{BEB65B91-9A99-42BB-949E-32D0E0D9B556}" dt="2026-01-14T15:19:31.090" v="36" actId="790"/>
        <pc:sldMkLst>
          <pc:docMk/>
          <pc:sldMk cId="2083620969" sldId="358"/>
        </pc:sldMkLst>
        <pc:spChg chg="mod">
          <ac:chgData name="Laura Ximena Cifuentes Alba" userId="e8b26861-67ca-4d98-98de-54ccc2dc1596" providerId="ADAL" clId="{BEB65B91-9A99-42BB-949E-32D0E0D9B556}" dt="2026-01-14T15:18:23.428" v="31" actId="790"/>
          <ac:spMkLst>
            <pc:docMk/>
            <pc:sldMk cId="2083620969" sldId="358"/>
            <ac:spMk id="41" creationId="{C313EB5F-97BE-7997-5B24-FBAAC3E6A2D8}"/>
          </ac:spMkLst>
        </pc:spChg>
        <pc:spChg chg="mod">
          <ac:chgData name="Laura Ximena Cifuentes Alba" userId="e8b26861-67ca-4d98-98de-54ccc2dc1596" providerId="ADAL" clId="{BEB65B91-9A99-42BB-949E-32D0E0D9B556}" dt="2026-01-14T15:19:22.836" v="34" actId="790"/>
          <ac:spMkLst>
            <pc:docMk/>
            <pc:sldMk cId="2083620969" sldId="358"/>
            <ac:spMk id="42" creationId="{E1333BEC-1DE6-7003-8DE2-9AD43545FC7E}"/>
          </ac:spMkLst>
        </pc:spChg>
        <pc:spChg chg="mod">
          <ac:chgData name="Laura Ximena Cifuentes Alba" userId="e8b26861-67ca-4d98-98de-54ccc2dc1596" providerId="ADAL" clId="{BEB65B91-9A99-42BB-949E-32D0E0D9B556}" dt="2026-01-14T15:19:31.090" v="36" actId="790"/>
          <ac:spMkLst>
            <pc:docMk/>
            <pc:sldMk cId="2083620969" sldId="358"/>
            <ac:spMk id="43" creationId="{AAF10213-D918-99DA-EDFA-7BD25EFE0EF1}"/>
          </ac:spMkLst>
        </pc:spChg>
        <pc:spChg chg="mod">
          <ac:chgData name="Laura Ximena Cifuentes Alba" userId="e8b26861-67ca-4d98-98de-54ccc2dc1596" providerId="ADAL" clId="{BEB65B91-9A99-42BB-949E-32D0E0D9B556}" dt="2026-01-14T15:18:17.139" v="30" actId="790"/>
          <ac:spMkLst>
            <pc:docMk/>
            <pc:sldMk cId="2083620969" sldId="358"/>
            <ac:spMk id="44" creationId="{1E21341B-142B-A702-3F42-B373711F5028}"/>
          </ac:spMkLst>
        </pc:spChg>
      </pc:sldChg>
      <pc:sldChg chg="modSp mod">
        <pc:chgData name="Laura Ximena Cifuentes Alba" userId="e8b26861-67ca-4d98-98de-54ccc2dc1596" providerId="ADAL" clId="{BEB65B91-9A99-42BB-949E-32D0E0D9B556}" dt="2026-01-16T13:53:56.989" v="2493" actId="14100"/>
        <pc:sldMkLst>
          <pc:docMk/>
          <pc:sldMk cId="3012087274" sldId="360"/>
        </pc:sldMkLst>
        <pc:spChg chg="mod">
          <ac:chgData name="Laura Ximena Cifuentes Alba" userId="e8b26861-67ca-4d98-98de-54ccc2dc1596" providerId="ADAL" clId="{BEB65B91-9A99-42BB-949E-32D0E0D9B556}" dt="2026-01-16T13:53:56.989" v="2493" actId="14100"/>
          <ac:spMkLst>
            <pc:docMk/>
            <pc:sldMk cId="3012087274" sldId="360"/>
            <ac:spMk id="5" creationId="{100B5980-B936-E80D-80E5-498EDDB727CC}"/>
          </ac:spMkLst>
        </pc:spChg>
      </pc:sldChg>
      <pc:sldChg chg="modSp mod">
        <pc:chgData name="Laura Ximena Cifuentes Alba" userId="e8b26861-67ca-4d98-98de-54ccc2dc1596" providerId="ADAL" clId="{BEB65B91-9A99-42BB-949E-32D0E0D9B556}" dt="2026-01-16T14:12:05.272" v="2651" actId="313"/>
        <pc:sldMkLst>
          <pc:docMk/>
          <pc:sldMk cId="3840048183" sldId="361"/>
        </pc:sldMkLst>
        <pc:spChg chg="mod">
          <ac:chgData name="Laura Ximena Cifuentes Alba" userId="e8b26861-67ca-4d98-98de-54ccc2dc1596" providerId="ADAL" clId="{BEB65B91-9A99-42BB-949E-32D0E0D9B556}" dt="2026-01-16T14:12:05.272" v="2651" actId="313"/>
          <ac:spMkLst>
            <pc:docMk/>
            <pc:sldMk cId="3840048183" sldId="361"/>
            <ac:spMk id="17" creationId="{7F6112F6-3595-E1A9-F684-61C40C7CB529}"/>
          </ac:spMkLst>
        </pc:spChg>
      </pc:sldChg>
      <pc:sldChg chg="modSp mod">
        <pc:chgData name="Laura Ximena Cifuentes Alba" userId="e8b26861-67ca-4d98-98de-54ccc2dc1596" providerId="ADAL" clId="{BEB65B91-9A99-42BB-949E-32D0E0D9B556}" dt="2026-01-16T17:23:37.556" v="4379" actId="207"/>
        <pc:sldMkLst>
          <pc:docMk/>
          <pc:sldMk cId="3434761646" sldId="363"/>
        </pc:sldMkLst>
        <pc:spChg chg="mod">
          <ac:chgData name="Laura Ximena Cifuentes Alba" userId="e8b26861-67ca-4d98-98de-54ccc2dc1596" providerId="ADAL" clId="{BEB65B91-9A99-42BB-949E-32D0E0D9B556}" dt="2026-01-16T17:20:54.558" v="4355" actId="207"/>
          <ac:spMkLst>
            <pc:docMk/>
            <pc:sldMk cId="3434761646" sldId="363"/>
            <ac:spMk id="6" creationId="{183BC8E3-0A58-5080-8A34-26E7D563B95E}"/>
          </ac:spMkLst>
        </pc:spChg>
        <pc:spChg chg="mod">
          <ac:chgData name="Laura Ximena Cifuentes Alba" userId="e8b26861-67ca-4d98-98de-54ccc2dc1596" providerId="ADAL" clId="{BEB65B91-9A99-42BB-949E-32D0E0D9B556}" dt="2026-01-16T17:22:39.396" v="4369" actId="207"/>
          <ac:spMkLst>
            <pc:docMk/>
            <pc:sldMk cId="3434761646" sldId="363"/>
            <ac:spMk id="7" creationId="{E32AA2ED-D95C-EED4-8A17-7932A8DC5801}"/>
          </ac:spMkLst>
        </pc:spChg>
        <pc:spChg chg="mod">
          <ac:chgData name="Laura Ximena Cifuentes Alba" userId="e8b26861-67ca-4d98-98de-54ccc2dc1596" providerId="ADAL" clId="{BEB65B91-9A99-42BB-949E-32D0E0D9B556}" dt="2026-01-16T17:21:54.693" v="4363" actId="207"/>
          <ac:spMkLst>
            <pc:docMk/>
            <pc:sldMk cId="3434761646" sldId="363"/>
            <ac:spMk id="9" creationId="{8514FE05-A803-9743-7E41-C959CF708C49}"/>
          </ac:spMkLst>
        </pc:spChg>
        <pc:spChg chg="mod">
          <ac:chgData name="Laura Ximena Cifuentes Alba" userId="e8b26861-67ca-4d98-98de-54ccc2dc1596" providerId="ADAL" clId="{BEB65B91-9A99-42BB-949E-32D0E0D9B556}" dt="2026-01-16T17:21:21.875" v="4359" actId="207"/>
          <ac:spMkLst>
            <pc:docMk/>
            <pc:sldMk cId="3434761646" sldId="363"/>
            <ac:spMk id="11" creationId="{B9613B41-6E14-78E8-518F-1A0945D6692E}"/>
          </ac:spMkLst>
        </pc:spChg>
        <pc:spChg chg="mod">
          <ac:chgData name="Laura Ximena Cifuentes Alba" userId="e8b26861-67ca-4d98-98de-54ccc2dc1596" providerId="ADAL" clId="{BEB65B91-9A99-42BB-949E-32D0E0D9B556}" dt="2026-01-14T21:27:40.234" v="981" actId="1037"/>
          <ac:spMkLst>
            <pc:docMk/>
            <pc:sldMk cId="3434761646" sldId="363"/>
            <ac:spMk id="12" creationId="{0D5E804F-C87E-7ECC-7C87-39972166FB26}"/>
          </ac:spMkLst>
        </pc:spChg>
        <pc:spChg chg="mod">
          <ac:chgData name="Laura Ximena Cifuentes Alba" userId="e8b26861-67ca-4d98-98de-54ccc2dc1596" providerId="ADAL" clId="{BEB65B91-9A99-42BB-949E-32D0E0D9B556}" dt="2026-01-14T21:28:05.657" v="987" actId="20577"/>
          <ac:spMkLst>
            <pc:docMk/>
            <pc:sldMk cId="3434761646" sldId="363"/>
            <ac:spMk id="14" creationId="{A8AB7995-6535-648A-181D-11C208A8F49F}"/>
          </ac:spMkLst>
        </pc:spChg>
        <pc:spChg chg="mod">
          <ac:chgData name="Laura Ximena Cifuentes Alba" userId="e8b26861-67ca-4d98-98de-54ccc2dc1596" providerId="ADAL" clId="{BEB65B91-9A99-42BB-949E-32D0E0D9B556}" dt="2026-01-14T21:28:21.033" v="994" actId="20577"/>
          <ac:spMkLst>
            <pc:docMk/>
            <pc:sldMk cId="3434761646" sldId="363"/>
            <ac:spMk id="16" creationId="{0A74BE35-C873-8B07-89A2-22748988846E}"/>
          </ac:spMkLst>
        </pc:spChg>
        <pc:spChg chg="mod">
          <ac:chgData name="Laura Ximena Cifuentes Alba" userId="e8b26861-67ca-4d98-98de-54ccc2dc1596" providerId="ADAL" clId="{BEB65B91-9A99-42BB-949E-32D0E0D9B556}" dt="2026-01-16T17:23:04.042" v="4372" actId="207"/>
          <ac:spMkLst>
            <pc:docMk/>
            <pc:sldMk cId="3434761646" sldId="363"/>
            <ac:spMk id="32" creationId="{CDFB95B9-E084-231B-FB6F-586EEC11D9A1}"/>
          </ac:spMkLst>
        </pc:spChg>
        <pc:spChg chg="mod">
          <ac:chgData name="Laura Ximena Cifuentes Alba" userId="e8b26861-67ca-4d98-98de-54ccc2dc1596" providerId="ADAL" clId="{BEB65B91-9A99-42BB-949E-32D0E0D9B556}" dt="2026-01-16T17:23:08.918" v="4373" actId="207"/>
          <ac:spMkLst>
            <pc:docMk/>
            <pc:sldMk cId="3434761646" sldId="363"/>
            <ac:spMk id="33" creationId="{552ECFC0-159C-F108-F9F2-D2A20DF03A5C}"/>
          </ac:spMkLst>
        </pc:spChg>
        <pc:spChg chg="mod">
          <ac:chgData name="Laura Ximena Cifuentes Alba" userId="e8b26861-67ca-4d98-98de-54ccc2dc1596" providerId="ADAL" clId="{BEB65B91-9A99-42BB-949E-32D0E0D9B556}" dt="2026-01-16T17:23:14.028" v="4376" actId="1038"/>
          <ac:spMkLst>
            <pc:docMk/>
            <pc:sldMk cId="3434761646" sldId="363"/>
            <ac:spMk id="35" creationId="{7DFDB159-F1B0-D7C8-DF71-131BAE38516C}"/>
          </ac:spMkLst>
        </pc:spChg>
        <pc:spChg chg="mod">
          <ac:chgData name="Laura Ximena Cifuentes Alba" userId="e8b26861-67ca-4d98-98de-54ccc2dc1596" providerId="ADAL" clId="{BEB65B91-9A99-42BB-949E-32D0E0D9B556}" dt="2026-01-16T17:21:00.049" v="4356" actId="207"/>
          <ac:spMkLst>
            <pc:docMk/>
            <pc:sldMk cId="3434761646" sldId="363"/>
            <ac:spMk id="37" creationId="{80B1F4C6-97E2-75B9-4C19-AC34EC1FF46E}"/>
          </ac:spMkLst>
        </pc:spChg>
        <pc:spChg chg="mod">
          <ac:chgData name="Laura Ximena Cifuentes Alba" userId="e8b26861-67ca-4d98-98de-54ccc2dc1596" providerId="ADAL" clId="{BEB65B91-9A99-42BB-949E-32D0E0D9B556}" dt="2026-01-16T17:21:07.293" v="4357" actId="207"/>
          <ac:spMkLst>
            <pc:docMk/>
            <pc:sldMk cId="3434761646" sldId="363"/>
            <ac:spMk id="38" creationId="{580F6E3C-2988-C74B-1396-FA5C1F68AB66}"/>
          </ac:spMkLst>
        </pc:spChg>
        <pc:spChg chg="mod">
          <ac:chgData name="Laura Ximena Cifuentes Alba" userId="e8b26861-67ca-4d98-98de-54ccc2dc1596" providerId="ADAL" clId="{BEB65B91-9A99-42BB-949E-32D0E0D9B556}" dt="2026-01-16T17:21:13.160" v="4358" actId="207"/>
          <ac:spMkLst>
            <pc:docMk/>
            <pc:sldMk cId="3434761646" sldId="363"/>
            <ac:spMk id="40" creationId="{418B02BF-E69D-C7E2-CA73-D4B81A3BC315}"/>
          </ac:spMkLst>
        </pc:spChg>
        <pc:spChg chg="mod">
          <ac:chgData name="Laura Ximena Cifuentes Alba" userId="e8b26861-67ca-4d98-98de-54ccc2dc1596" providerId="ADAL" clId="{BEB65B91-9A99-42BB-949E-32D0E0D9B556}" dt="2026-01-16T17:22:18.269" v="4366" actId="207"/>
          <ac:spMkLst>
            <pc:docMk/>
            <pc:sldMk cId="3434761646" sldId="363"/>
            <ac:spMk id="42" creationId="{16420245-4DDD-94FB-6FC7-2F335CFD78BA}"/>
          </ac:spMkLst>
        </pc:spChg>
        <pc:spChg chg="mod">
          <ac:chgData name="Laura Ximena Cifuentes Alba" userId="e8b26861-67ca-4d98-98de-54ccc2dc1596" providerId="ADAL" clId="{BEB65B91-9A99-42BB-949E-32D0E0D9B556}" dt="2026-01-16T17:22:23.989" v="4367" actId="207"/>
          <ac:spMkLst>
            <pc:docMk/>
            <pc:sldMk cId="3434761646" sldId="363"/>
            <ac:spMk id="43" creationId="{05EA5AAA-703D-A819-B39D-C2F4FF93BCAC}"/>
          </ac:spMkLst>
        </pc:spChg>
        <pc:spChg chg="mod">
          <ac:chgData name="Laura Ximena Cifuentes Alba" userId="e8b26861-67ca-4d98-98de-54ccc2dc1596" providerId="ADAL" clId="{BEB65B91-9A99-42BB-949E-32D0E0D9B556}" dt="2026-01-16T17:22:28.547" v="4368" actId="207"/>
          <ac:spMkLst>
            <pc:docMk/>
            <pc:sldMk cId="3434761646" sldId="363"/>
            <ac:spMk id="45" creationId="{F210F45E-3C0A-BBB2-B0D6-EB4784B00B13}"/>
          </ac:spMkLst>
        </pc:spChg>
        <pc:spChg chg="mod">
          <ac:chgData name="Laura Ximena Cifuentes Alba" userId="e8b26861-67ca-4d98-98de-54ccc2dc1596" providerId="ADAL" clId="{BEB65B91-9A99-42BB-949E-32D0E0D9B556}" dt="2026-01-16T17:23:37.556" v="4379" actId="207"/>
          <ac:spMkLst>
            <pc:docMk/>
            <pc:sldMk cId="3434761646" sldId="363"/>
            <ac:spMk id="78" creationId="{9E9C2899-91C1-1D84-FA7C-792C755D00D2}"/>
          </ac:spMkLst>
        </pc:spChg>
        <pc:spChg chg="mod">
          <ac:chgData name="Laura Ximena Cifuentes Alba" userId="e8b26861-67ca-4d98-98de-54ccc2dc1596" providerId="ADAL" clId="{BEB65B91-9A99-42BB-949E-32D0E0D9B556}" dt="2026-01-16T17:23:33.011" v="4378" actId="207"/>
          <ac:spMkLst>
            <pc:docMk/>
            <pc:sldMk cId="3434761646" sldId="363"/>
            <ac:spMk id="79" creationId="{3731FD5F-5556-5EFD-B71A-49416FE4310C}"/>
          </ac:spMkLst>
        </pc:spChg>
        <pc:spChg chg="mod">
          <ac:chgData name="Laura Ximena Cifuentes Alba" userId="e8b26861-67ca-4d98-98de-54ccc2dc1596" providerId="ADAL" clId="{BEB65B91-9A99-42BB-949E-32D0E0D9B556}" dt="2026-01-16T17:21:46.120" v="4362" actId="207"/>
          <ac:spMkLst>
            <pc:docMk/>
            <pc:sldMk cId="3434761646" sldId="363"/>
            <ac:spMk id="82" creationId="{B6117FF1-6A67-E3F9-BAA7-59D15E1AF163}"/>
          </ac:spMkLst>
        </pc:spChg>
        <pc:spChg chg="mod">
          <ac:chgData name="Laura Ximena Cifuentes Alba" userId="e8b26861-67ca-4d98-98de-54ccc2dc1596" providerId="ADAL" clId="{BEB65B91-9A99-42BB-949E-32D0E0D9B556}" dt="2026-01-14T21:29:40.656" v="1001" actId="20577"/>
          <ac:spMkLst>
            <pc:docMk/>
            <pc:sldMk cId="3434761646" sldId="363"/>
            <ac:spMk id="83" creationId="{6F1E493D-D3E1-82A5-27C5-2847804241C3}"/>
          </ac:spMkLst>
        </pc:spChg>
        <pc:spChg chg="mod">
          <ac:chgData name="Laura Ximena Cifuentes Alba" userId="e8b26861-67ca-4d98-98de-54ccc2dc1596" providerId="ADAL" clId="{BEB65B91-9A99-42BB-949E-32D0E0D9B556}" dt="2026-01-16T14:25:44.807" v="2776" actId="20577"/>
          <ac:spMkLst>
            <pc:docMk/>
            <pc:sldMk cId="3434761646" sldId="363"/>
            <ac:spMk id="84" creationId="{0872A52E-074E-169A-D361-7A6B04C446A8}"/>
          </ac:spMkLst>
        </pc:spChg>
      </pc:sldChg>
      <pc:sldChg chg="modSp del mod">
        <pc:chgData name="Laura Ximena Cifuentes Alba" userId="e8b26861-67ca-4d98-98de-54ccc2dc1596" providerId="ADAL" clId="{BEB65B91-9A99-42BB-949E-32D0E0D9B556}" dt="2026-01-16T16:28:20.720" v="3582" actId="47"/>
        <pc:sldMkLst>
          <pc:docMk/>
          <pc:sldMk cId="2638548984" sldId="365"/>
        </pc:sldMkLst>
        <pc:spChg chg="mod">
          <ac:chgData name="Laura Ximena Cifuentes Alba" userId="e8b26861-67ca-4d98-98de-54ccc2dc1596" providerId="ADAL" clId="{BEB65B91-9A99-42BB-949E-32D0E0D9B556}" dt="2026-01-16T14:29:41.825" v="2861" actId="20577"/>
          <ac:spMkLst>
            <pc:docMk/>
            <pc:sldMk cId="2638548984" sldId="365"/>
            <ac:spMk id="3" creationId="{DCEA47BE-7D26-E5FE-4FE2-0934C39DA66C}"/>
          </ac:spMkLst>
        </pc:spChg>
      </pc:sldChg>
      <pc:sldChg chg="modSp del mod">
        <pc:chgData name="Laura Ximena Cifuentes Alba" userId="e8b26861-67ca-4d98-98de-54ccc2dc1596" providerId="ADAL" clId="{BEB65B91-9A99-42BB-949E-32D0E0D9B556}" dt="2026-01-15T19:42:41.644" v="2396" actId="47"/>
        <pc:sldMkLst>
          <pc:docMk/>
          <pc:sldMk cId="2701123012" sldId="366"/>
        </pc:sldMkLst>
        <pc:spChg chg="mod">
          <ac:chgData name="Laura Ximena Cifuentes Alba" userId="e8b26861-67ca-4d98-98de-54ccc2dc1596" providerId="ADAL" clId="{BEB65B91-9A99-42BB-949E-32D0E0D9B556}" dt="2026-01-15T14:23:41.208" v="2130" actId="20577"/>
          <ac:spMkLst>
            <pc:docMk/>
            <pc:sldMk cId="2701123012" sldId="366"/>
            <ac:spMk id="3" creationId="{5110859A-0BCE-61E9-E9D5-B4D98284C16F}"/>
          </ac:spMkLst>
        </pc:spChg>
      </pc:sldChg>
      <pc:sldChg chg="addSp modSp del mod">
        <pc:chgData name="Laura Ximena Cifuentes Alba" userId="e8b26861-67ca-4d98-98de-54ccc2dc1596" providerId="ADAL" clId="{BEB65B91-9A99-42BB-949E-32D0E0D9B556}" dt="2026-01-16T17:18:18.770" v="4329" actId="47"/>
        <pc:sldMkLst>
          <pc:docMk/>
          <pc:sldMk cId="1310640864" sldId="367"/>
        </pc:sldMkLst>
        <pc:spChg chg="mod">
          <ac:chgData name="Laura Ximena Cifuentes Alba" userId="e8b26861-67ca-4d98-98de-54ccc2dc1596" providerId="ADAL" clId="{BEB65B91-9A99-42BB-949E-32D0E0D9B556}" dt="2026-01-16T13:33:36.532" v="2402" actId="13926"/>
          <ac:spMkLst>
            <pc:docMk/>
            <pc:sldMk cId="1310640864" sldId="367"/>
            <ac:spMk id="3" creationId="{14E30789-F057-AE03-455E-D79EBF651FE7}"/>
          </ac:spMkLst>
        </pc:spChg>
        <pc:spChg chg="add mod">
          <ac:chgData name="Laura Ximena Cifuentes Alba" userId="e8b26861-67ca-4d98-98de-54ccc2dc1596" providerId="ADAL" clId="{BEB65B91-9A99-42BB-949E-32D0E0D9B556}" dt="2026-01-16T13:57:44.132" v="2497" actId="1076"/>
          <ac:spMkLst>
            <pc:docMk/>
            <pc:sldMk cId="1310640864" sldId="367"/>
            <ac:spMk id="4" creationId="{D89F5871-F15C-2AFA-299B-E9FD0036B56B}"/>
          </ac:spMkLst>
        </pc:spChg>
        <pc:picChg chg="mod">
          <ac:chgData name="Laura Ximena Cifuentes Alba" userId="e8b26861-67ca-4d98-98de-54ccc2dc1596" providerId="ADAL" clId="{BEB65B91-9A99-42BB-949E-32D0E0D9B556}" dt="2026-01-16T13:58:56.619" v="2498" actId="1076"/>
          <ac:picMkLst>
            <pc:docMk/>
            <pc:sldMk cId="1310640864" sldId="367"/>
            <ac:picMk id="6" creationId="{E9366925-B6DA-F15A-8BC7-19423677B8FD}"/>
          </ac:picMkLst>
        </pc:picChg>
      </pc:sldChg>
      <pc:sldChg chg="modSp mod">
        <pc:chgData name="Laura Ximena Cifuentes Alba" userId="e8b26861-67ca-4d98-98de-54ccc2dc1596" providerId="ADAL" clId="{BEB65B91-9A99-42BB-949E-32D0E0D9B556}" dt="2026-01-16T17:20:35.405" v="4354" actId="207"/>
        <pc:sldMkLst>
          <pc:docMk/>
          <pc:sldMk cId="386174933" sldId="368"/>
        </pc:sldMkLst>
        <pc:spChg chg="mod">
          <ac:chgData name="Laura Ximena Cifuentes Alba" userId="e8b26861-67ca-4d98-98de-54ccc2dc1596" providerId="ADAL" clId="{BEB65B91-9A99-42BB-949E-32D0E0D9B556}" dt="2026-01-16T17:20:19.027" v="4351" actId="207"/>
          <ac:spMkLst>
            <pc:docMk/>
            <pc:sldMk cId="386174933" sldId="368"/>
            <ac:spMk id="6" creationId="{7E5B24E0-38A9-BB7A-8B72-7C045908ED52}"/>
          </ac:spMkLst>
        </pc:spChg>
        <pc:spChg chg="mod">
          <ac:chgData name="Laura Ximena Cifuentes Alba" userId="e8b26861-67ca-4d98-98de-54ccc2dc1596" providerId="ADAL" clId="{BEB65B91-9A99-42BB-949E-32D0E0D9B556}" dt="2026-01-16T17:19:39.111" v="4346" actId="207"/>
          <ac:spMkLst>
            <pc:docMk/>
            <pc:sldMk cId="386174933" sldId="368"/>
            <ac:spMk id="8" creationId="{07C42F25-E6ED-D810-73D2-786BC126AFFB}"/>
          </ac:spMkLst>
        </pc:spChg>
        <pc:spChg chg="mod">
          <ac:chgData name="Laura Ximena Cifuentes Alba" userId="e8b26861-67ca-4d98-98de-54ccc2dc1596" providerId="ADAL" clId="{BEB65B91-9A99-42BB-949E-32D0E0D9B556}" dt="2026-01-16T17:20:24.064" v="4352" actId="207"/>
          <ac:spMkLst>
            <pc:docMk/>
            <pc:sldMk cId="386174933" sldId="368"/>
            <ac:spMk id="9" creationId="{FD170B79-DF8B-4BF8-70FB-6920BFCC8DE0}"/>
          </ac:spMkLst>
        </pc:spChg>
        <pc:spChg chg="mod">
          <ac:chgData name="Laura Ximena Cifuentes Alba" userId="e8b26861-67ca-4d98-98de-54ccc2dc1596" providerId="ADAL" clId="{BEB65B91-9A99-42BB-949E-32D0E0D9B556}" dt="2026-01-16T17:19:45.069" v="4347" actId="207"/>
          <ac:spMkLst>
            <pc:docMk/>
            <pc:sldMk cId="386174933" sldId="368"/>
            <ac:spMk id="11" creationId="{381385BB-0EA8-B9E4-A46B-E086C9967049}"/>
          </ac:spMkLst>
        </pc:spChg>
        <pc:spChg chg="mod">
          <ac:chgData name="Laura Ximena Cifuentes Alba" userId="e8b26861-67ca-4d98-98de-54ccc2dc1596" providerId="ADAL" clId="{BEB65B91-9A99-42BB-949E-32D0E0D9B556}" dt="2026-01-16T14:23:13.194" v="2737" actId="1036"/>
          <ac:spMkLst>
            <pc:docMk/>
            <pc:sldMk cId="386174933" sldId="368"/>
            <ac:spMk id="13" creationId="{62FE2398-A066-32AA-5359-C3745CE4ACFB}"/>
          </ac:spMkLst>
        </pc:spChg>
        <pc:spChg chg="mod">
          <ac:chgData name="Laura Ximena Cifuentes Alba" userId="e8b26861-67ca-4d98-98de-54ccc2dc1596" providerId="ADAL" clId="{BEB65B91-9A99-42BB-949E-32D0E0D9B556}" dt="2026-01-16T17:20:04.580" v="4349" actId="207"/>
          <ac:spMkLst>
            <pc:docMk/>
            <pc:sldMk cId="386174933" sldId="368"/>
            <ac:spMk id="14" creationId="{E19A52CF-A3FB-B33E-1C6A-9460772C72D6}"/>
          </ac:spMkLst>
        </pc:spChg>
        <pc:spChg chg="mod">
          <ac:chgData name="Laura Ximena Cifuentes Alba" userId="e8b26861-67ca-4d98-98de-54ccc2dc1596" providerId="ADAL" clId="{BEB65B91-9A99-42BB-949E-32D0E0D9B556}" dt="2026-01-16T14:23:53.752" v="2741" actId="6549"/>
          <ac:spMkLst>
            <pc:docMk/>
            <pc:sldMk cId="386174933" sldId="368"/>
            <ac:spMk id="19" creationId="{9109724A-BC6B-1C89-CEAB-2C17D492B8F8}"/>
          </ac:spMkLst>
        </pc:spChg>
        <pc:spChg chg="mod">
          <ac:chgData name="Laura Ximena Cifuentes Alba" userId="e8b26861-67ca-4d98-98de-54ccc2dc1596" providerId="ADAL" clId="{BEB65B91-9A99-42BB-949E-32D0E0D9B556}" dt="2026-01-16T17:19:56.364" v="4348" actId="207"/>
          <ac:spMkLst>
            <pc:docMk/>
            <pc:sldMk cId="386174933" sldId="368"/>
            <ac:spMk id="20" creationId="{CA9C16E7-78B1-3120-74B2-8C165622ECCD}"/>
          </ac:spMkLst>
        </pc:spChg>
        <pc:spChg chg="mod">
          <ac:chgData name="Laura Ximena Cifuentes Alba" userId="e8b26861-67ca-4d98-98de-54ccc2dc1596" providerId="ADAL" clId="{BEB65B91-9A99-42BB-949E-32D0E0D9B556}" dt="2026-01-16T17:20:35.405" v="4354" actId="207"/>
          <ac:spMkLst>
            <pc:docMk/>
            <pc:sldMk cId="386174933" sldId="368"/>
            <ac:spMk id="21" creationId="{A42DEAB3-03FB-61E4-6634-FFD350E5578E}"/>
          </ac:spMkLst>
        </pc:spChg>
        <pc:spChg chg="mod">
          <ac:chgData name="Laura Ximena Cifuentes Alba" userId="e8b26861-67ca-4d98-98de-54ccc2dc1596" providerId="ADAL" clId="{BEB65B91-9A99-42BB-949E-32D0E0D9B556}" dt="2026-01-16T17:20:08.553" v="4350" actId="207"/>
          <ac:spMkLst>
            <pc:docMk/>
            <pc:sldMk cId="386174933" sldId="368"/>
            <ac:spMk id="22" creationId="{91BD3CC1-BC35-9F30-16B2-1923AA2CCE9B}"/>
          </ac:spMkLst>
        </pc:spChg>
        <pc:spChg chg="mod">
          <ac:chgData name="Laura Ximena Cifuentes Alba" userId="e8b26861-67ca-4d98-98de-54ccc2dc1596" providerId="ADAL" clId="{BEB65B91-9A99-42BB-949E-32D0E0D9B556}" dt="2026-01-16T14:24:22.343" v="2766" actId="20577"/>
          <ac:spMkLst>
            <pc:docMk/>
            <pc:sldMk cId="386174933" sldId="368"/>
            <ac:spMk id="37" creationId="{DE15A586-2A4C-7B9C-F19C-250DFD571565}"/>
          </ac:spMkLst>
        </pc:spChg>
      </pc:sldChg>
      <pc:sldChg chg="addSp delSp modSp mod delAnim modAnim">
        <pc:chgData name="Laura Ximena Cifuentes Alba" userId="e8b26861-67ca-4d98-98de-54ccc2dc1596" providerId="ADAL" clId="{BEB65B91-9A99-42BB-949E-32D0E0D9B556}" dt="2026-01-16T14:58:01.281" v="3056" actId="14100"/>
        <pc:sldMkLst>
          <pc:docMk/>
          <pc:sldMk cId="3782160543" sldId="369"/>
        </pc:sldMkLst>
        <pc:spChg chg="mod">
          <ac:chgData name="Laura Ximena Cifuentes Alba" userId="e8b26861-67ca-4d98-98de-54ccc2dc1596" providerId="ADAL" clId="{BEB65B91-9A99-42BB-949E-32D0E0D9B556}" dt="2026-01-16T14:58:01.281" v="3056" actId="14100"/>
          <ac:spMkLst>
            <pc:docMk/>
            <pc:sldMk cId="3782160543" sldId="369"/>
            <ac:spMk id="5" creationId="{726405C5-73F8-FD51-8EBF-CB38506D91DE}"/>
          </ac:spMkLst>
        </pc:spChg>
        <pc:spChg chg="del mod">
          <ac:chgData name="Laura Ximena Cifuentes Alba" userId="e8b26861-67ca-4d98-98de-54ccc2dc1596" providerId="ADAL" clId="{BEB65B91-9A99-42BB-949E-32D0E0D9B556}" dt="2026-01-16T14:52:45.340" v="2993" actId="478"/>
          <ac:spMkLst>
            <pc:docMk/>
            <pc:sldMk cId="3782160543" sldId="369"/>
            <ac:spMk id="6" creationId="{62929FD7-7161-68F3-A00C-DC0603DE291B}"/>
          </ac:spMkLst>
        </pc:spChg>
        <pc:spChg chg="mod">
          <ac:chgData name="Laura Ximena Cifuentes Alba" userId="e8b26861-67ca-4d98-98de-54ccc2dc1596" providerId="ADAL" clId="{BEB65B91-9A99-42BB-949E-32D0E0D9B556}" dt="2026-01-16T14:57:06.497" v="3045"/>
          <ac:spMkLst>
            <pc:docMk/>
            <pc:sldMk cId="3782160543" sldId="369"/>
            <ac:spMk id="7" creationId="{B45C8C8C-B93C-F282-B900-81A65C8042C4}"/>
          </ac:spMkLst>
        </pc:spChg>
        <pc:spChg chg="mod">
          <ac:chgData name="Laura Ximena Cifuentes Alba" userId="e8b26861-67ca-4d98-98de-54ccc2dc1596" providerId="ADAL" clId="{BEB65B91-9A99-42BB-949E-32D0E0D9B556}" dt="2026-01-16T14:57:06.497" v="3045"/>
          <ac:spMkLst>
            <pc:docMk/>
            <pc:sldMk cId="3782160543" sldId="369"/>
            <ac:spMk id="8" creationId="{4EE7BC1C-DB7D-176E-7402-F189E5BE0D7F}"/>
          </ac:spMkLst>
        </pc:spChg>
        <pc:spChg chg="add mod">
          <ac:chgData name="Laura Ximena Cifuentes Alba" userId="e8b26861-67ca-4d98-98de-54ccc2dc1596" providerId="ADAL" clId="{BEB65B91-9A99-42BB-949E-32D0E0D9B556}" dt="2026-01-16T14:57:06.497" v="3045"/>
          <ac:spMkLst>
            <pc:docMk/>
            <pc:sldMk cId="3782160543" sldId="369"/>
            <ac:spMk id="9" creationId="{CB927BBA-3852-62F4-77F9-E3DCD02716F6}"/>
          </ac:spMkLst>
        </pc:spChg>
        <pc:spChg chg="mod">
          <ac:chgData name="Laura Ximena Cifuentes Alba" userId="e8b26861-67ca-4d98-98de-54ccc2dc1596" providerId="ADAL" clId="{BEB65B91-9A99-42BB-949E-32D0E0D9B556}" dt="2026-01-16T14:57:12.399" v="3047"/>
          <ac:spMkLst>
            <pc:docMk/>
            <pc:sldMk cId="3782160543" sldId="369"/>
            <ac:spMk id="11" creationId="{538FCF43-62A8-81ED-F745-69D06329CE4E}"/>
          </ac:spMkLst>
        </pc:spChg>
        <pc:spChg chg="mod">
          <ac:chgData name="Laura Ximena Cifuentes Alba" userId="e8b26861-67ca-4d98-98de-54ccc2dc1596" providerId="ADAL" clId="{BEB65B91-9A99-42BB-949E-32D0E0D9B556}" dt="2026-01-16T14:57:12.399" v="3047"/>
          <ac:spMkLst>
            <pc:docMk/>
            <pc:sldMk cId="3782160543" sldId="369"/>
            <ac:spMk id="12" creationId="{39AF1348-2495-DD52-BC35-F7D3CFC225C9}"/>
          </ac:spMkLst>
        </pc:spChg>
        <pc:spChg chg="add del mod">
          <ac:chgData name="Laura Ximena Cifuentes Alba" userId="e8b26861-67ca-4d98-98de-54ccc2dc1596" providerId="ADAL" clId="{BEB65B91-9A99-42BB-949E-32D0E0D9B556}" dt="2026-01-16T14:57:47.875" v="3053" actId="478"/>
          <ac:spMkLst>
            <pc:docMk/>
            <pc:sldMk cId="3782160543" sldId="369"/>
            <ac:spMk id="13" creationId="{6D8D8227-128D-60CE-E5FA-4D1C2D26CD23}"/>
          </ac:spMkLst>
        </pc:spChg>
        <pc:spChg chg="add mod">
          <ac:chgData name="Laura Ximena Cifuentes Alba" userId="e8b26861-67ca-4d98-98de-54ccc2dc1596" providerId="ADAL" clId="{BEB65B91-9A99-42BB-949E-32D0E0D9B556}" dt="2026-01-16T14:57:55.170" v="3055" actId="1076"/>
          <ac:spMkLst>
            <pc:docMk/>
            <pc:sldMk cId="3782160543" sldId="369"/>
            <ac:spMk id="14" creationId="{E5DC8A6B-430B-B9AC-F030-1A529F1DA318}"/>
          </ac:spMkLst>
        </pc:spChg>
        <pc:spChg chg="del mod">
          <ac:chgData name="Laura Ximena Cifuentes Alba" userId="e8b26861-67ca-4d98-98de-54ccc2dc1596" providerId="ADAL" clId="{BEB65B91-9A99-42BB-949E-32D0E0D9B556}" dt="2026-01-16T14:57:18.117" v="3049" actId="478"/>
          <ac:spMkLst>
            <pc:docMk/>
            <pc:sldMk cId="3782160543" sldId="369"/>
            <ac:spMk id="19" creationId="{AB7934C5-56C1-3185-8F51-DAB7E489FBB0}"/>
          </ac:spMkLst>
        </pc:spChg>
        <pc:spChg chg="del">
          <ac:chgData name="Laura Ximena Cifuentes Alba" userId="e8b26861-67ca-4d98-98de-54ccc2dc1596" providerId="ADAL" clId="{BEB65B91-9A99-42BB-949E-32D0E0D9B556}" dt="2026-01-16T14:52:47.129" v="2994" actId="478"/>
          <ac:spMkLst>
            <pc:docMk/>
            <pc:sldMk cId="3782160543" sldId="369"/>
            <ac:spMk id="20" creationId="{1CA71365-FE90-977B-8E82-179258CA9F5C}"/>
          </ac:spMkLst>
        </pc:spChg>
        <pc:grpChg chg="add mod">
          <ac:chgData name="Laura Ximena Cifuentes Alba" userId="e8b26861-67ca-4d98-98de-54ccc2dc1596" providerId="ADAL" clId="{BEB65B91-9A99-42BB-949E-32D0E0D9B556}" dt="2026-01-16T14:57:06.497" v="3045"/>
          <ac:grpSpMkLst>
            <pc:docMk/>
            <pc:sldMk cId="3782160543" sldId="369"/>
            <ac:grpSpMk id="4" creationId="{37BD0A8D-66DD-9FE4-2FD3-3BB52691D342}"/>
          </ac:grpSpMkLst>
        </pc:grpChg>
        <pc:grpChg chg="add mod">
          <ac:chgData name="Laura Ximena Cifuentes Alba" userId="e8b26861-67ca-4d98-98de-54ccc2dc1596" providerId="ADAL" clId="{BEB65B91-9A99-42BB-949E-32D0E0D9B556}" dt="2026-01-16T14:57:24.929" v="3051" actId="1076"/>
          <ac:grpSpMkLst>
            <pc:docMk/>
            <pc:sldMk cId="3782160543" sldId="369"/>
            <ac:grpSpMk id="10" creationId="{E80B7E30-4D1D-28F0-2E76-D3B17D971394}"/>
          </ac:grpSpMkLst>
        </pc:grpChg>
        <pc:graphicFrameChg chg="add del mod">
          <ac:chgData name="Laura Ximena Cifuentes Alba" userId="e8b26861-67ca-4d98-98de-54ccc2dc1596" providerId="ADAL" clId="{BEB65B91-9A99-42BB-949E-32D0E0D9B556}" dt="2026-01-16T14:55:47.345" v="3038" actId="478"/>
          <ac:graphicFrameMkLst>
            <pc:docMk/>
            <pc:sldMk cId="3782160543" sldId="369"/>
            <ac:graphicFrameMk id="3" creationId="{452DA36B-D139-A3F1-7F6A-38EACFF42196}"/>
          </ac:graphicFrameMkLst>
        </pc:graphicFrameChg>
      </pc:sldChg>
      <pc:sldChg chg="add del ord">
        <pc:chgData name="Laura Ximena Cifuentes Alba" userId="e8b26861-67ca-4d98-98de-54ccc2dc1596" providerId="ADAL" clId="{BEB65B91-9A99-42BB-949E-32D0E0D9B556}" dt="2026-01-16T16:36:54.030" v="3871" actId="47"/>
        <pc:sldMkLst>
          <pc:docMk/>
          <pc:sldMk cId="3441833453" sldId="402"/>
        </pc:sldMkLst>
      </pc:sldChg>
      <pc:sldChg chg="new del">
        <pc:chgData name="Laura Ximena Cifuentes Alba" userId="e8b26861-67ca-4d98-98de-54ccc2dc1596" providerId="ADAL" clId="{BEB65B91-9A99-42BB-949E-32D0E0D9B556}" dt="2026-01-16T13:29:45.010" v="2401" actId="47"/>
        <pc:sldMkLst>
          <pc:docMk/>
          <pc:sldMk cId="2830217512" sldId="403"/>
        </pc:sldMkLst>
      </pc:sldChg>
      <pc:sldChg chg="addSp delSp modSp new del mod delAnim modAnim">
        <pc:chgData name="Laura Ximena Cifuentes Alba" userId="e8b26861-67ca-4d98-98de-54ccc2dc1596" providerId="ADAL" clId="{BEB65B91-9A99-42BB-949E-32D0E0D9B556}" dt="2026-01-16T16:35:15.185" v="3854" actId="47"/>
        <pc:sldMkLst>
          <pc:docMk/>
          <pc:sldMk cId="1374709100" sldId="404"/>
        </pc:sldMkLst>
        <pc:spChg chg="del">
          <ac:chgData name="Laura Ximena Cifuentes Alba" userId="e8b26861-67ca-4d98-98de-54ccc2dc1596" providerId="ADAL" clId="{BEB65B91-9A99-42BB-949E-32D0E0D9B556}" dt="2026-01-15T19:25:53.894" v="2217" actId="478"/>
          <ac:spMkLst>
            <pc:docMk/>
            <pc:sldMk cId="1374709100" sldId="404"/>
            <ac:spMk id="2" creationId="{679E923C-40FF-6EBE-7998-CDA507C3137C}"/>
          </ac:spMkLst>
        </pc:spChg>
        <pc:spChg chg="add del mod">
          <ac:chgData name="Laura Ximena Cifuentes Alba" userId="e8b26861-67ca-4d98-98de-54ccc2dc1596" providerId="ADAL" clId="{BEB65B91-9A99-42BB-949E-32D0E0D9B556}" dt="2026-01-16T16:12:45.050" v="3433" actId="478"/>
          <ac:spMkLst>
            <pc:docMk/>
            <pc:sldMk cId="1374709100" sldId="404"/>
            <ac:spMk id="2" creationId="{A9C4F9D0-2114-B085-A1AF-0EFBF489E523}"/>
          </ac:spMkLst>
        </pc:spChg>
        <pc:spChg chg="del">
          <ac:chgData name="Laura Ximena Cifuentes Alba" userId="e8b26861-67ca-4d98-98de-54ccc2dc1596" providerId="ADAL" clId="{BEB65B91-9A99-42BB-949E-32D0E0D9B556}" dt="2026-01-15T19:25:53.894" v="2217" actId="478"/>
          <ac:spMkLst>
            <pc:docMk/>
            <pc:sldMk cId="1374709100" sldId="404"/>
            <ac:spMk id="3" creationId="{B1438719-1F68-9964-6B6E-88E90BB0F1D9}"/>
          </ac:spMkLst>
        </pc:spChg>
        <pc:spChg chg="del">
          <ac:chgData name="Laura Ximena Cifuentes Alba" userId="e8b26861-67ca-4d98-98de-54ccc2dc1596" providerId="ADAL" clId="{BEB65B91-9A99-42BB-949E-32D0E0D9B556}" dt="2026-01-15T19:25:53.894" v="2217" actId="478"/>
          <ac:spMkLst>
            <pc:docMk/>
            <pc:sldMk cId="1374709100" sldId="404"/>
            <ac:spMk id="4" creationId="{C5356FC7-526A-5D69-A418-1F1CC60706FB}"/>
          </ac:spMkLst>
        </pc:spChg>
        <pc:spChg chg="add mod">
          <ac:chgData name="Laura Ximena Cifuentes Alba" userId="e8b26861-67ca-4d98-98de-54ccc2dc1596" providerId="ADAL" clId="{BEB65B91-9A99-42BB-949E-32D0E0D9B556}" dt="2026-01-15T19:26:01.143" v="2218"/>
          <ac:spMkLst>
            <pc:docMk/>
            <pc:sldMk cId="1374709100" sldId="404"/>
            <ac:spMk id="5" creationId="{0AB5D95E-97B1-5F02-B50B-8094B47501D1}"/>
          </ac:spMkLst>
        </pc:spChg>
        <pc:spChg chg="add mod">
          <ac:chgData name="Laura Ximena Cifuentes Alba" userId="e8b26861-67ca-4d98-98de-54ccc2dc1596" providerId="ADAL" clId="{BEB65B91-9A99-42BB-949E-32D0E0D9B556}" dt="2026-01-15T19:26:01.143" v="2218"/>
          <ac:spMkLst>
            <pc:docMk/>
            <pc:sldMk cId="1374709100" sldId="404"/>
            <ac:spMk id="6" creationId="{C87FB7D5-F8BA-1717-F7BD-9756E9FA4D18}"/>
          </ac:spMkLst>
        </pc:spChg>
        <pc:spChg chg="add mod">
          <ac:chgData name="Laura Ximena Cifuentes Alba" userId="e8b26861-67ca-4d98-98de-54ccc2dc1596" providerId="ADAL" clId="{BEB65B91-9A99-42BB-949E-32D0E0D9B556}" dt="2026-01-16T16:18:05.445" v="3442" actId="1076"/>
          <ac:spMkLst>
            <pc:docMk/>
            <pc:sldMk cId="1374709100" sldId="404"/>
            <ac:spMk id="7" creationId="{862EAE3C-542C-8E4C-9075-AA00E9A26766}"/>
          </ac:spMkLst>
        </pc:spChg>
        <pc:spChg chg="add del mod">
          <ac:chgData name="Laura Ximena Cifuentes Alba" userId="e8b26861-67ca-4d98-98de-54ccc2dc1596" providerId="ADAL" clId="{BEB65B91-9A99-42BB-949E-32D0E0D9B556}" dt="2026-01-15T19:34:35.349" v="2355" actId="478"/>
          <ac:spMkLst>
            <pc:docMk/>
            <pc:sldMk cId="1374709100" sldId="404"/>
            <ac:spMk id="8" creationId="{7D1CDB7B-0A19-4A5C-A4B9-236F5DEE1925}"/>
          </ac:spMkLst>
        </pc:spChg>
        <pc:spChg chg="add mod">
          <ac:chgData name="Laura Ximena Cifuentes Alba" userId="e8b26861-67ca-4d98-98de-54ccc2dc1596" providerId="ADAL" clId="{BEB65B91-9A99-42BB-949E-32D0E0D9B556}" dt="2026-01-16T16:17:52.877" v="3440" actId="14100"/>
          <ac:spMkLst>
            <pc:docMk/>
            <pc:sldMk cId="1374709100" sldId="404"/>
            <ac:spMk id="9" creationId="{46E267D5-DA5B-1217-A342-A79A93280EC7}"/>
          </ac:spMkLst>
        </pc:spChg>
        <pc:spChg chg="add mod">
          <ac:chgData name="Laura Ximena Cifuentes Alba" userId="e8b26861-67ca-4d98-98de-54ccc2dc1596" providerId="ADAL" clId="{BEB65B91-9A99-42BB-949E-32D0E0D9B556}" dt="2026-01-16T16:19:02.734" v="3446" actId="1076"/>
          <ac:spMkLst>
            <pc:docMk/>
            <pc:sldMk cId="1374709100" sldId="404"/>
            <ac:spMk id="10" creationId="{7098ABA5-8098-DA3B-BC5B-98D1D94F585E}"/>
          </ac:spMkLst>
        </pc:spChg>
        <pc:spChg chg="add del mod">
          <ac:chgData name="Laura Ximena Cifuentes Alba" userId="e8b26861-67ca-4d98-98de-54ccc2dc1596" providerId="ADAL" clId="{BEB65B91-9A99-42BB-949E-32D0E0D9B556}" dt="2026-01-15T19:39:30.023" v="2362" actId="478"/>
          <ac:spMkLst>
            <pc:docMk/>
            <pc:sldMk cId="1374709100" sldId="404"/>
            <ac:spMk id="11" creationId="{9E92CC64-7BD7-5336-9BF8-19B994067E8E}"/>
          </ac:spMkLst>
        </pc:spChg>
        <pc:spChg chg="add mod">
          <ac:chgData name="Laura Ximena Cifuentes Alba" userId="e8b26861-67ca-4d98-98de-54ccc2dc1596" providerId="ADAL" clId="{BEB65B91-9A99-42BB-949E-32D0E0D9B556}" dt="2026-01-16T16:19:21.963" v="3451" actId="255"/>
          <ac:spMkLst>
            <pc:docMk/>
            <pc:sldMk cId="1374709100" sldId="404"/>
            <ac:spMk id="12" creationId="{E404B7D8-E38A-70EF-FB61-BCB42111E82B}"/>
          </ac:spMkLst>
        </pc:spChg>
        <pc:spChg chg="add mod">
          <ac:chgData name="Laura Ximena Cifuentes Alba" userId="e8b26861-67ca-4d98-98de-54ccc2dc1596" providerId="ADAL" clId="{BEB65B91-9A99-42BB-949E-32D0E0D9B556}" dt="2026-01-16T16:18:55.192" v="3445" actId="1076"/>
          <ac:spMkLst>
            <pc:docMk/>
            <pc:sldMk cId="1374709100" sldId="404"/>
            <ac:spMk id="13" creationId="{031CB3CF-19E8-5C17-3A79-D564085E74A6}"/>
          </ac:spMkLst>
        </pc:spChg>
        <pc:spChg chg="add del mod">
          <ac:chgData name="Laura Ximena Cifuentes Alba" userId="e8b26861-67ca-4d98-98de-54ccc2dc1596" providerId="ADAL" clId="{BEB65B91-9A99-42BB-949E-32D0E0D9B556}" dt="2026-01-15T19:41:00.857" v="2383" actId="478"/>
          <ac:spMkLst>
            <pc:docMk/>
            <pc:sldMk cId="1374709100" sldId="404"/>
            <ac:spMk id="14" creationId="{E7CEB5B3-1535-2CDC-E411-732954349626}"/>
          </ac:spMkLst>
        </pc:spChg>
        <pc:spChg chg="add mod">
          <ac:chgData name="Laura Ximena Cifuentes Alba" userId="e8b26861-67ca-4d98-98de-54ccc2dc1596" providerId="ADAL" clId="{BEB65B91-9A99-42BB-949E-32D0E0D9B556}" dt="2026-01-16T16:18:55.192" v="3445" actId="1076"/>
          <ac:spMkLst>
            <pc:docMk/>
            <pc:sldMk cId="1374709100" sldId="404"/>
            <ac:spMk id="16" creationId="{3FB4F000-1A81-9B49-25AF-41F758552AC1}"/>
          </ac:spMkLst>
        </pc:spChg>
        <pc:spChg chg="add mod">
          <ac:chgData name="Laura Ximena Cifuentes Alba" userId="e8b26861-67ca-4d98-98de-54ccc2dc1596" providerId="ADAL" clId="{BEB65B91-9A99-42BB-949E-32D0E0D9B556}" dt="2026-01-16T16:18:05.445" v="3442" actId="1076"/>
          <ac:spMkLst>
            <pc:docMk/>
            <pc:sldMk cId="1374709100" sldId="404"/>
            <ac:spMk id="18" creationId="{508F4592-1357-AFEF-7819-54A139B678FE}"/>
          </ac:spMkLst>
        </pc:spChg>
        <pc:spChg chg="mod">
          <ac:chgData name="Laura Ximena Cifuentes Alba" userId="e8b26861-67ca-4d98-98de-54ccc2dc1596" providerId="ADAL" clId="{BEB65B91-9A99-42BB-949E-32D0E0D9B556}" dt="2026-01-16T16:19:02.734" v="3446" actId="1076"/>
          <ac:spMkLst>
            <pc:docMk/>
            <pc:sldMk cId="1374709100" sldId="404"/>
            <ac:spMk id="20" creationId="{E5E9E093-0029-5624-EA41-295CD1B97699}"/>
          </ac:spMkLst>
        </pc:spChg>
        <pc:spChg chg="mod">
          <ac:chgData name="Laura Ximena Cifuentes Alba" userId="e8b26861-67ca-4d98-98de-54ccc2dc1596" providerId="ADAL" clId="{BEB65B91-9A99-42BB-949E-32D0E0D9B556}" dt="2026-01-16T16:19:02.734" v="3446" actId="1076"/>
          <ac:spMkLst>
            <pc:docMk/>
            <pc:sldMk cId="1374709100" sldId="404"/>
            <ac:spMk id="21" creationId="{A04F8C05-1686-3F4F-7B79-6DAB3AED8B27}"/>
          </ac:spMkLst>
        </pc:spChg>
        <pc:spChg chg="mod">
          <ac:chgData name="Laura Ximena Cifuentes Alba" userId="e8b26861-67ca-4d98-98de-54ccc2dc1596" providerId="ADAL" clId="{BEB65B91-9A99-42BB-949E-32D0E0D9B556}" dt="2026-01-16T16:19:02.734" v="3446" actId="1076"/>
          <ac:spMkLst>
            <pc:docMk/>
            <pc:sldMk cId="1374709100" sldId="404"/>
            <ac:spMk id="22" creationId="{824ED457-2C98-A2D7-ED98-D3077CD1C5E8}"/>
          </ac:spMkLst>
        </pc:spChg>
        <pc:spChg chg="add mod">
          <ac:chgData name="Laura Ximena Cifuentes Alba" userId="e8b26861-67ca-4d98-98de-54ccc2dc1596" providerId="ADAL" clId="{BEB65B91-9A99-42BB-949E-32D0E0D9B556}" dt="2026-01-16T16:19:15.303" v="3450" actId="1035"/>
          <ac:spMkLst>
            <pc:docMk/>
            <pc:sldMk cId="1374709100" sldId="404"/>
            <ac:spMk id="23" creationId="{303D5D9F-9ECF-7F68-0139-CD947E612B7F}"/>
          </ac:spMkLst>
        </pc:spChg>
        <pc:grpChg chg="add mod">
          <ac:chgData name="Laura Ximena Cifuentes Alba" userId="e8b26861-67ca-4d98-98de-54ccc2dc1596" providerId="ADAL" clId="{BEB65B91-9A99-42BB-949E-32D0E0D9B556}" dt="2026-01-16T16:19:02.734" v="3446" actId="1076"/>
          <ac:grpSpMkLst>
            <pc:docMk/>
            <pc:sldMk cId="1374709100" sldId="404"/>
            <ac:grpSpMk id="19" creationId="{51981A60-C46A-8F5F-6D13-7028F93D6F7C}"/>
          </ac:grpSpMkLst>
        </pc:grpChg>
        <pc:graphicFrameChg chg="add del mod">
          <ac:chgData name="Laura Ximena Cifuentes Alba" userId="e8b26861-67ca-4d98-98de-54ccc2dc1596" providerId="ADAL" clId="{BEB65B91-9A99-42BB-949E-32D0E0D9B556}" dt="2026-01-16T16:06:16.221" v="3300" actId="478"/>
          <ac:graphicFrameMkLst>
            <pc:docMk/>
            <pc:sldMk cId="1374709100" sldId="404"/>
            <ac:graphicFrameMk id="3" creationId="{BA049D02-7E93-4D3C-9E48-59C0A5868714}"/>
          </ac:graphicFrameMkLst>
        </pc:graphicFrameChg>
        <pc:graphicFrameChg chg="add del mod">
          <ac:chgData name="Laura Ximena Cifuentes Alba" userId="e8b26861-67ca-4d98-98de-54ccc2dc1596" providerId="ADAL" clId="{BEB65B91-9A99-42BB-949E-32D0E0D9B556}" dt="2026-01-16T16:07:34.989" v="3328" actId="478"/>
          <ac:graphicFrameMkLst>
            <pc:docMk/>
            <pc:sldMk cId="1374709100" sldId="404"/>
            <ac:graphicFrameMk id="4" creationId="{C7263AD0-A112-7712-0D0F-20222B0C706D}"/>
          </ac:graphicFrameMkLst>
        </pc:graphicFrameChg>
        <pc:graphicFrameChg chg="add del mod modGraphic">
          <ac:chgData name="Laura Ximena Cifuentes Alba" userId="e8b26861-67ca-4d98-98de-54ccc2dc1596" providerId="ADAL" clId="{BEB65B91-9A99-42BB-949E-32D0E0D9B556}" dt="2026-01-16T16:12:35.619" v="3432" actId="478"/>
          <ac:graphicFrameMkLst>
            <pc:docMk/>
            <pc:sldMk cId="1374709100" sldId="404"/>
            <ac:graphicFrameMk id="8" creationId="{F17C13C6-52B3-2D7F-C5AA-5C24095C9E36}"/>
          </ac:graphicFrameMkLst>
        </pc:graphicFrameChg>
        <pc:graphicFrameChg chg="add del mod">
          <ac:chgData name="Laura Ximena Cifuentes Alba" userId="e8b26861-67ca-4d98-98de-54ccc2dc1596" providerId="ADAL" clId="{BEB65B91-9A99-42BB-949E-32D0E0D9B556}" dt="2026-01-15T19:32:25.990" v="2348" actId="478"/>
          <ac:graphicFrameMkLst>
            <pc:docMk/>
            <pc:sldMk cId="1374709100" sldId="404"/>
            <ac:graphicFrameMk id="17" creationId="{611607F9-09E7-BEF5-56FD-AA247B5CDCA5}"/>
          </ac:graphicFrameMkLst>
        </pc:graphicFrameChg>
        <pc:picChg chg="add del mod ord">
          <ac:chgData name="Laura Ximena Cifuentes Alba" userId="e8b26861-67ca-4d98-98de-54ccc2dc1596" providerId="ADAL" clId="{BEB65B91-9A99-42BB-949E-32D0E0D9B556}" dt="2026-01-16T16:13:06.017" v="3437" actId="478"/>
          <ac:picMkLst>
            <pc:docMk/>
            <pc:sldMk cId="1374709100" sldId="404"/>
            <ac:picMk id="15" creationId="{F8AA433F-EBA5-8017-137D-2E875F33C5FE}"/>
          </ac:picMkLst>
        </pc:picChg>
      </pc:sldChg>
      <pc:sldChg chg="addSp delSp modSp add mod delAnim modAnim">
        <pc:chgData name="Laura Ximena Cifuentes Alba" userId="e8b26861-67ca-4d98-98de-54ccc2dc1596" providerId="ADAL" clId="{BEB65B91-9A99-42BB-949E-32D0E0D9B556}" dt="2026-01-16T16:03:14.385" v="3237" actId="6549"/>
        <pc:sldMkLst>
          <pc:docMk/>
          <pc:sldMk cId="960219247" sldId="405"/>
        </pc:sldMkLst>
        <pc:spChg chg="del">
          <ac:chgData name="Laura Ximena Cifuentes Alba" userId="e8b26861-67ca-4d98-98de-54ccc2dc1596" providerId="ADAL" clId="{BEB65B91-9A99-42BB-949E-32D0E0D9B556}" dt="2026-01-16T14:52:59.761" v="2995" actId="478"/>
          <ac:spMkLst>
            <pc:docMk/>
            <pc:sldMk cId="960219247" sldId="405"/>
            <ac:spMk id="5" creationId="{64533243-27F5-41A4-A9D0-2AE7DF44DCBD}"/>
          </ac:spMkLst>
        </pc:spChg>
        <pc:spChg chg="mod">
          <ac:chgData name="Laura Ximena Cifuentes Alba" userId="e8b26861-67ca-4d98-98de-54ccc2dc1596" providerId="ADAL" clId="{BEB65B91-9A99-42BB-949E-32D0E0D9B556}" dt="2026-01-16T16:03:14.385" v="3237" actId="6549"/>
          <ac:spMkLst>
            <pc:docMk/>
            <pc:sldMk cId="960219247" sldId="405"/>
            <ac:spMk id="6" creationId="{CF05099D-903D-F039-B582-138FC43C2638}"/>
          </ac:spMkLst>
        </pc:spChg>
        <pc:spChg chg="add del mod">
          <ac:chgData name="Laura Ximena Cifuentes Alba" userId="e8b26861-67ca-4d98-98de-54ccc2dc1596" providerId="ADAL" clId="{BEB65B91-9A99-42BB-949E-32D0E0D9B556}" dt="2026-01-16T14:53:01.556" v="2996" actId="478"/>
          <ac:spMkLst>
            <pc:docMk/>
            <pc:sldMk cId="960219247" sldId="405"/>
            <ac:spMk id="7" creationId="{3E7FC79E-E70F-66F7-F000-2BA788F2C8ED}"/>
          </ac:spMkLst>
        </pc:spChg>
        <pc:spChg chg="mod">
          <ac:chgData name="Laura Ximena Cifuentes Alba" userId="e8b26861-67ca-4d98-98de-54ccc2dc1596" providerId="ADAL" clId="{BEB65B91-9A99-42BB-949E-32D0E0D9B556}" dt="2026-01-16T14:58:45.795" v="3063"/>
          <ac:spMkLst>
            <pc:docMk/>
            <pc:sldMk cId="960219247" sldId="405"/>
            <ac:spMk id="9" creationId="{15CDE129-7A11-440C-0EC7-23E56F492531}"/>
          </ac:spMkLst>
        </pc:spChg>
        <pc:spChg chg="mod">
          <ac:chgData name="Laura Ximena Cifuentes Alba" userId="e8b26861-67ca-4d98-98de-54ccc2dc1596" providerId="ADAL" clId="{BEB65B91-9A99-42BB-949E-32D0E0D9B556}" dt="2026-01-16T14:58:45.795" v="3063"/>
          <ac:spMkLst>
            <pc:docMk/>
            <pc:sldMk cId="960219247" sldId="405"/>
            <ac:spMk id="10" creationId="{FF77587A-7228-DB42-BA02-20B1368A000F}"/>
          </ac:spMkLst>
        </pc:spChg>
        <pc:spChg chg="add mod">
          <ac:chgData name="Laura Ximena Cifuentes Alba" userId="e8b26861-67ca-4d98-98de-54ccc2dc1596" providerId="ADAL" clId="{BEB65B91-9A99-42BB-949E-32D0E0D9B556}" dt="2026-01-16T14:58:45.795" v="3063"/>
          <ac:spMkLst>
            <pc:docMk/>
            <pc:sldMk cId="960219247" sldId="405"/>
            <ac:spMk id="11" creationId="{158D325C-C50E-51E8-9D9E-6BAF1ED10799}"/>
          </ac:spMkLst>
        </pc:spChg>
        <pc:spChg chg="mod topLvl">
          <ac:chgData name="Laura Ximena Cifuentes Alba" userId="e8b26861-67ca-4d98-98de-54ccc2dc1596" providerId="ADAL" clId="{BEB65B91-9A99-42BB-949E-32D0E0D9B556}" dt="2026-01-16T15:00:36.984" v="3077" actId="478"/>
          <ac:spMkLst>
            <pc:docMk/>
            <pc:sldMk cId="960219247" sldId="405"/>
            <ac:spMk id="13" creationId="{9DE86AA9-9453-DBF2-A4BA-BE058C31FCC3}"/>
          </ac:spMkLst>
        </pc:spChg>
        <pc:spChg chg="del mod topLvl">
          <ac:chgData name="Laura Ximena Cifuentes Alba" userId="e8b26861-67ca-4d98-98de-54ccc2dc1596" providerId="ADAL" clId="{BEB65B91-9A99-42BB-949E-32D0E0D9B556}" dt="2026-01-16T15:00:36.984" v="3077" actId="478"/>
          <ac:spMkLst>
            <pc:docMk/>
            <pc:sldMk cId="960219247" sldId="405"/>
            <ac:spMk id="14" creationId="{05AE0B8B-7759-10BF-9087-0EC20163C269}"/>
          </ac:spMkLst>
        </pc:spChg>
        <pc:spChg chg="add del mod">
          <ac:chgData name="Laura Ximena Cifuentes Alba" userId="e8b26861-67ca-4d98-98de-54ccc2dc1596" providerId="ADAL" clId="{BEB65B91-9A99-42BB-949E-32D0E0D9B556}" dt="2026-01-16T14:59:18.349" v="3067" actId="478"/>
          <ac:spMkLst>
            <pc:docMk/>
            <pc:sldMk cId="960219247" sldId="405"/>
            <ac:spMk id="15" creationId="{00C8E691-5C8A-F759-B165-C27DA7D22585}"/>
          </ac:spMkLst>
        </pc:spChg>
        <pc:spChg chg="add mod">
          <ac:chgData name="Laura Ximena Cifuentes Alba" userId="e8b26861-67ca-4d98-98de-54ccc2dc1596" providerId="ADAL" clId="{BEB65B91-9A99-42BB-949E-32D0E0D9B556}" dt="2026-01-16T14:59:23.404" v="3069" actId="1076"/>
          <ac:spMkLst>
            <pc:docMk/>
            <pc:sldMk cId="960219247" sldId="405"/>
            <ac:spMk id="16" creationId="{205397E2-D1F6-260C-4C57-B9CBF75B28EA}"/>
          </ac:spMkLst>
        </pc:spChg>
        <pc:spChg chg="add mod">
          <ac:chgData name="Laura Ximena Cifuentes Alba" userId="e8b26861-67ca-4d98-98de-54ccc2dc1596" providerId="ADAL" clId="{BEB65B91-9A99-42BB-949E-32D0E0D9B556}" dt="2026-01-16T14:59:50.458" v="3070"/>
          <ac:spMkLst>
            <pc:docMk/>
            <pc:sldMk cId="960219247" sldId="405"/>
            <ac:spMk id="17" creationId="{8484F2A2-4DB3-AA95-5349-56B1FD25E790}"/>
          </ac:spMkLst>
        </pc:spChg>
        <pc:spChg chg="add del mod">
          <ac:chgData name="Laura Ximena Cifuentes Alba" userId="e8b26861-67ca-4d98-98de-54ccc2dc1596" providerId="ADAL" clId="{BEB65B91-9A99-42BB-949E-32D0E0D9B556}" dt="2026-01-16T15:00:49.157" v="3086" actId="478"/>
          <ac:spMkLst>
            <pc:docMk/>
            <pc:sldMk cId="960219247" sldId="405"/>
            <ac:spMk id="18" creationId="{CD75A17C-3A9A-8829-3010-D8AEDE87FD74}"/>
          </ac:spMkLst>
        </pc:spChg>
        <pc:spChg chg="del">
          <ac:chgData name="Laura Ximena Cifuentes Alba" userId="e8b26861-67ca-4d98-98de-54ccc2dc1596" providerId="ADAL" clId="{BEB65B91-9A99-42BB-949E-32D0E0D9B556}" dt="2026-01-16T14:58:25.476" v="3059" actId="478"/>
          <ac:spMkLst>
            <pc:docMk/>
            <pc:sldMk cId="960219247" sldId="405"/>
            <ac:spMk id="19" creationId="{93A96AD4-5CE8-F5E6-E773-081640495F28}"/>
          </ac:spMkLst>
        </pc:spChg>
        <pc:spChg chg="del">
          <ac:chgData name="Laura Ximena Cifuentes Alba" userId="e8b26861-67ca-4d98-98de-54ccc2dc1596" providerId="ADAL" clId="{BEB65B91-9A99-42BB-949E-32D0E0D9B556}" dt="2026-01-16T14:53:08.965" v="2998" actId="478"/>
          <ac:spMkLst>
            <pc:docMk/>
            <pc:sldMk cId="960219247" sldId="405"/>
            <ac:spMk id="20" creationId="{B8E02180-849B-8763-5F0E-785FEE122F6B}"/>
          </ac:spMkLst>
        </pc:spChg>
        <pc:spChg chg="add mod">
          <ac:chgData name="Laura Ximena Cifuentes Alba" userId="e8b26861-67ca-4d98-98de-54ccc2dc1596" providerId="ADAL" clId="{BEB65B91-9A99-42BB-949E-32D0E0D9B556}" dt="2026-01-16T15:00:30.588" v="3074"/>
          <ac:spMkLst>
            <pc:docMk/>
            <pc:sldMk cId="960219247" sldId="405"/>
            <ac:spMk id="21" creationId="{0747F6E0-F188-5B70-1ED9-B0BEECAC505D}"/>
          </ac:spMkLst>
        </pc:spChg>
        <pc:spChg chg="add mod">
          <ac:chgData name="Laura Ximena Cifuentes Alba" userId="e8b26861-67ca-4d98-98de-54ccc2dc1596" providerId="ADAL" clId="{BEB65B91-9A99-42BB-949E-32D0E0D9B556}" dt="2026-01-16T15:00:46.614" v="3085" actId="1038"/>
          <ac:spMkLst>
            <pc:docMk/>
            <pc:sldMk cId="960219247" sldId="405"/>
            <ac:spMk id="22" creationId="{307A0788-8F57-F7E0-A203-2389BDB01FD7}"/>
          </ac:spMkLst>
        </pc:spChg>
        <pc:grpChg chg="add mod">
          <ac:chgData name="Laura Ximena Cifuentes Alba" userId="e8b26861-67ca-4d98-98de-54ccc2dc1596" providerId="ADAL" clId="{BEB65B91-9A99-42BB-949E-32D0E0D9B556}" dt="2026-01-16T14:58:45.795" v="3063"/>
          <ac:grpSpMkLst>
            <pc:docMk/>
            <pc:sldMk cId="960219247" sldId="405"/>
            <ac:grpSpMk id="8" creationId="{9E27DF3D-98B3-7939-D770-7740CDB6DF81}"/>
          </ac:grpSpMkLst>
        </pc:grpChg>
        <pc:grpChg chg="add del mod">
          <ac:chgData name="Laura Ximena Cifuentes Alba" userId="e8b26861-67ca-4d98-98de-54ccc2dc1596" providerId="ADAL" clId="{BEB65B91-9A99-42BB-949E-32D0E0D9B556}" dt="2026-01-16T15:00:36.984" v="3077" actId="478"/>
          <ac:grpSpMkLst>
            <pc:docMk/>
            <pc:sldMk cId="960219247" sldId="405"/>
            <ac:grpSpMk id="12" creationId="{12F06268-D745-A89D-7187-82D65EBFA569}"/>
          </ac:grpSpMkLst>
        </pc:grpChg>
        <pc:graphicFrameChg chg="add del mod modGraphic">
          <ac:chgData name="Laura Ximena Cifuentes Alba" userId="e8b26861-67ca-4d98-98de-54ccc2dc1596" providerId="ADAL" clId="{BEB65B91-9A99-42BB-949E-32D0E0D9B556}" dt="2026-01-16T14:52:30.252" v="2992" actId="478"/>
          <ac:graphicFrameMkLst>
            <pc:docMk/>
            <pc:sldMk cId="960219247" sldId="405"/>
            <ac:graphicFrameMk id="3" creationId="{F132F082-03D5-B8A3-F1A8-95806E2FDF66}"/>
          </ac:graphicFrameMkLst>
        </pc:graphicFrameChg>
        <pc:graphicFrameChg chg="add del mod">
          <ac:chgData name="Laura Ximena Cifuentes Alba" userId="e8b26861-67ca-4d98-98de-54ccc2dc1596" providerId="ADAL" clId="{BEB65B91-9A99-42BB-949E-32D0E0D9B556}" dt="2026-01-16T16:00:06.347" v="3148" actId="478"/>
          <ac:graphicFrameMkLst>
            <pc:docMk/>
            <pc:sldMk cId="960219247" sldId="405"/>
            <ac:graphicFrameMk id="23" creationId="{F31BECE8-59BD-1A5C-7194-9AA54574CE27}"/>
          </ac:graphicFrameMkLst>
        </pc:graphicFrameChg>
      </pc:sldChg>
      <pc:sldChg chg="addSp delSp modSp new mod ord delAnim modAnim">
        <pc:chgData name="Laura Ximena Cifuentes Alba" userId="e8b26861-67ca-4d98-98de-54ccc2dc1596" providerId="ADAL" clId="{BEB65B91-9A99-42BB-949E-32D0E0D9B556}" dt="2026-01-16T16:28:14.162" v="3581" actId="1076"/>
        <pc:sldMkLst>
          <pc:docMk/>
          <pc:sldMk cId="2272847810" sldId="406"/>
        </pc:sldMkLst>
        <pc:spChg chg="del">
          <ac:chgData name="Laura Ximena Cifuentes Alba" userId="e8b26861-67ca-4d98-98de-54ccc2dc1596" providerId="ADAL" clId="{BEB65B91-9A99-42BB-949E-32D0E0D9B556}" dt="2026-01-16T16:19:46.024" v="3453" actId="478"/>
          <ac:spMkLst>
            <pc:docMk/>
            <pc:sldMk cId="2272847810" sldId="406"/>
            <ac:spMk id="2" creationId="{CF4A97F2-3EA9-AEF1-968D-5DE9B902A23F}"/>
          </ac:spMkLst>
        </pc:spChg>
        <pc:spChg chg="del">
          <ac:chgData name="Laura Ximena Cifuentes Alba" userId="e8b26861-67ca-4d98-98de-54ccc2dc1596" providerId="ADAL" clId="{BEB65B91-9A99-42BB-949E-32D0E0D9B556}" dt="2026-01-16T16:19:46.024" v="3453" actId="478"/>
          <ac:spMkLst>
            <pc:docMk/>
            <pc:sldMk cId="2272847810" sldId="406"/>
            <ac:spMk id="3" creationId="{24BB1D19-8D43-42AE-1B24-9989862BAE29}"/>
          </ac:spMkLst>
        </pc:spChg>
        <pc:spChg chg="del">
          <ac:chgData name="Laura Ximena Cifuentes Alba" userId="e8b26861-67ca-4d98-98de-54ccc2dc1596" providerId="ADAL" clId="{BEB65B91-9A99-42BB-949E-32D0E0D9B556}" dt="2026-01-16T16:19:46.024" v="3453" actId="478"/>
          <ac:spMkLst>
            <pc:docMk/>
            <pc:sldMk cId="2272847810" sldId="406"/>
            <ac:spMk id="4" creationId="{10EC3FAB-6BCB-DC03-9395-477D7091DB40}"/>
          </ac:spMkLst>
        </pc:spChg>
        <pc:spChg chg="mod">
          <ac:chgData name="Laura Ximena Cifuentes Alba" userId="e8b26861-67ca-4d98-98de-54ccc2dc1596" providerId="ADAL" clId="{BEB65B91-9A99-42BB-949E-32D0E0D9B556}" dt="2026-01-16T16:20:06.549" v="3457"/>
          <ac:spMkLst>
            <pc:docMk/>
            <pc:sldMk cId="2272847810" sldId="406"/>
            <ac:spMk id="6" creationId="{017931DA-CBC0-ABAD-7C7E-82BB4A16E4A8}"/>
          </ac:spMkLst>
        </pc:spChg>
        <pc:spChg chg="mod">
          <ac:chgData name="Laura Ximena Cifuentes Alba" userId="e8b26861-67ca-4d98-98de-54ccc2dc1596" providerId="ADAL" clId="{BEB65B91-9A99-42BB-949E-32D0E0D9B556}" dt="2026-01-16T16:20:06.549" v="3457"/>
          <ac:spMkLst>
            <pc:docMk/>
            <pc:sldMk cId="2272847810" sldId="406"/>
            <ac:spMk id="12" creationId="{C9B475D5-C286-792C-240B-E3F86BF49A93}"/>
          </ac:spMkLst>
        </pc:spChg>
        <pc:spChg chg="mod">
          <ac:chgData name="Laura Ximena Cifuentes Alba" userId="e8b26861-67ca-4d98-98de-54ccc2dc1596" providerId="ADAL" clId="{BEB65B91-9A99-42BB-949E-32D0E0D9B556}" dt="2026-01-16T16:20:06.549" v="3457"/>
          <ac:spMkLst>
            <pc:docMk/>
            <pc:sldMk cId="2272847810" sldId="406"/>
            <ac:spMk id="15" creationId="{46075AB3-3E5F-3232-9BDC-AC49536042C1}"/>
          </ac:spMkLst>
        </pc:spChg>
        <pc:spChg chg="add mod">
          <ac:chgData name="Laura Ximena Cifuentes Alba" userId="e8b26861-67ca-4d98-98de-54ccc2dc1596" providerId="ADAL" clId="{BEB65B91-9A99-42BB-949E-32D0E0D9B556}" dt="2026-01-16T16:20:06.549" v="3457"/>
          <ac:spMkLst>
            <pc:docMk/>
            <pc:sldMk cId="2272847810" sldId="406"/>
            <ac:spMk id="19" creationId="{D0BF7C4F-0790-7E04-6313-43296916E259}"/>
          </ac:spMkLst>
        </pc:spChg>
        <pc:spChg chg="add mod">
          <ac:chgData name="Laura Ximena Cifuentes Alba" userId="e8b26861-67ca-4d98-98de-54ccc2dc1596" providerId="ADAL" clId="{BEB65B91-9A99-42BB-949E-32D0E0D9B556}" dt="2026-01-16T16:20:06.549" v="3457"/>
          <ac:spMkLst>
            <pc:docMk/>
            <pc:sldMk cId="2272847810" sldId="406"/>
            <ac:spMk id="20" creationId="{C59EC619-5ABF-BEC0-82B3-4C371373507D}"/>
          </ac:spMkLst>
        </pc:spChg>
        <pc:spChg chg="add mod">
          <ac:chgData name="Laura Ximena Cifuentes Alba" userId="e8b26861-67ca-4d98-98de-54ccc2dc1596" providerId="ADAL" clId="{BEB65B91-9A99-42BB-949E-32D0E0D9B556}" dt="2026-01-16T16:20:06.549" v="3457"/>
          <ac:spMkLst>
            <pc:docMk/>
            <pc:sldMk cId="2272847810" sldId="406"/>
            <ac:spMk id="21" creationId="{1CFC1782-EAF1-1C47-197A-96A1955DC5E9}"/>
          </ac:spMkLst>
        </pc:spChg>
        <pc:spChg chg="add mod">
          <ac:chgData name="Laura Ximena Cifuentes Alba" userId="e8b26861-67ca-4d98-98de-54ccc2dc1596" providerId="ADAL" clId="{BEB65B91-9A99-42BB-949E-32D0E0D9B556}" dt="2026-01-16T16:20:06.549" v="3457"/>
          <ac:spMkLst>
            <pc:docMk/>
            <pc:sldMk cId="2272847810" sldId="406"/>
            <ac:spMk id="29" creationId="{29C27376-7795-342A-3171-12D8539F0B1C}"/>
          </ac:spMkLst>
        </pc:spChg>
        <pc:spChg chg="add mod">
          <ac:chgData name="Laura Ximena Cifuentes Alba" userId="e8b26861-67ca-4d98-98de-54ccc2dc1596" providerId="ADAL" clId="{BEB65B91-9A99-42BB-949E-32D0E0D9B556}" dt="2026-01-16T16:20:06.549" v="3457"/>
          <ac:spMkLst>
            <pc:docMk/>
            <pc:sldMk cId="2272847810" sldId="406"/>
            <ac:spMk id="30" creationId="{73F2A801-C9AC-AF7E-55A8-26D6557E9D69}"/>
          </ac:spMkLst>
        </pc:spChg>
        <pc:spChg chg="add mod">
          <ac:chgData name="Laura Ximena Cifuentes Alba" userId="e8b26861-67ca-4d98-98de-54ccc2dc1596" providerId="ADAL" clId="{BEB65B91-9A99-42BB-949E-32D0E0D9B556}" dt="2026-01-16T16:20:06.549" v="3457"/>
          <ac:spMkLst>
            <pc:docMk/>
            <pc:sldMk cId="2272847810" sldId="406"/>
            <ac:spMk id="31" creationId="{337528EF-3293-5EF4-5599-EB48EF4ED792}"/>
          </ac:spMkLst>
        </pc:spChg>
        <pc:spChg chg="add mod">
          <ac:chgData name="Laura Ximena Cifuentes Alba" userId="e8b26861-67ca-4d98-98de-54ccc2dc1596" providerId="ADAL" clId="{BEB65B91-9A99-42BB-949E-32D0E0D9B556}" dt="2026-01-16T16:20:06.549" v="3457"/>
          <ac:spMkLst>
            <pc:docMk/>
            <pc:sldMk cId="2272847810" sldId="406"/>
            <ac:spMk id="32" creationId="{9921F4F5-E714-B088-E80D-614E8D9BDE68}"/>
          </ac:spMkLst>
        </pc:spChg>
        <pc:spChg chg="mod">
          <ac:chgData name="Laura Ximena Cifuentes Alba" userId="e8b26861-67ca-4d98-98de-54ccc2dc1596" providerId="ADAL" clId="{BEB65B91-9A99-42BB-949E-32D0E0D9B556}" dt="2026-01-16T16:24:35.477" v="3529" actId="1038"/>
          <ac:spMkLst>
            <pc:docMk/>
            <pc:sldMk cId="2272847810" sldId="406"/>
            <ac:spMk id="34" creationId="{7E3DC441-340C-B531-8262-975846456420}"/>
          </ac:spMkLst>
        </pc:spChg>
        <pc:spChg chg="mod">
          <ac:chgData name="Laura Ximena Cifuentes Alba" userId="e8b26861-67ca-4d98-98de-54ccc2dc1596" providerId="ADAL" clId="{BEB65B91-9A99-42BB-949E-32D0E0D9B556}" dt="2026-01-16T16:24:54.030" v="3544" actId="1038"/>
          <ac:spMkLst>
            <pc:docMk/>
            <pc:sldMk cId="2272847810" sldId="406"/>
            <ac:spMk id="40" creationId="{7D139CEF-8B86-D947-0D20-9748118613C1}"/>
          </ac:spMkLst>
        </pc:spChg>
        <pc:spChg chg="mod">
          <ac:chgData name="Laura Ximena Cifuentes Alba" userId="e8b26861-67ca-4d98-98de-54ccc2dc1596" providerId="ADAL" clId="{BEB65B91-9A99-42BB-949E-32D0E0D9B556}" dt="2026-01-16T16:20:09.450" v="3459"/>
          <ac:spMkLst>
            <pc:docMk/>
            <pc:sldMk cId="2272847810" sldId="406"/>
            <ac:spMk id="41" creationId="{4248816A-D3C7-0B4A-DC14-667B229883DD}"/>
          </ac:spMkLst>
        </pc:spChg>
        <pc:spChg chg="mod">
          <ac:chgData name="Laura Ximena Cifuentes Alba" userId="e8b26861-67ca-4d98-98de-54ccc2dc1596" providerId="ADAL" clId="{BEB65B91-9A99-42BB-949E-32D0E0D9B556}" dt="2026-01-16T16:20:09.450" v="3459"/>
          <ac:spMkLst>
            <pc:docMk/>
            <pc:sldMk cId="2272847810" sldId="406"/>
            <ac:spMk id="44" creationId="{85E1EF76-E483-CDB4-C846-AC2264042548}"/>
          </ac:spMkLst>
        </pc:spChg>
        <pc:spChg chg="add del mod">
          <ac:chgData name="Laura Ximena Cifuentes Alba" userId="e8b26861-67ca-4d98-98de-54ccc2dc1596" providerId="ADAL" clId="{BEB65B91-9A99-42BB-949E-32D0E0D9B556}" dt="2026-01-16T16:20:44.360" v="3467" actId="478"/>
          <ac:spMkLst>
            <pc:docMk/>
            <pc:sldMk cId="2272847810" sldId="406"/>
            <ac:spMk id="45" creationId="{E2C6A47C-8D1C-766A-1605-16E04951A559}"/>
          </ac:spMkLst>
        </pc:spChg>
        <pc:spChg chg="add mod">
          <ac:chgData name="Laura Ximena Cifuentes Alba" userId="e8b26861-67ca-4d98-98de-54ccc2dc1596" providerId="ADAL" clId="{BEB65B91-9A99-42BB-949E-32D0E0D9B556}" dt="2026-01-16T16:26:26.318" v="3567" actId="113"/>
          <ac:spMkLst>
            <pc:docMk/>
            <pc:sldMk cId="2272847810" sldId="406"/>
            <ac:spMk id="46" creationId="{8A2029A4-52C3-7C11-E91F-9A1511044113}"/>
          </ac:spMkLst>
        </pc:spChg>
        <pc:spChg chg="del mod">
          <ac:chgData name="Laura Ximena Cifuentes Alba" userId="e8b26861-67ca-4d98-98de-54ccc2dc1596" providerId="ADAL" clId="{BEB65B91-9A99-42BB-949E-32D0E0D9B556}" dt="2026-01-16T16:26:53.846" v="3568" actId="478"/>
          <ac:spMkLst>
            <pc:docMk/>
            <pc:sldMk cId="2272847810" sldId="406"/>
            <ac:spMk id="47" creationId="{F5E936C9-4E45-DD42-CAAD-53456E387213}"/>
          </ac:spMkLst>
        </pc:spChg>
        <pc:spChg chg="mod">
          <ac:chgData name="Laura Ximena Cifuentes Alba" userId="e8b26861-67ca-4d98-98de-54ccc2dc1596" providerId="ADAL" clId="{BEB65B91-9A99-42BB-949E-32D0E0D9B556}" dt="2026-01-16T16:25:13.758" v="3549" actId="1076"/>
          <ac:spMkLst>
            <pc:docMk/>
            <pc:sldMk cId="2272847810" sldId="406"/>
            <ac:spMk id="48" creationId="{6AB8A5F6-360E-1AF7-6B44-8397BA2F9448}"/>
          </ac:spMkLst>
        </pc:spChg>
        <pc:spChg chg="mod">
          <ac:chgData name="Laura Ximena Cifuentes Alba" userId="e8b26861-67ca-4d98-98de-54ccc2dc1596" providerId="ADAL" clId="{BEB65B91-9A99-42BB-949E-32D0E0D9B556}" dt="2026-01-16T16:25:13.758" v="3549" actId="1076"/>
          <ac:spMkLst>
            <pc:docMk/>
            <pc:sldMk cId="2272847810" sldId="406"/>
            <ac:spMk id="49" creationId="{7A09C196-B934-D78C-90D6-B58B7DE5562A}"/>
          </ac:spMkLst>
        </pc:spChg>
        <pc:spChg chg="del mod">
          <ac:chgData name="Laura Ximena Cifuentes Alba" userId="e8b26861-67ca-4d98-98de-54ccc2dc1596" providerId="ADAL" clId="{BEB65B91-9A99-42BB-949E-32D0E0D9B556}" dt="2026-01-16T16:27:53.965" v="3579" actId="478"/>
          <ac:spMkLst>
            <pc:docMk/>
            <pc:sldMk cId="2272847810" sldId="406"/>
            <ac:spMk id="50" creationId="{AD138944-9921-0EF9-B649-F90EBF174275}"/>
          </ac:spMkLst>
        </pc:spChg>
        <pc:spChg chg="add del mod">
          <ac:chgData name="Laura Ximena Cifuentes Alba" userId="e8b26861-67ca-4d98-98de-54ccc2dc1596" providerId="ADAL" clId="{BEB65B91-9A99-42BB-949E-32D0E0D9B556}" dt="2026-01-16T16:21:52.166" v="3482" actId="478"/>
          <ac:spMkLst>
            <pc:docMk/>
            <pc:sldMk cId="2272847810" sldId="406"/>
            <ac:spMk id="51" creationId="{DE6D8E34-2A24-07F7-1CAB-36A8200F7632}"/>
          </ac:spMkLst>
        </pc:spChg>
        <pc:spChg chg="add mod">
          <ac:chgData name="Laura Ximena Cifuentes Alba" userId="e8b26861-67ca-4d98-98de-54ccc2dc1596" providerId="ADAL" clId="{BEB65B91-9A99-42BB-949E-32D0E0D9B556}" dt="2026-01-16T16:25:56.816" v="3561" actId="14100"/>
          <ac:spMkLst>
            <pc:docMk/>
            <pc:sldMk cId="2272847810" sldId="406"/>
            <ac:spMk id="52" creationId="{E701AA11-B87F-480E-22A1-9D12493CEDEB}"/>
          </ac:spMkLst>
        </pc:spChg>
        <pc:spChg chg="del">
          <ac:chgData name="Laura Ximena Cifuentes Alba" userId="e8b26861-67ca-4d98-98de-54ccc2dc1596" providerId="ADAL" clId="{BEB65B91-9A99-42BB-949E-32D0E0D9B556}" dt="2026-01-16T16:21:04.112" v="3473" actId="478"/>
          <ac:spMkLst>
            <pc:docMk/>
            <pc:sldMk cId="2272847810" sldId="406"/>
            <ac:spMk id="53" creationId="{CF1FC516-E7F2-7426-A6B3-F844EC9A6C9F}"/>
          </ac:spMkLst>
        </pc:spChg>
        <pc:spChg chg="add mod">
          <ac:chgData name="Laura Ximena Cifuentes Alba" userId="e8b26861-67ca-4d98-98de-54ccc2dc1596" providerId="ADAL" clId="{BEB65B91-9A99-42BB-949E-32D0E0D9B556}" dt="2026-01-16T16:26:15.302" v="3566" actId="1076"/>
          <ac:spMkLst>
            <pc:docMk/>
            <pc:sldMk cId="2272847810" sldId="406"/>
            <ac:spMk id="54" creationId="{5A258357-BC89-E2BE-D2A6-90B99005039B}"/>
          </ac:spMkLst>
        </pc:spChg>
        <pc:spChg chg="del mod">
          <ac:chgData name="Laura Ximena Cifuentes Alba" userId="e8b26861-67ca-4d98-98de-54ccc2dc1596" providerId="ADAL" clId="{BEB65B91-9A99-42BB-949E-32D0E0D9B556}" dt="2026-01-16T16:22:41.807" v="3492" actId="478"/>
          <ac:spMkLst>
            <pc:docMk/>
            <pc:sldMk cId="2272847810" sldId="406"/>
            <ac:spMk id="55" creationId="{5463579A-3F7B-EB0F-A3D1-0079AFA907BC}"/>
          </ac:spMkLst>
        </pc:spChg>
        <pc:spChg chg="mod">
          <ac:chgData name="Laura Ximena Cifuentes Alba" userId="e8b26861-67ca-4d98-98de-54ccc2dc1596" providerId="ADAL" clId="{BEB65B91-9A99-42BB-949E-32D0E0D9B556}" dt="2026-01-16T16:26:01.897" v="3562" actId="14100"/>
          <ac:spMkLst>
            <pc:docMk/>
            <pc:sldMk cId="2272847810" sldId="406"/>
            <ac:spMk id="56" creationId="{43FA7FFA-BFBE-ECAC-3D91-3B676B72484E}"/>
          </ac:spMkLst>
        </pc:spChg>
        <pc:spChg chg="del mod">
          <ac:chgData name="Laura Ximena Cifuentes Alba" userId="e8b26861-67ca-4d98-98de-54ccc2dc1596" providerId="ADAL" clId="{BEB65B91-9A99-42BB-949E-32D0E0D9B556}" dt="2026-01-16T16:24:40.708" v="3531" actId="478"/>
          <ac:spMkLst>
            <pc:docMk/>
            <pc:sldMk cId="2272847810" sldId="406"/>
            <ac:spMk id="57" creationId="{378CC53D-CBDC-B4A1-2167-92286DE26229}"/>
          </ac:spMkLst>
        </pc:spChg>
        <pc:spChg chg="add del mod">
          <ac:chgData name="Laura Ximena Cifuentes Alba" userId="e8b26861-67ca-4d98-98de-54ccc2dc1596" providerId="ADAL" clId="{BEB65B91-9A99-42BB-949E-32D0E0D9B556}" dt="2026-01-16T16:24:38.792" v="3530" actId="478"/>
          <ac:spMkLst>
            <pc:docMk/>
            <pc:sldMk cId="2272847810" sldId="406"/>
            <ac:spMk id="58" creationId="{4CF622BA-35E2-7776-4BBB-2CFB2B7D46F5}"/>
          </ac:spMkLst>
        </pc:spChg>
        <pc:spChg chg="del mod">
          <ac:chgData name="Laura Ximena Cifuentes Alba" userId="e8b26861-67ca-4d98-98de-54ccc2dc1596" providerId="ADAL" clId="{BEB65B91-9A99-42BB-949E-32D0E0D9B556}" dt="2026-01-16T16:24:46.353" v="3533" actId="478"/>
          <ac:spMkLst>
            <pc:docMk/>
            <pc:sldMk cId="2272847810" sldId="406"/>
            <ac:spMk id="59" creationId="{F0F52F42-D7C6-6458-24F2-CEA4E55E5225}"/>
          </ac:spMkLst>
        </pc:spChg>
        <pc:spChg chg="add del mod">
          <ac:chgData name="Laura Ximena Cifuentes Alba" userId="e8b26861-67ca-4d98-98de-54ccc2dc1596" providerId="ADAL" clId="{BEB65B91-9A99-42BB-949E-32D0E0D9B556}" dt="2026-01-16T16:25:00.359" v="3545" actId="478"/>
          <ac:spMkLst>
            <pc:docMk/>
            <pc:sldMk cId="2272847810" sldId="406"/>
            <ac:spMk id="60" creationId="{046D750A-6AAB-9C0E-0252-CAA62937D1C9}"/>
          </ac:spMkLst>
        </pc:spChg>
        <pc:spChg chg="add mod">
          <ac:chgData name="Laura Ximena Cifuentes Alba" userId="e8b26861-67ca-4d98-98de-54ccc2dc1596" providerId="ADAL" clId="{BEB65B91-9A99-42BB-949E-32D0E0D9B556}" dt="2026-01-16T16:26:08.101" v="3564" actId="1076"/>
          <ac:spMkLst>
            <pc:docMk/>
            <pc:sldMk cId="2272847810" sldId="406"/>
            <ac:spMk id="61" creationId="{ABEE4952-F001-F106-E762-E767A8B40B22}"/>
          </ac:spMkLst>
        </pc:spChg>
        <pc:spChg chg="add mod">
          <ac:chgData name="Laura Ximena Cifuentes Alba" userId="e8b26861-67ca-4d98-98de-54ccc2dc1596" providerId="ADAL" clId="{BEB65B91-9A99-42BB-949E-32D0E0D9B556}" dt="2026-01-16T16:23:25.333" v="3499"/>
          <ac:spMkLst>
            <pc:docMk/>
            <pc:sldMk cId="2272847810" sldId="406"/>
            <ac:spMk id="62" creationId="{23B83B00-BD6A-CB1B-0EFF-F12F6A16D78A}"/>
          </ac:spMkLst>
        </pc:spChg>
        <pc:spChg chg="add mod">
          <ac:chgData name="Laura Ximena Cifuentes Alba" userId="e8b26861-67ca-4d98-98de-54ccc2dc1596" providerId="ADAL" clId="{BEB65B91-9A99-42BB-949E-32D0E0D9B556}" dt="2026-01-16T16:27:18.090" v="3578" actId="1035"/>
          <ac:spMkLst>
            <pc:docMk/>
            <pc:sldMk cId="2272847810" sldId="406"/>
            <ac:spMk id="63" creationId="{653F5365-39D6-D028-D92D-DB12D485742D}"/>
          </ac:spMkLst>
        </pc:spChg>
        <pc:spChg chg="add mod">
          <ac:chgData name="Laura Ximena Cifuentes Alba" userId="e8b26861-67ca-4d98-98de-54ccc2dc1596" providerId="ADAL" clId="{BEB65B91-9A99-42BB-949E-32D0E0D9B556}" dt="2026-01-16T16:28:14.162" v="3581" actId="1076"/>
          <ac:spMkLst>
            <pc:docMk/>
            <pc:sldMk cId="2272847810" sldId="406"/>
            <ac:spMk id="64" creationId="{C5B5A728-63E2-6924-96E0-0E08FB55E975}"/>
          </ac:spMkLst>
        </pc:spChg>
        <pc:grpChg chg="mod">
          <ac:chgData name="Laura Ximena Cifuentes Alba" userId="e8b26861-67ca-4d98-98de-54ccc2dc1596" providerId="ADAL" clId="{BEB65B91-9A99-42BB-949E-32D0E0D9B556}" dt="2026-01-16T16:23:50.253" v="3514" actId="1076"/>
          <ac:grpSpMkLst>
            <pc:docMk/>
            <pc:sldMk cId="2272847810" sldId="406"/>
            <ac:grpSpMk id="33" creationId="{DDC17A38-7347-1774-4F83-152AB05E5331}"/>
          </ac:grpSpMkLst>
        </pc:grpChg>
        <pc:grpChg chg="mod">
          <ac:chgData name="Laura Ximena Cifuentes Alba" userId="e8b26861-67ca-4d98-98de-54ccc2dc1596" providerId="ADAL" clId="{BEB65B91-9A99-42BB-949E-32D0E0D9B556}" dt="2026-01-16T16:25:13.758" v="3549" actId="1076"/>
          <ac:grpSpMkLst>
            <pc:docMk/>
            <pc:sldMk cId="2272847810" sldId="406"/>
            <ac:grpSpMk id="36" creationId="{86709E29-21BF-562C-80FA-03DA10FCC6B9}"/>
          </ac:grpSpMkLst>
        </pc:grpChg>
        <pc:grpChg chg="mod">
          <ac:chgData name="Laura Ximena Cifuentes Alba" userId="e8b26861-67ca-4d98-98de-54ccc2dc1596" providerId="ADAL" clId="{BEB65B91-9A99-42BB-949E-32D0E0D9B556}" dt="2026-01-16T16:25:13.758" v="3549" actId="1076"/>
          <ac:grpSpMkLst>
            <pc:docMk/>
            <pc:sldMk cId="2272847810" sldId="406"/>
            <ac:grpSpMk id="39" creationId="{E0A43047-63FB-6A42-8391-6A91ECBB8652}"/>
          </ac:grpSpMkLst>
        </pc:grpChg>
        <pc:grpChg chg="mod">
          <ac:chgData name="Laura Ximena Cifuentes Alba" userId="e8b26861-67ca-4d98-98de-54ccc2dc1596" providerId="ADAL" clId="{BEB65B91-9A99-42BB-949E-32D0E0D9B556}" dt="2026-01-16T16:25:13.758" v="3549" actId="1076"/>
          <ac:grpSpMkLst>
            <pc:docMk/>
            <pc:sldMk cId="2272847810" sldId="406"/>
            <ac:grpSpMk id="42" creationId="{1C3D82B3-E989-B581-2C07-743A7DE33621}"/>
          </ac:grpSpMkLst>
        </pc:grpChg>
      </pc:sldChg>
      <pc:sldChg chg="addSp delSp modSp new mod delAnim modAnim">
        <pc:chgData name="Laura Ximena Cifuentes Alba" userId="e8b26861-67ca-4d98-98de-54ccc2dc1596" providerId="ADAL" clId="{BEB65B91-9A99-42BB-949E-32D0E0D9B556}" dt="2026-01-16T16:35:08.535" v="3853" actId="207"/>
        <pc:sldMkLst>
          <pc:docMk/>
          <pc:sldMk cId="244291247" sldId="407"/>
        </pc:sldMkLst>
        <pc:spChg chg="del mod">
          <ac:chgData name="Laura Ximena Cifuentes Alba" userId="e8b26861-67ca-4d98-98de-54ccc2dc1596" providerId="ADAL" clId="{BEB65B91-9A99-42BB-949E-32D0E0D9B556}" dt="2026-01-16T16:29:23.052" v="3602" actId="478"/>
          <ac:spMkLst>
            <pc:docMk/>
            <pc:sldMk cId="244291247" sldId="407"/>
            <ac:spMk id="2" creationId="{4B9FE418-2986-F899-8DA6-4B406A331E5C}"/>
          </ac:spMkLst>
        </pc:spChg>
        <pc:spChg chg="del">
          <ac:chgData name="Laura Ximena Cifuentes Alba" userId="e8b26861-67ca-4d98-98de-54ccc2dc1596" providerId="ADAL" clId="{BEB65B91-9A99-42BB-949E-32D0E0D9B556}" dt="2026-01-16T16:29:23.052" v="3602" actId="478"/>
          <ac:spMkLst>
            <pc:docMk/>
            <pc:sldMk cId="244291247" sldId="407"/>
            <ac:spMk id="3" creationId="{36CBD220-D334-C52C-7196-C91A26C99ABF}"/>
          </ac:spMkLst>
        </pc:spChg>
        <pc:spChg chg="del">
          <ac:chgData name="Laura Ximena Cifuentes Alba" userId="e8b26861-67ca-4d98-98de-54ccc2dc1596" providerId="ADAL" clId="{BEB65B91-9A99-42BB-949E-32D0E0D9B556}" dt="2026-01-16T16:29:23.052" v="3602" actId="478"/>
          <ac:spMkLst>
            <pc:docMk/>
            <pc:sldMk cId="244291247" sldId="407"/>
            <ac:spMk id="4" creationId="{4C2FFE1D-DB26-96A9-FD12-BC9BE0304FDC}"/>
          </ac:spMkLst>
        </pc:spChg>
        <pc:spChg chg="add mod">
          <ac:chgData name="Laura Ximena Cifuentes Alba" userId="e8b26861-67ca-4d98-98de-54ccc2dc1596" providerId="ADAL" clId="{BEB65B91-9A99-42BB-949E-32D0E0D9B556}" dt="2026-01-16T16:29:27.675" v="3609"/>
          <ac:spMkLst>
            <pc:docMk/>
            <pc:sldMk cId="244291247" sldId="407"/>
            <ac:spMk id="5" creationId="{0394D693-94E4-839A-C76D-AE48727DF43B}"/>
          </ac:spMkLst>
        </pc:spChg>
        <pc:spChg chg="add mod">
          <ac:chgData name="Laura Ximena Cifuentes Alba" userId="e8b26861-67ca-4d98-98de-54ccc2dc1596" providerId="ADAL" clId="{BEB65B91-9A99-42BB-949E-32D0E0D9B556}" dt="2026-01-16T16:29:27.675" v="3609"/>
          <ac:spMkLst>
            <pc:docMk/>
            <pc:sldMk cId="244291247" sldId="407"/>
            <ac:spMk id="6" creationId="{9F7B794F-9E96-DD4A-2486-74E5501AE938}"/>
          </ac:spMkLst>
        </pc:spChg>
        <pc:spChg chg="add mod">
          <ac:chgData name="Laura Ximena Cifuentes Alba" userId="e8b26861-67ca-4d98-98de-54ccc2dc1596" providerId="ADAL" clId="{BEB65B91-9A99-42BB-949E-32D0E0D9B556}" dt="2026-01-16T16:29:27.675" v="3609"/>
          <ac:spMkLst>
            <pc:docMk/>
            <pc:sldMk cId="244291247" sldId="407"/>
            <ac:spMk id="7" creationId="{510D1CB8-CA8C-C5C6-F50E-DB891C631748}"/>
          </ac:spMkLst>
        </pc:spChg>
        <pc:spChg chg="mod">
          <ac:chgData name="Laura Ximena Cifuentes Alba" userId="e8b26861-67ca-4d98-98de-54ccc2dc1596" providerId="ADAL" clId="{BEB65B91-9A99-42BB-949E-32D0E0D9B556}" dt="2026-01-16T16:29:27.671" v="3608" actId="27636"/>
          <ac:spMkLst>
            <pc:docMk/>
            <pc:sldMk cId="244291247" sldId="407"/>
            <ac:spMk id="8" creationId="{3D82C83E-5F82-E339-999B-21CDC2498F46}"/>
          </ac:spMkLst>
        </pc:spChg>
        <pc:spChg chg="mod">
          <ac:chgData name="Laura Ximena Cifuentes Alba" userId="e8b26861-67ca-4d98-98de-54ccc2dc1596" providerId="ADAL" clId="{BEB65B91-9A99-42BB-949E-32D0E0D9B556}" dt="2026-01-16T16:29:27.675" v="3609"/>
          <ac:spMkLst>
            <pc:docMk/>
            <pc:sldMk cId="244291247" sldId="407"/>
            <ac:spMk id="9" creationId="{122EBB56-624C-6AD9-ADF0-B431628482C0}"/>
          </ac:spMkLst>
        </pc:spChg>
        <pc:spChg chg="add mod">
          <ac:chgData name="Laura Ximena Cifuentes Alba" userId="e8b26861-67ca-4d98-98de-54ccc2dc1596" providerId="ADAL" clId="{BEB65B91-9A99-42BB-949E-32D0E0D9B556}" dt="2026-01-16T16:29:27.675" v="3609"/>
          <ac:spMkLst>
            <pc:docMk/>
            <pc:sldMk cId="244291247" sldId="407"/>
            <ac:spMk id="10" creationId="{52D34C70-B887-ACFD-378C-508C2081EB33}"/>
          </ac:spMkLst>
        </pc:spChg>
        <pc:spChg chg="mod">
          <ac:chgData name="Laura Ximena Cifuentes Alba" userId="e8b26861-67ca-4d98-98de-54ccc2dc1596" providerId="ADAL" clId="{BEB65B91-9A99-42BB-949E-32D0E0D9B556}" dt="2026-01-16T16:29:27.671" v="3608" actId="27636"/>
          <ac:spMkLst>
            <pc:docMk/>
            <pc:sldMk cId="244291247" sldId="407"/>
            <ac:spMk id="11" creationId="{5895F9A4-8B31-1584-D2B0-E0AE61776BC2}"/>
          </ac:spMkLst>
        </pc:spChg>
        <pc:spChg chg="add mod">
          <ac:chgData name="Laura Ximena Cifuentes Alba" userId="e8b26861-67ca-4d98-98de-54ccc2dc1596" providerId="ADAL" clId="{BEB65B91-9A99-42BB-949E-32D0E0D9B556}" dt="2026-01-16T16:29:27.675" v="3609"/>
          <ac:spMkLst>
            <pc:docMk/>
            <pc:sldMk cId="244291247" sldId="407"/>
            <ac:spMk id="12" creationId="{CB277F00-0AFA-C038-C039-BA545E90C02E}"/>
          </ac:spMkLst>
        </pc:spChg>
        <pc:spChg chg="add mod">
          <ac:chgData name="Laura Ximena Cifuentes Alba" userId="e8b26861-67ca-4d98-98de-54ccc2dc1596" providerId="ADAL" clId="{BEB65B91-9A99-42BB-949E-32D0E0D9B556}" dt="2026-01-16T16:29:27.675" v="3609"/>
          <ac:spMkLst>
            <pc:docMk/>
            <pc:sldMk cId="244291247" sldId="407"/>
            <ac:spMk id="13" creationId="{0D197732-1F65-C1F4-A2EA-4E3CBAE5AD86}"/>
          </ac:spMkLst>
        </pc:spChg>
        <pc:spChg chg="mod">
          <ac:chgData name="Laura Ximena Cifuentes Alba" userId="e8b26861-67ca-4d98-98de-54ccc2dc1596" providerId="ADAL" clId="{BEB65B91-9A99-42BB-949E-32D0E0D9B556}" dt="2026-01-16T16:29:27.675" v="3609"/>
          <ac:spMkLst>
            <pc:docMk/>
            <pc:sldMk cId="244291247" sldId="407"/>
            <ac:spMk id="14" creationId="{97DC7E84-50DB-59E9-111C-30FB145DF870}"/>
          </ac:spMkLst>
        </pc:spChg>
        <pc:spChg chg="add mod">
          <ac:chgData name="Laura Ximena Cifuentes Alba" userId="e8b26861-67ca-4d98-98de-54ccc2dc1596" providerId="ADAL" clId="{BEB65B91-9A99-42BB-949E-32D0E0D9B556}" dt="2026-01-16T16:29:27.675" v="3609"/>
          <ac:spMkLst>
            <pc:docMk/>
            <pc:sldMk cId="244291247" sldId="407"/>
            <ac:spMk id="15" creationId="{63EE4752-4E20-1084-CD5A-30EFFF48D8DA}"/>
          </ac:spMkLst>
        </pc:spChg>
        <pc:spChg chg="add mod">
          <ac:chgData name="Laura Ximena Cifuentes Alba" userId="e8b26861-67ca-4d98-98de-54ccc2dc1596" providerId="ADAL" clId="{BEB65B91-9A99-42BB-949E-32D0E0D9B556}" dt="2026-01-16T16:29:27.675" v="3609"/>
          <ac:spMkLst>
            <pc:docMk/>
            <pc:sldMk cId="244291247" sldId="407"/>
            <ac:spMk id="16" creationId="{4C19A791-7732-6EBC-A6ED-35C5D8DAEAD4}"/>
          </ac:spMkLst>
        </pc:spChg>
        <pc:spChg chg="add mod">
          <ac:chgData name="Laura Ximena Cifuentes Alba" userId="e8b26861-67ca-4d98-98de-54ccc2dc1596" providerId="ADAL" clId="{BEB65B91-9A99-42BB-949E-32D0E0D9B556}" dt="2026-01-16T16:29:24.183" v="3603"/>
          <ac:spMkLst>
            <pc:docMk/>
            <pc:sldMk cId="244291247" sldId="407"/>
            <ac:spMk id="23" creationId="{21D4663B-E381-5FA2-3EB4-3288B2FE183D}"/>
          </ac:spMkLst>
        </pc:spChg>
        <pc:spChg chg="add mod">
          <ac:chgData name="Laura Ximena Cifuentes Alba" userId="e8b26861-67ca-4d98-98de-54ccc2dc1596" providerId="ADAL" clId="{BEB65B91-9A99-42BB-949E-32D0E0D9B556}" dt="2026-01-16T16:29:24.183" v="3603"/>
          <ac:spMkLst>
            <pc:docMk/>
            <pc:sldMk cId="244291247" sldId="407"/>
            <ac:spMk id="24" creationId="{0B64AA54-702F-AFF6-7C2D-725AC88EA13A}"/>
          </ac:spMkLst>
        </pc:spChg>
        <pc:spChg chg="mod">
          <ac:chgData name="Laura Ximena Cifuentes Alba" userId="e8b26861-67ca-4d98-98de-54ccc2dc1596" providerId="ADAL" clId="{BEB65B91-9A99-42BB-949E-32D0E0D9B556}" dt="2026-01-16T16:34:18.175" v="3767" actId="1037"/>
          <ac:spMkLst>
            <pc:docMk/>
            <pc:sldMk cId="244291247" sldId="407"/>
            <ac:spMk id="25" creationId="{672C0BF4-2352-DE72-A89F-464DEFDC495F}"/>
          </ac:spMkLst>
        </pc:spChg>
        <pc:spChg chg="add mod">
          <ac:chgData name="Laura Ximena Cifuentes Alba" userId="e8b26861-67ca-4d98-98de-54ccc2dc1596" providerId="ADAL" clId="{BEB65B91-9A99-42BB-949E-32D0E0D9B556}" dt="2026-01-16T16:34:46.476" v="3851" actId="1035"/>
          <ac:spMkLst>
            <pc:docMk/>
            <pc:sldMk cId="244291247" sldId="407"/>
            <ac:spMk id="26" creationId="{6DB8831A-82E5-CAB2-4284-21179C60B3AD}"/>
          </ac:spMkLst>
        </pc:spChg>
        <pc:spChg chg="add mod">
          <ac:chgData name="Laura Ximena Cifuentes Alba" userId="e8b26861-67ca-4d98-98de-54ccc2dc1596" providerId="ADAL" clId="{BEB65B91-9A99-42BB-949E-32D0E0D9B556}" dt="2026-01-16T16:34:46.476" v="3851" actId="1035"/>
          <ac:spMkLst>
            <pc:docMk/>
            <pc:sldMk cId="244291247" sldId="407"/>
            <ac:spMk id="27" creationId="{342B6463-307A-629A-9FD0-7341814DCCCD}"/>
          </ac:spMkLst>
        </pc:spChg>
        <pc:spChg chg="add mod">
          <ac:chgData name="Laura Ximena Cifuentes Alba" userId="e8b26861-67ca-4d98-98de-54ccc2dc1596" providerId="ADAL" clId="{BEB65B91-9A99-42BB-949E-32D0E0D9B556}" dt="2026-01-16T16:34:46.476" v="3851" actId="1035"/>
          <ac:spMkLst>
            <pc:docMk/>
            <pc:sldMk cId="244291247" sldId="407"/>
            <ac:spMk id="28" creationId="{998E6685-94A2-7D84-BEC4-6628181CBF45}"/>
          </ac:spMkLst>
        </pc:spChg>
        <pc:spChg chg="mod">
          <ac:chgData name="Laura Ximena Cifuentes Alba" userId="e8b26861-67ca-4d98-98de-54ccc2dc1596" providerId="ADAL" clId="{BEB65B91-9A99-42BB-949E-32D0E0D9B556}" dt="2026-01-16T16:35:08.535" v="3853" actId="207"/>
          <ac:spMkLst>
            <pc:docMk/>
            <pc:sldMk cId="244291247" sldId="407"/>
            <ac:spMk id="29" creationId="{32BFE96C-6B44-51E4-C393-73B781073713}"/>
          </ac:spMkLst>
        </pc:spChg>
        <pc:spChg chg="mod">
          <ac:chgData name="Laura Ximena Cifuentes Alba" userId="e8b26861-67ca-4d98-98de-54ccc2dc1596" providerId="ADAL" clId="{BEB65B91-9A99-42BB-949E-32D0E0D9B556}" dt="2026-01-16T16:34:18.175" v="3767" actId="1037"/>
          <ac:spMkLst>
            <pc:docMk/>
            <pc:sldMk cId="244291247" sldId="407"/>
            <ac:spMk id="30" creationId="{35170B61-845D-2E95-6860-89DD2DD284FC}"/>
          </ac:spMkLst>
        </pc:spChg>
        <pc:spChg chg="add mod">
          <ac:chgData name="Laura Ximena Cifuentes Alba" userId="e8b26861-67ca-4d98-98de-54ccc2dc1596" providerId="ADAL" clId="{BEB65B91-9A99-42BB-949E-32D0E0D9B556}" dt="2026-01-16T16:34:46.476" v="3851" actId="1035"/>
          <ac:spMkLst>
            <pc:docMk/>
            <pc:sldMk cId="244291247" sldId="407"/>
            <ac:spMk id="31" creationId="{CB8ED49C-7A1E-35BD-DCC5-EACB46DC220F}"/>
          </ac:spMkLst>
        </pc:spChg>
        <pc:spChg chg="add mod">
          <ac:chgData name="Laura Ximena Cifuentes Alba" userId="e8b26861-67ca-4d98-98de-54ccc2dc1596" providerId="ADAL" clId="{BEB65B91-9A99-42BB-949E-32D0E0D9B556}" dt="2026-01-16T16:34:46.476" v="3851" actId="1035"/>
          <ac:spMkLst>
            <pc:docMk/>
            <pc:sldMk cId="244291247" sldId="407"/>
            <ac:spMk id="32" creationId="{0AADB23B-D25C-7842-549C-576D84EB3401}"/>
          </ac:spMkLst>
        </pc:spChg>
        <pc:spChg chg="mod">
          <ac:chgData name="Laura Ximena Cifuentes Alba" userId="e8b26861-67ca-4d98-98de-54ccc2dc1596" providerId="ADAL" clId="{BEB65B91-9A99-42BB-949E-32D0E0D9B556}" dt="2026-01-16T16:34:46.476" v="3851" actId="1035"/>
          <ac:spMkLst>
            <pc:docMk/>
            <pc:sldMk cId="244291247" sldId="407"/>
            <ac:spMk id="33" creationId="{F7033CE3-B738-C255-EFF5-FEDBF417ACBF}"/>
          </ac:spMkLst>
        </pc:spChg>
        <pc:spChg chg="del mod">
          <ac:chgData name="Laura Ximena Cifuentes Alba" userId="e8b26861-67ca-4d98-98de-54ccc2dc1596" providerId="ADAL" clId="{BEB65B91-9A99-42BB-949E-32D0E0D9B556}" dt="2026-01-16T16:30:21.247" v="3645" actId="478"/>
          <ac:spMkLst>
            <pc:docMk/>
            <pc:sldMk cId="244291247" sldId="407"/>
            <ac:spMk id="34" creationId="{F633C3A0-6797-EA70-635C-A47C856FD280}"/>
          </ac:spMkLst>
        </pc:spChg>
        <pc:spChg chg="add del mod">
          <ac:chgData name="Laura Ximena Cifuentes Alba" userId="e8b26861-67ca-4d98-98de-54ccc2dc1596" providerId="ADAL" clId="{BEB65B91-9A99-42BB-949E-32D0E0D9B556}" dt="2026-01-16T16:30:21.247" v="3645" actId="478"/>
          <ac:spMkLst>
            <pc:docMk/>
            <pc:sldMk cId="244291247" sldId="407"/>
            <ac:spMk id="35" creationId="{596AF7FD-31C3-5544-B2BE-67FCCB039912}"/>
          </ac:spMkLst>
        </pc:spChg>
        <pc:spChg chg="del">
          <ac:chgData name="Laura Ximena Cifuentes Alba" userId="e8b26861-67ca-4d98-98de-54ccc2dc1596" providerId="ADAL" clId="{BEB65B91-9A99-42BB-949E-32D0E0D9B556}" dt="2026-01-16T16:30:21.247" v="3645" actId="478"/>
          <ac:spMkLst>
            <pc:docMk/>
            <pc:sldMk cId="244291247" sldId="407"/>
            <ac:spMk id="36" creationId="{4CD7BDBA-0241-730C-2243-E3520C8A1C5B}"/>
          </ac:spMkLst>
        </pc:spChg>
        <pc:spChg chg="add mod">
          <ac:chgData name="Laura Ximena Cifuentes Alba" userId="e8b26861-67ca-4d98-98de-54ccc2dc1596" providerId="ADAL" clId="{BEB65B91-9A99-42BB-949E-32D0E0D9B556}" dt="2026-01-16T16:34:46.476" v="3851" actId="1035"/>
          <ac:spMkLst>
            <pc:docMk/>
            <pc:sldMk cId="244291247" sldId="407"/>
            <ac:spMk id="41" creationId="{7904EFF1-C36B-0E50-EA37-A89E467C05F9}"/>
          </ac:spMkLst>
        </pc:spChg>
        <pc:spChg chg="add mod">
          <ac:chgData name="Laura Ximena Cifuentes Alba" userId="e8b26861-67ca-4d98-98de-54ccc2dc1596" providerId="ADAL" clId="{BEB65B91-9A99-42BB-949E-32D0E0D9B556}" dt="2026-01-16T16:34:46.476" v="3851" actId="1035"/>
          <ac:spMkLst>
            <pc:docMk/>
            <pc:sldMk cId="244291247" sldId="407"/>
            <ac:spMk id="42" creationId="{6B67014A-6A4B-7AAC-3F92-7BC54B42A93A}"/>
          </ac:spMkLst>
        </pc:spChg>
        <pc:spChg chg="add del mod">
          <ac:chgData name="Laura Ximena Cifuentes Alba" userId="e8b26861-67ca-4d98-98de-54ccc2dc1596" providerId="ADAL" clId="{BEB65B91-9A99-42BB-949E-32D0E0D9B556}" dt="2026-01-16T16:30:21.247" v="3645" actId="478"/>
          <ac:spMkLst>
            <pc:docMk/>
            <pc:sldMk cId="244291247" sldId="407"/>
            <ac:spMk id="43" creationId="{622272EF-02E3-B632-EACA-025CA187D169}"/>
          </ac:spMkLst>
        </pc:spChg>
        <pc:spChg chg="add mod">
          <ac:chgData name="Laura Ximena Cifuentes Alba" userId="e8b26861-67ca-4d98-98de-54ccc2dc1596" providerId="ADAL" clId="{BEB65B91-9A99-42BB-949E-32D0E0D9B556}" dt="2026-01-16T16:34:46.476" v="3851" actId="1035"/>
          <ac:spMkLst>
            <pc:docMk/>
            <pc:sldMk cId="244291247" sldId="407"/>
            <ac:spMk id="44" creationId="{6ECE254E-1354-1022-E5A3-D604FA95B55E}"/>
          </ac:spMkLst>
        </pc:spChg>
        <pc:spChg chg="add mod">
          <ac:chgData name="Laura Ximena Cifuentes Alba" userId="e8b26861-67ca-4d98-98de-54ccc2dc1596" providerId="ADAL" clId="{BEB65B91-9A99-42BB-949E-32D0E0D9B556}" dt="2026-01-16T16:34:55.085" v="3852"/>
          <ac:spMkLst>
            <pc:docMk/>
            <pc:sldMk cId="244291247" sldId="407"/>
            <ac:spMk id="45" creationId="{A501E335-8A84-C2F9-8CB4-84446F96FAAE}"/>
          </ac:spMkLst>
        </pc:spChg>
        <pc:spChg chg="add mod">
          <ac:chgData name="Laura Ximena Cifuentes Alba" userId="e8b26861-67ca-4d98-98de-54ccc2dc1596" providerId="ADAL" clId="{BEB65B91-9A99-42BB-949E-32D0E0D9B556}" dt="2026-01-16T16:34:55.085" v="3852"/>
          <ac:spMkLst>
            <pc:docMk/>
            <pc:sldMk cId="244291247" sldId="407"/>
            <ac:spMk id="46" creationId="{CB2285C0-88FA-2C15-16A5-BD49FCAEAAAB}"/>
          </ac:spMkLst>
        </pc:spChg>
        <pc:cxnChg chg="mod">
          <ac:chgData name="Laura Ximena Cifuentes Alba" userId="e8b26861-67ca-4d98-98de-54ccc2dc1596" providerId="ADAL" clId="{BEB65B91-9A99-42BB-949E-32D0E0D9B556}" dt="2026-01-16T16:34:18.175" v="3767" actId="1037"/>
          <ac:cxnSpMkLst>
            <pc:docMk/>
            <pc:sldMk cId="244291247" sldId="407"/>
            <ac:cxnSpMk id="37" creationId="{5A4E1F53-89B4-CE34-F4C1-0929E549465A}"/>
          </ac:cxnSpMkLst>
        </pc:cxnChg>
        <pc:cxnChg chg="mod">
          <ac:chgData name="Laura Ximena Cifuentes Alba" userId="e8b26861-67ca-4d98-98de-54ccc2dc1596" providerId="ADAL" clId="{BEB65B91-9A99-42BB-949E-32D0E0D9B556}" dt="2026-01-16T16:34:18.175" v="3767" actId="1037"/>
          <ac:cxnSpMkLst>
            <pc:docMk/>
            <pc:sldMk cId="244291247" sldId="407"/>
            <ac:cxnSpMk id="38" creationId="{D9CB959B-C8A1-B15E-81F1-4681AC9B8C8F}"/>
          </ac:cxnSpMkLst>
        </pc:cxnChg>
        <pc:cxnChg chg="mod">
          <ac:chgData name="Laura Ximena Cifuentes Alba" userId="e8b26861-67ca-4d98-98de-54ccc2dc1596" providerId="ADAL" clId="{BEB65B91-9A99-42BB-949E-32D0E0D9B556}" dt="2026-01-16T16:34:22.607" v="3779" actId="1037"/>
          <ac:cxnSpMkLst>
            <pc:docMk/>
            <pc:sldMk cId="244291247" sldId="407"/>
            <ac:cxnSpMk id="39" creationId="{C4C288A4-DF5C-5F8C-013A-547904137FF3}"/>
          </ac:cxnSpMkLst>
        </pc:cxnChg>
        <pc:cxnChg chg="del">
          <ac:chgData name="Laura Ximena Cifuentes Alba" userId="e8b26861-67ca-4d98-98de-54ccc2dc1596" providerId="ADAL" clId="{BEB65B91-9A99-42BB-949E-32D0E0D9B556}" dt="2026-01-16T16:30:21.247" v="3645" actId="478"/>
          <ac:cxnSpMkLst>
            <pc:docMk/>
            <pc:sldMk cId="244291247" sldId="407"/>
            <ac:cxnSpMk id="40" creationId="{0276D237-65A1-990A-0FE6-124C7A4F58A2}"/>
          </ac:cxnSpMkLst>
        </pc:cxnChg>
      </pc:sldChg>
      <pc:sldChg chg="add del">
        <pc:chgData name="Laura Ximena Cifuentes Alba" userId="e8b26861-67ca-4d98-98de-54ccc2dc1596" providerId="ADAL" clId="{BEB65B91-9A99-42BB-949E-32D0E0D9B556}" dt="2026-01-16T16:28:24.365" v="3583" actId="47"/>
        <pc:sldMkLst>
          <pc:docMk/>
          <pc:sldMk cId="1850314629" sldId="407"/>
        </pc:sldMkLst>
      </pc:sldChg>
      <pc:sldChg chg="addSp delSp modSp new del mod delAnim modAnim">
        <pc:chgData name="Laura Ximena Cifuentes Alba" userId="e8b26861-67ca-4d98-98de-54ccc2dc1596" providerId="ADAL" clId="{BEB65B91-9A99-42BB-949E-32D0E0D9B556}" dt="2026-01-16T16:53:31.644" v="4043" actId="47"/>
        <pc:sldMkLst>
          <pc:docMk/>
          <pc:sldMk cId="1382164167" sldId="408"/>
        </pc:sldMkLst>
        <pc:spChg chg="del">
          <ac:chgData name="Laura Ximena Cifuentes Alba" userId="e8b26861-67ca-4d98-98de-54ccc2dc1596" providerId="ADAL" clId="{BEB65B91-9A99-42BB-949E-32D0E0D9B556}" dt="2026-01-16T16:36:27.571" v="3858" actId="478"/>
          <ac:spMkLst>
            <pc:docMk/>
            <pc:sldMk cId="1382164167" sldId="408"/>
            <ac:spMk id="2" creationId="{B0E404ED-8B60-737C-538D-59A2424D4AE8}"/>
          </ac:spMkLst>
        </pc:spChg>
        <pc:spChg chg="del">
          <ac:chgData name="Laura Ximena Cifuentes Alba" userId="e8b26861-67ca-4d98-98de-54ccc2dc1596" providerId="ADAL" clId="{BEB65B91-9A99-42BB-949E-32D0E0D9B556}" dt="2026-01-16T16:36:27.571" v="3858" actId="478"/>
          <ac:spMkLst>
            <pc:docMk/>
            <pc:sldMk cId="1382164167" sldId="408"/>
            <ac:spMk id="3" creationId="{34100B85-C9FD-528B-C41F-2E2FF74EA5F6}"/>
          </ac:spMkLst>
        </pc:spChg>
        <pc:spChg chg="del">
          <ac:chgData name="Laura Ximena Cifuentes Alba" userId="e8b26861-67ca-4d98-98de-54ccc2dc1596" providerId="ADAL" clId="{BEB65B91-9A99-42BB-949E-32D0E0D9B556}" dt="2026-01-16T16:36:27.571" v="3858" actId="478"/>
          <ac:spMkLst>
            <pc:docMk/>
            <pc:sldMk cId="1382164167" sldId="408"/>
            <ac:spMk id="4" creationId="{5CF97B07-0AB1-2EC5-EF55-BF6E41F891B7}"/>
          </ac:spMkLst>
        </pc:spChg>
        <pc:spChg chg="add mod">
          <ac:chgData name="Laura Ximena Cifuentes Alba" userId="e8b26861-67ca-4d98-98de-54ccc2dc1596" providerId="ADAL" clId="{BEB65B91-9A99-42BB-949E-32D0E0D9B556}" dt="2026-01-16T16:36:40.376" v="3863"/>
          <ac:spMkLst>
            <pc:docMk/>
            <pc:sldMk cId="1382164167" sldId="408"/>
            <ac:spMk id="5" creationId="{CC8664F6-16C0-A743-C5CB-CD31B4059905}"/>
          </ac:spMkLst>
        </pc:spChg>
        <pc:spChg chg="add mod">
          <ac:chgData name="Laura Ximena Cifuentes Alba" userId="e8b26861-67ca-4d98-98de-54ccc2dc1596" providerId="ADAL" clId="{BEB65B91-9A99-42BB-949E-32D0E0D9B556}" dt="2026-01-16T16:36:40.376" v="3863"/>
          <ac:spMkLst>
            <pc:docMk/>
            <pc:sldMk cId="1382164167" sldId="408"/>
            <ac:spMk id="12" creationId="{8A07525F-A2C3-8A75-C484-52E4AD324CD3}"/>
          </ac:spMkLst>
        </pc:spChg>
        <pc:spChg chg="add mod">
          <ac:chgData name="Laura Ximena Cifuentes Alba" userId="e8b26861-67ca-4d98-98de-54ccc2dc1596" providerId="ADAL" clId="{BEB65B91-9A99-42BB-949E-32D0E0D9B556}" dt="2026-01-16T16:36:40.376" v="3863"/>
          <ac:spMkLst>
            <pc:docMk/>
            <pc:sldMk cId="1382164167" sldId="408"/>
            <ac:spMk id="14" creationId="{4AACF5C2-5EE3-5901-DB8D-57F1B90F42A6}"/>
          </ac:spMkLst>
        </pc:spChg>
        <pc:spChg chg="add mod">
          <ac:chgData name="Laura Ximena Cifuentes Alba" userId="e8b26861-67ca-4d98-98de-54ccc2dc1596" providerId="ADAL" clId="{BEB65B91-9A99-42BB-949E-32D0E0D9B556}" dt="2026-01-16T16:36:40.376" v="3863"/>
          <ac:spMkLst>
            <pc:docMk/>
            <pc:sldMk cId="1382164167" sldId="408"/>
            <ac:spMk id="20" creationId="{EB173485-1563-7B1F-6B97-860E7185E16F}"/>
          </ac:spMkLst>
        </pc:spChg>
        <pc:spChg chg="add mod">
          <ac:chgData name="Laura Ximena Cifuentes Alba" userId="e8b26861-67ca-4d98-98de-54ccc2dc1596" providerId="ADAL" clId="{BEB65B91-9A99-42BB-949E-32D0E0D9B556}" dt="2026-01-16T16:36:40.376" v="3863"/>
          <ac:spMkLst>
            <pc:docMk/>
            <pc:sldMk cId="1382164167" sldId="408"/>
            <ac:spMk id="22" creationId="{00C20100-EADE-58D4-A40C-62DE2E58643B}"/>
          </ac:spMkLst>
        </pc:spChg>
        <pc:spChg chg="add mod">
          <ac:chgData name="Laura Ximena Cifuentes Alba" userId="e8b26861-67ca-4d98-98de-54ccc2dc1596" providerId="ADAL" clId="{BEB65B91-9A99-42BB-949E-32D0E0D9B556}" dt="2026-01-16T16:36:40.376" v="3863"/>
          <ac:spMkLst>
            <pc:docMk/>
            <pc:sldMk cId="1382164167" sldId="408"/>
            <ac:spMk id="23" creationId="{2C845A39-DC33-7E61-2D38-F05DB0FDD4F8}"/>
          </ac:spMkLst>
        </pc:spChg>
        <pc:spChg chg="add mod">
          <ac:chgData name="Laura Ximena Cifuentes Alba" userId="e8b26861-67ca-4d98-98de-54ccc2dc1596" providerId="ADAL" clId="{BEB65B91-9A99-42BB-949E-32D0E0D9B556}" dt="2026-01-16T16:36:40.376" v="3863"/>
          <ac:spMkLst>
            <pc:docMk/>
            <pc:sldMk cId="1382164167" sldId="408"/>
            <ac:spMk id="24" creationId="{CF6A8EAD-4686-C3BA-18FA-83D50733D2E8}"/>
          </ac:spMkLst>
        </pc:spChg>
        <pc:spChg chg="add mod">
          <ac:chgData name="Laura Ximena Cifuentes Alba" userId="e8b26861-67ca-4d98-98de-54ccc2dc1596" providerId="ADAL" clId="{BEB65B91-9A99-42BB-949E-32D0E0D9B556}" dt="2026-01-16T16:36:40.376" v="3863"/>
          <ac:spMkLst>
            <pc:docMk/>
            <pc:sldMk cId="1382164167" sldId="408"/>
            <ac:spMk id="26" creationId="{D3189515-C09D-F3F4-6442-9BDFBE153E49}"/>
          </ac:spMkLst>
        </pc:spChg>
        <pc:spChg chg="add mod">
          <ac:chgData name="Laura Ximena Cifuentes Alba" userId="e8b26861-67ca-4d98-98de-54ccc2dc1596" providerId="ADAL" clId="{BEB65B91-9A99-42BB-949E-32D0E0D9B556}" dt="2026-01-16T16:36:40.376" v="3863"/>
          <ac:spMkLst>
            <pc:docMk/>
            <pc:sldMk cId="1382164167" sldId="408"/>
            <ac:spMk id="27" creationId="{B1166677-F03D-BE3E-213B-45256AF71ADF}"/>
          </ac:spMkLst>
        </pc:spChg>
        <pc:spChg chg="add mod">
          <ac:chgData name="Laura Ximena Cifuentes Alba" userId="e8b26861-67ca-4d98-98de-54ccc2dc1596" providerId="ADAL" clId="{BEB65B91-9A99-42BB-949E-32D0E0D9B556}" dt="2026-01-16T16:36:40.376" v="3863"/>
          <ac:spMkLst>
            <pc:docMk/>
            <pc:sldMk cId="1382164167" sldId="408"/>
            <ac:spMk id="28" creationId="{FFE6D024-A559-874C-8688-E8425D951752}"/>
          </ac:spMkLst>
        </pc:spChg>
        <pc:spChg chg="add mod">
          <ac:chgData name="Laura Ximena Cifuentes Alba" userId="e8b26861-67ca-4d98-98de-54ccc2dc1596" providerId="ADAL" clId="{BEB65B91-9A99-42BB-949E-32D0E0D9B556}" dt="2026-01-16T16:36:49.577" v="3868"/>
          <ac:spMkLst>
            <pc:docMk/>
            <pc:sldMk cId="1382164167" sldId="408"/>
            <ac:spMk id="29" creationId="{D2A8648D-31C2-2567-7506-A5B0AE478741}"/>
          </ac:spMkLst>
        </pc:spChg>
        <pc:spChg chg="add mod">
          <ac:chgData name="Laura Ximena Cifuentes Alba" userId="e8b26861-67ca-4d98-98de-54ccc2dc1596" providerId="ADAL" clId="{BEB65B91-9A99-42BB-949E-32D0E0D9B556}" dt="2026-01-16T16:36:49.577" v="3868"/>
          <ac:spMkLst>
            <pc:docMk/>
            <pc:sldMk cId="1382164167" sldId="408"/>
            <ac:spMk id="33" creationId="{0538F39C-DCF5-59DF-1FBE-F3F86AB0A905}"/>
          </ac:spMkLst>
        </pc:spChg>
        <pc:spChg chg="add mod">
          <ac:chgData name="Laura Ximena Cifuentes Alba" userId="e8b26861-67ca-4d98-98de-54ccc2dc1596" providerId="ADAL" clId="{BEB65B91-9A99-42BB-949E-32D0E0D9B556}" dt="2026-01-16T16:36:49.577" v="3868"/>
          <ac:spMkLst>
            <pc:docMk/>
            <pc:sldMk cId="1382164167" sldId="408"/>
            <ac:spMk id="36" creationId="{70F575A7-7E80-E819-D76B-08E95A5A7FE3}"/>
          </ac:spMkLst>
        </pc:spChg>
        <pc:spChg chg="add mod">
          <ac:chgData name="Laura Ximena Cifuentes Alba" userId="e8b26861-67ca-4d98-98de-54ccc2dc1596" providerId="ADAL" clId="{BEB65B91-9A99-42BB-949E-32D0E0D9B556}" dt="2026-01-16T16:36:49.577" v="3868"/>
          <ac:spMkLst>
            <pc:docMk/>
            <pc:sldMk cId="1382164167" sldId="408"/>
            <ac:spMk id="38" creationId="{15C41622-A257-9C78-E842-77D472EDDB23}"/>
          </ac:spMkLst>
        </pc:spChg>
        <pc:spChg chg="add mod">
          <ac:chgData name="Laura Ximena Cifuentes Alba" userId="e8b26861-67ca-4d98-98de-54ccc2dc1596" providerId="ADAL" clId="{BEB65B91-9A99-42BB-949E-32D0E0D9B556}" dt="2026-01-16T16:36:49.577" v="3868"/>
          <ac:spMkLst>
            <pc:docMk/>
            <pc:sldMk cId="1382164167" sldId="408"/>
            <ac:spMk id="39" creationId="{42B6A14A-E315-95D0-284A-8EADE394A34E}"/>
          </ac:spMkLst>
        </pc:spChg>
        <pc:spChg chg="add mod">
          <ac:chgData name="Laura Ximena Cifuentes Alba" userId="e8b26861-67ca-4d98-98de-54ccc2dc1596" providerId="ADAL" clId="{BEB65B91-9A99-42BB-949E-32D0E0D9B556}" dt="2026-01-16T16:36:49.577" v="3868"/>
          <ac:spMkLst>
            <pc:docMk/>
            <pc:sldMk cId="1382164167" sldId="408"/>
            <ac:spMk id="40" creationId="{3610D0E8-FEB9-3F88-3EB0-99B082A6E75E}"/>
          </ac:spMkLst>
        </pc:spChg>
        <pc:spChg chg="add mod">
          <ac:chgData name="Laura Ximena Cifuentes Alba" userId="e8b26861-67ca-4d98-98de-54ccc2dc1596" providerId="ADAL" clId="{BEB65B91-9A99-42BB-949E-32D0E0D9B556}" dt="2026-01-16T16:36:49.577" v="3868"/>
          <ac:spMkLst>
            <pc:docMk/>
            <pc:sldMk cId="1382164167" sldId="408"/>
            <ac:spMk id="41" creationId="{7815E2F2-F078-5B93-4E88-D7E337ECCD97}"/>
          </ac:spMkLst>
        </pc:spChg>
        <pc:spChg chg="add mod">
          <ac:chgData name="Laura Ximena Cifuentes Alba" userId="e8b26861-67ca-4d98-98de-54ccc2dc1596" providerId="ADAL" clId="{BEB65B91-9A99-42BB-949E-32D0E0D9B556}" dt="2026-01-16T16:36:49.577" v="3868"/>
          <ac:spMkLst>
            <pc:docMk/>
            <pc:sldMk cId="1382164167" sldId="408"/>
            <ac:spMk id="46" creationId="{C7891EEE-2434-BFEA-E0BD-C8DC33CF0552}"/>
          </ac:spMkLst>
        </pc:spChg>
        <pc:spChg chg="add mod">
          <ac:chgData name="Laura Ximena Cifuentes Alba" userId="e8b26861-67ca-4d98-98de-54ccc2dc1596" providerId="ADAL" clId="{BEB65B91-9A99-42BB-949E-32D0E0D9B556}" dt="2026-01-16T16:36:49.577" v="3868"/>
          <ac:spMkLst>
            <pc:docMk/>
            <pc:sldMk cId="1382164167" sldId="408"/>
            <ac:spMk id="48" creationId="{BD42FBFD-0499-10E5-5A12-DB0D9500E3FC}"/>
          </ac:spMkLst>
        </pc:spChg>
        <pc:spChg chg="add mod">
          <ac:chgData name="Laura Ximena Cifuentes Alba" userId="e8b26861-67ca-4d98-98de-54ccc2dc1596" providerId="ADAL" clId="{BEB65B91-9A99-42BB-949E-32D0E0D9B556}" dt="2026-01-16T16:36:49.577" v="3868"/>
          <ac:spMkLst>
            <pc:docMk/>
            <pc:sldMk cId="1382164167" sldId="408"/>
            <ac:spMk id="50" creationId="{CDE5DC85-788E-1830-C78A-B70608E8662B}"/>
          </ac:spMkLst>
        </pc:spChg>
        <pc:spChg chg="add del mod">
          <ac:chgData name="Laura Ximena Cifuentes Alba" userId="e8b26861-67ca-4d98-98de-54ccc2dc1596" providerId="ADAL" clId="{BEB65B91-9A99-42BB-949E-32D0E0D9B556}" dt="2026-01-16T16:36:57.041" v="3872" actId="478"/>
          <ac:spMkLst>
            <pc:docMk/>
            <pc:sldMk cId="1382164167" sldId="408"/>
            <ac:spMk id="53" creationId="{BFC7FAF1-D0C7-8951-9EB3-7D082793726C}"/>
          </ac:spMkLst>
        </pc:spChg>
        <pc:spChg chg="mod">
          <ac:chgData name="Laura Ximena Cifuentes Alba" userId="e8b26861-67ca-4d98-98de-54ccc2dc1596" providerId="ADAL" clId="{BEB65B91-9A99-42BB-949E-32D0E0D9B556}" dt="2026-01-16T16:39:44.646" v="3883" actId="1076"/>
          <ac:spMkLst>
            <pc:docMk/>
            <pc:sldMk cId="1382164167" sldId="408"/>
            <ac:spMk id="54" creationId="{B5A2D680-53F4-356F-BFB6-CAC918128E13}"/>
          </ac:spMkLst>
        </pc:spChg>
        <pc:spChg chg="mod">
          <ac:chgData name="Laura Ximena Cifuentes Alba" userId="e8b26861-67ca-4d98-98de-54ccc2dc1596" providerId="ADAL" clId="{BEB65B91-9A99-42BB-949E-32D0E0D9B556}" dt="2026-01-16T16:39:44.646" v="3883" actId="1076"/>
          <ac:spMkLst>
            <pc:docMk/>
            <pc:sldMk cId="1382164167" sldId="408"/>
            <ac:spMk id="55" creationId="{A37126F4-96B2-8788-2B70-BFFC6E1AB5EB}"/>
          </ac:spMkLst>
        </pc:spChg>
        <pc:spChg chg="mod">
          <ac:chgData name="Laura Ximena Cifuentes Alba" userId="e8b26861-67ca-4d98-98de-54ccc2dc1596" providerId="ADAL" clId="{BEB65B91-9A99-42BB-949E-32D0E0D9B556}" dt="2026-01-16T16:39:44.646" v="3883" actId="1076"/>
          <ac:spMkLst>
            <pc:docMk/>
            <pc:sldMk cId="1382164167" sldId="408"/>
            <ac:spMk id="56" creationId="{C18E0308-8F55-97C7-EAFF-364170990CC0}"/>
          </ac:spMkLst>
        </pc:spChg>
        <pc:spChg chg="del">
          <ac:chgData name="Laura Ximena Cifuentes Alba" userId="e8b26861-67ca-4d98-98de-54ccc2dc1596" providerId="ADAL" clId="{BEB65B91-9A99-42BB-949E-32D0E0D9B556}" dt="2026-01-16T16:39:18.968" v="3874" actId="478"/>
          <ac:spMkLst>
            <pc:docMk/>
            <pc:sldMk cId="1382164167" sldId="408"/>
            <ac:spMk id="57" creationId="{15D9A4BB-6DD2-5F1F-C745-618E69E8BA0B}"/>
          </ac:spMkLst>
        </pc:spChg>
        <pc:spChg chg="add mod">
          <ac:chgData name="Laura Ximena Cifuentes Alba" userId="e8b26861-67ca-4d98-98de-54ccc2dc1596" providerId="ADAL" clId="{BEB65B91-9A99-42BB-949E-32D0E0D9B556}" dt="2026-01-16T16:40:15" v="3888" actId="1076"/>
          <ac:spMkLst>
            <pc:docMk/>
            <pc:sldMk cId="1382164167" sldId="408"/>
            <ac:spMk id="59" creationId="{E8339B7A-A4EE-9598-0814-039257A4533D}"/>
          </ac:spMkLst>
        </pc:spChg>
        <pc:spChg chg="del">
          <ac:chgData name="Laura Ximena Cifuentes Alba" userId="e8b26861-67ca-4d98-98de-54ccc2dc1596" providerId="ADAL" clId="{BEB65B91-9A99-42BB-949E-32D0E0D9B556}" dt="2026-01-16T16:40:03.505" v="3884" actId="478"/>
          <ac:spMkLst>
            <pc:docMk/>
            <pc:sldMk cId="1382164167" sldId="408"/>
            <ac:spMk id="60" creationId="{D140A289-A8FD-A34A-1A6B-BA93B7B47192}"/>
          </ac:spMkLst>
        </pc:spChg>
        <pc:spChg chg="mod">
          <ac:chgData name="Laura Ximena Cifuentes Alba" userId="e8b26861-67ca-4d98-98de-54ccc2dc1596" providerId="ADAL" clId="{BEB65B91-9A99-42BB-949E-32D0E0D9B556}" dt="2026-01-16T16:40:27.449" v="3892" actId="1076"/>
          <ac:spMkLst>
            <pc:docMk/>
            <pc:sldMk cId="1382164167" sldId="408"/>
            <ac:spMk id="62" creationId="{C138ACD8-3EE8-4253-F840-20356E2DDDE0}"/>
          </ac:spMkLst>
        </pc:spChg>
        <pc:spChg chg="add del mod">
          <ac:chgData name="Laura Ximena Cifuentes Alba" userId="e8b26861-67ca-4d98-98de-54ccc2dc1596" providerId="ADAL" clId="{BEB65B91-9A99-42BB-949E-32D0E0D9B556}" dt="2026-01-16T16:40:03.505" v="3884" actId="478"/>
          <ac:spMkLst>
            <pc:docMk/>
            <pc:sldMk cId="1382164167" sldId="408"/>
            <ac:spMk id="63" creationId="{0FB85285-972A-FBCA-8EB9-0F50EAE62136}"/>
          </ac:spMkLst>
        </pc:spChg>
        <pc:spChg chg="add mod">
          <ac:chgData name="Laura Ximena Cifuentes Alba" userId="e8b26861-67ca-4d98-98de-54ccc2dc1596" providerId="ADAL" clId="{BEB65B91-9A99-42BB-949E-32D0E0D9B556}" dt="2026-01-16T16:39:08.024" v="3873" actId="2711"/>
          <ac:spMkLst>
            <pc:docMk/>
            <pc:sldMk cId="1382164167" sldId="408"/>
            <ac:spMk id="64" creationId="{0837C42B-7B77-4574-4EA9-F86AB2A564F2}"/>
          </ac:spMkLst>
        </pc:spChg>
        <pc:spChg chg="add mod">
          <ac:chgData name="Laura Ximena Cifuentes Alba" userId="e8b26861-67ca-4d98-98de-54ccc2dc1596" providerId="ADAL" clId="{BEB65B91-9A99-42BB-949E-32D0E0D9B556}" dt="2026-01-16T16:41:08.587" v="3895"/>
          <ac:spMkLst>
            <pc:docMk/>
            <pc:sldMk cId="1382164167" sldId="408"/>
            <ac:spMk id="65" creationId="{03A2636A-62A9-968A-EB38-7D8F057AA79B}"/>
          </ac:spMkLst>
        </pc:spChg>
        <pc:spChg chg="add del mod">
          <ac:chgData name="Laura Ximena Cifuentes Alba" userId="e8b26861-67ca-4d98-98de-54ccc2dc1596" providerId="ADAL" clId="{BEB65B91-9A99-42BB-949E-32D0E0D9B556}" dt="2026-01-16T16:40:03.505" v="3884" actId="478"/>
          <ac:spMkLst>
            <pc:docMk/>
            <pc:sldMk cId="1382164167" sldId="408"/>
            <ac:spMk id="66" creationId="{91D44FAF-5EFA-B4E2-E5E9-3377F7B90ABE}"/>
          </ac:spMkLst>
        </pc:spChg>
        <pc:spChg chg="add mod">
          <ac:chgData name="Laura Ximena Cifuentes Alba" userId="e8b26861-67ca-4d98-98de-54ccc2dc1596" providerId="ADAL" clId="{BEB65B91-9A99-42BB-949E-32D0E0D9B556}" dt="2026-01-16T16:41:17.714" v="3898"/>
          <ac:spMkLst>
            <pc:docMk/>
            <pc:sldMk cId="1382164167" sldId="408"/>
            <ac:spMk id="68" creationId="{B2A3FEDC-06FA-2702-B5D1-105CC598E1D5}"/>
          </ac:spMkLst>
        </pc:spChg>
        <pc:spChg chg="add mod">
          <ac:chgData name="Laura Ximena Cifuentes Alba" userId="e8b26861-67ca-4d98-98de-54ccc2dc1596" providerId="ADAL" clId="{BEB65B91-9A99-42BB-949E-32D0E0D9B556}" dt="2026-01-16T16:41:41.693" v="3901"/>
          <ac:spMkLst>
            <pc:docMk/>
            <pc:sldMk cId="1382164167" sldId="408"/>
            <ac:spMk id="70" creationId="{E7AE062B-3DD9-CC49-7739-456C2E3A9C2A}"/>
          </ac:spMkLst>
        </pc:spChg>
        <pc:spChg chg="add del mod">
          <ac:chgData name="Laura Ximena Cifuentes Alba" userId="e8b26861-67ca-4d98-98de-54ccc2dc1596" providerId="ADAL" clId="{BEB65B91-9A99-42BB-949E-32D0E0D9B556}" dt="2026-01-16T16:40:03.505" v="3884" actId="478"/>
          <ac:spMkLst>
            <pc:docMk/>
            <pc:sldMk cId="1382164167" sldId="408"/>
            <ac:spMk id="71" creationId="{E4C504B4-6D88-3322-EAC6-DCA57877F3F0}"/>
          </ac:spMkLst>
        </pc:spChg>
        <pc:spChg chg="mod">
          <ac:chgData name="Laura Ximena Cifuentes Alba" userId="e8b26861-67ca-4d98-98de-54ccc2dc1596" providerId="ADAL" clId="{BEB65B91-9A99-42BB-949E-32D0E0D9B556}" dt="2026-01-16T16:39:08.024" v="3873" actId="2711"/>
          <ac:spMkLst>
            <pc:docMk/>
            <pc:sldMk cId="1382164167" sldId="408"/>
            <ac:spMk id="72" creationId="{1B45BBD9-0205-C3D6-6FBF-3A0D5BAE2404}"/>
          </ac:spMkLst>
        </pc:spChg>
        <pc:spChg chg="add mod">
          <ac:chgData name="Laura Ximena Cifuentes Alba" userId="e8b26861-67ca-4d98-98de-54ccc2dc1596" providerId="ADAL" clId="{BEB65B91-9A99-42BB-949E-32D0E0D9B556}" dt="2026-01-16T16:39:08.024" v="3873" actId="2711"/>
          <ac:spMkLst>
            <pc:docMk/>
            <pc:sldMk cId="1382164167" sldId="408"/>
            <ac:spMk id="74" creationId="{07AE57D0-43CA-0EC3-445C-5C2DFF851504}"/>
          </ac:spMkLst>
        </pc:spChg>
        <pc:spChg chg="add del mod">
          <ac:chgData name="Laura Ximena Cifuentes Alba" userId="e8b26861-67ca-4d98-98de-54ccc2dc1596" providerId="ADAL" clId="{BEB65B91-9A99-42BB-949E-32D0E0D9B556}" dt="2026-01-16T16:42:57.372" v="3911" actId="478"/>
          <ac:spMkLst>
            <pc:docMk/>
            <pc:sldMk cId="1382164167" sldId="408"/>
            <ac:spMk id="77" creationId="{C9603487-97A1-B3A9-37ED-532950477B89}"/>
          </ac:spMkLst>
        </pc:spChg>
        <pc:spChg chg="add mod">
          <ac:chgData name="Laura Ximena Cifuentes Alba" userId="e8b26861-67ca-4d98-98de-54ccc2dc1596" providerId="ADAL" clId="{BEB65B91-9A99-42BB-949E-32D0E0D9B556}" dt="2026-01-16T16:43:17.120" v="3915" actId="14100"/>
          <ac:spMkLst>
            <pc:docMk/>
            <pc:sldMk cId="1382164167" sldId="408"/>
            <ac:spMk id="78" creationId="{B68FB524-60E8-6D45-E5B8-2A631E8D6965}"/>
          </ac:spMkLst>
        </pc:spChg>
        <pc:spChg chg="add mod">
          <ac:chgData name="Laura Ximena Cifuentes Alba" userId="e8b26861-67ca-4d98-98de-54ccc2dc1596" providerId="ADAL" clId="{BEB65B91-9A99-42BB-949E-32D0E0D9B556}" dt="2026-01-16T16:43:51.785" v="3934" actId="1076"/>
          <ac:spMkLst>
            <pc:docMk/>
            <pc:sldMk cId="1382164167" sldId="408"/>
            <ac:spMk id="79" creationId="{1ED57801-DD0C-DA48-3DFD-775433007A6A}"/>
          </ac:spMkLst>
        </pc:spChg>
        <pc:spChg chg="add mod">
          <ac:chgData name="Laura Ximena Cifuentes Alba" userId="e8b26861-67ca-4d98-98de-54ccc2dc1596" providerId="ADAL" clId="{BEB65B91-9A99-42BB-949E-32D0E0D9B556}" dt="2026-01-16T16:44:36.507" v="3944" actId="1076"/>
          <ac:spMkLst>
            <pc:docMk/>
            <pc:sldMk cId="1382164167" sldId="408"/>
            <ac:spMk id="80" creationId="{6AE2FC4E-4EFB-8479-73B2-24A9E533D821}"/>
          </ac:spMkLst>
        </pc:spChg>
        <pc:spChg chg="add mod">
          <ac:chgData name="Laura Ximena Cifuentes Alba" userId="e8b26861-67ca-4d98-98de-54ccc2dc1596" providerId="ADAL" clId="{BEB65B91-9A99-42BB-949E-32D0E0D9B556}" dt="2026-01-16T16:45:02.847" v="3945"/>
          <ac:spMkLst>
            <pc:docMk/>
            <pc:sldMk cId="1382164167" sldId="408"/>
            <ac:spMk id="81" creationId="{4A45D094-CDF6-0F3D-5E5C-F8188CEFD08B}"/>
          </ac:spMkLst>
        </pc:spChg>
        <pc:spChg chg="add mod">
          <ac:chgData name="Laura Ximena Cifuentes Alba" userId="e8b26861-67ca-4d98-98de-54ccc2dc1596" providerId="ADAL" clId="{BEB65B91-9A99-42BB-949E-32D0E0D9B556}" dt="2026-01-16T16:45:02.847" v="3945"/>
          <ac:spMkLst>
            <pc:docMk/>
            <pc:sldMk cId="1382164167" sldId="408"/>
            <ac:spMk id="82" creationId="{A7149B34-17D5-BA95-A26F-809DB8754DBC}"/>
          </ac:spMkLst>
        </pc:spChg>
        <pc:spChg chg="add mod">
          <ac:chgData name="Laura Ximena Cifuentes Alba" userId="e8b26861-67ca-4d98-98de-54ccc2dc1596" providerId="ADAL" clId="{BEB65B91-9A99-42BB-949E-32D0E0D9B556}" dt="2026-01-16T16:45:16.020" v="3949" actId="14100"/>
          <ac:spMkLst>
            <pc:docMk/>
            <pc:sldMk cId="1382164167" sldId="408"/>
            <ac:spMk id="83" creationId="{1265242B-80FB-F1E8-6E5E-9383B86CAC3B}"/>
          </ac:spMkLst>
        </pc:spChg>
        <pc:spChg chg="add mod">
          <ac:chgData name="Laura Ximena Cifuentes Alba" userId="e8b26861-67ca-4d98-98de-54ccc2dc1596" providerId="ADAL" clId="{BEB65B91-9A99-42BB-949E-32D0E0D9B556}" dt="2026-01-16T16:45:32.571" v="3952" actId="1076"/>
          <ac:spMkLst>
            <pc:docMk/>
            <pc:sldMk cId="1382164167" sldId="408"/>
            <ac:spMk id="84" creationId="{10623CF8-A502-AD98-3E84-E1CC4BCAE3E8}"/>
          </ac:spMkLst>
        </pc:spChg>
        <pc:spChg chg="add mod">
          <ac:chgData name="Laura Ximena Cifuentes Alba" userId="e8b26861-67ca-4d98-98de-54ccc2dc1596" providerId="ADAL" clId="{BEB65B91-9A99-42BB-949E-32D0E0D9B556}" dt="2026-01-16T16:45:54.907" v="3959"/>
          <ac:spMkLst>
            <pc:docMk/>
            <pc:sldMk cId="1382164167" sldId="408"/>
            <ac:spMk id="85" creationId="{8BA3F077-582B-26CA-0F8C-2E85B69E23F0}"/>
          </ac:spMkLst>
        </pc:spChg>
      </pc:sldChg>
      <pc:sldChg chg="addSp delSp modSp add del mod delAnim modAnim">
        <pc:chgData name="Laura Ximena Cifuentes Alba" userId="e8b26861-67ca-4d98-98de-54ccc2dc1596" providerId="ADAL" clId="{BEB65B91-9A99-42BB-949E-32D0E0D9B556}" dt="2026-01-16T17:45:05.698" v="4438" actId="47"/>
        <pc:sldMkLst>
          <pc:docMk/>
          <pc:sldMk cId="1543345865" sldId="409"/>
        </pc:sldMkLst>
        <pc:spChg chg="mod">
          <ac:chgData name="Laura Ximena Cifuentes Alba" userId="e8b26861-67ca-4d98-98de-54ccc2dc1596" providerId="ADAL" clId="{BEB65B91-9A99-42BB-949E-32D0E0D9B556}" dt="2026-01-16T17:13:03.846" v="4302" actId="207"/>
          <ac:spMkLst>
            <pc:docMk/>
            <pc:sldMk cId="1543345865" sldId="409"/>
            <ac:spMk id="2" creationId="{2EB69AA2-9A90-468B-C673-FBBEE1AA998B}"/>
          </ac:spMkLst>
        </pc:spChg>
        <pc:spChg chg="del mod">
          <ac:chgData name="Laura Ximena Cifuentes Alba" userId="e8b26861-67ca-4d98-98de-54ccc2dc1596" providerId="ADAL" clId="{BEB65B91-9A99-42BB-949E-32D0E0D9B556}" dt="2026-01-16T17:13:06.461" v="4304" actId="478"/>
          <ac:spMkLst>
            <pc:docMk/>
            <pc:sldMk cId="1543345865" sldId="409"/>
            <ac:spMk id="3" creationId="{61E0F01F-934B-3516-608B-B12A43D8FDD1}"/>
          </ac:spMkLst>
        </pc:spChg>
        <pc:spChg chg="del">
          <ac:chgData name="Laura Ximena Cifuentes Alba" userId="e8b26861-67ca-4d98-98de-54ccc2dc1596" providerId="ADAL" clId="{BEB65B91-9A99-42BB-949E-32D0E0D9B556}" dt="2026-01-16T16:46:07.652" v="3962" actId="478"/>
          <ac:spMkLst>
            <pc:docMk/>
            <pc:sldMk cId="1543345865" sldId="409"/>
            <ac:spMk id="4" creationId="{AA233A6F-8B0F-EB23-0A65-E595397E4176}"/>
          </ac:spMkLst>
        </pc:spChg>
        <pc:spChg chg="add del mod">
          <ac:chgData name="Laura Ximena Cifuentes Alba" userId="e8b26861-67ca-4d98-98de-54ccc2dc1596" providerId="ADAL" clId="{BEB65B91-9A99-42BB-949E-32D0E0D9B556}" dt="2026-01-16T17:04:01.223" v="4168" actId="478"/>
          <ac:spMkLst>
            <pc:docMk/>
            <pc:sldMk cId="1543345865" sldId="409"/>
            <ac:spMk id="5" creationId="{40495FC8-2413-BA98-6DDD-2A5BD82D9BAD}"/>
          </ac:spMkLst>
        </pc:spChg>
        <pc:spChg chg="add mod">
          <ac:chgData name="Laura Ximena Cifuentes Alba" userId="e8b26861-67ca-4d98-98de-54ccc2dc1596" providerId="ADAL" clId="{BEB65B91-9A99-42BB-949E-32D0E0D9B556}" dt="2026-01-16T16:59:05.586" v="4110" actId="1076"/>
          <ac:spMkLst>
            <pc:docMk/>
            <pc:sldMk cId="1543345865" sldId="409"/>
            <ac:spMk id="7" creationId="{B323713B-AAC8-0D3E-683C-6605D88D0423}"/>
          </ac:spMkLst>
        </pc:spChg>
        <pc:spChg chg="add del mod">
          <ac:chgData name="Laura Ximena Cifuentes Alba" userId="e8b26861-67ca-4d98-98de-54ccc2dc1596" providerId="ADAL" clId="{BEB65B91-9A99-42BB-949E-32D0E0D9B556}" dt="2026-01-16T17:04:01.223" v="4168" actId="478"/>
          <ac:spMkLst>
            <pc:docMk/>
            <pc:sldMk cId="1543345865" sldId="409"/>
            <ac:spMk id="8" creationId="{DD341D2B-6A94-CE9C-0BFA-DD3D9EE29F3F}"/>
          </ac:spMkLst>
        </pc:spChg>
        <pc:spChg chg="add del mod">
          <ac:chgData name="Laura Ximena Cifuentes Alba" userId="e8b26861-67ca-4d98-98de-54ccc2dc1596" providerId="ADAL" clId="{BEB65B91-9A99-42BB-949E-32D0E0D9B556}" dt="2026-01-16T17:04:01.223" v="4168" actId="478"/>
          <ac:spMkLst>
            <pc:docMk/>
            <pc:sldMk cId="1543345865" sldId="409"/>
            <ac:spMk id="9" creationId="{ECB1BA14-80C0-151C-2D77-336F0BB99A7E}"/>
          </ac:spMkLst>
        </pc:spChg>
        <pc:spChg chg="add mod">
          <ac:chgData name="Laura Ximena Cifuentes Alba" userId="e8b26861-67ca-4d98-98de-54ccc2dc1596" providerId="ADAL" clId="{BEB65B91-9A99-42BB-949E-32D0E0D9B556}" dt="2026-01-16T16:53:48.995" v="4045" actId="1076"/>
          <ac:spMkLst>
            <pc:docMk/>
            <pc:sldMk cId="1543345865" sldId="409"/>
            <ac:spMk id="10" creationId="{ECFB467E-0615-B14E-7E6E-9A89E8BEF1B6}"/>
          </ac:spMkLst>
        </pc:spChg>
        <pc:spChg chg="add del mod">
          <ac:chgData name="Laura Ximena Cifuentes Alba" userId="e8b26861-67ca-4d98-98de-54ccc2dc1596" providerId="ADAL" clId="{BEB65B91-9A99-42BB-949E-32D0E0D9B556}" dt="2026-01-16T17:04:01.223" v="4168" actId="478"/>
          <ac:spMkLst>
            <pc:docMk/>
            <pc:sldMk cId="1543345865" sldId="409"/>
            <ac:spMk id="11" creationId="{EC33FD75-C154-1DA7-33F2-38E34040DA9F}"/>
          </ac:spMkLst>
        </pc:spChg>
        <pc:spChg chg="add del mod">
          <ac:chgData name="Laura Ximena Cifuentes Alba" userId="e8b26861-67ca-4d98-98de-54ccc2dc1596" providerId="ADAL" clId="{BEB65B91-9A99-42BB-949E-32D0E0D9B556}" dt="2026-01-16T17:04:01.223" v="4168" actId="478"/>
          <ac:spMkLst>
            <pc:docMk/>
            <pc:sldMk cId="1543345865" sldId="409"/>
            <ac:spMk id="12" creationId="{592D3706-74C2-F506-0800-4F9406051B03}"/>
          </ac:spMkLst>
        </pc:spChg>
        <pc:spChg chg="add del mod">
          <ac:chgData name="Laura Ximena Cifuentes Alba" userId="e8b26861-67ca-4d98-98de-54ccc2dc1596" providerId="ADAL" clId="{BEB65B91-9A99-42BB-949E-32D0E0D9B556}" dt="2026-01-16T17:04:01.223" v="4168" actId="478"/>
          <ac:spMkLst>
            <pc:docMk/>
            <pc:sldMk cId="1543345865" sldId="409"/>
            <ac:spMk id="13" creationId="{2833F39C-8AD1-495F-B1DA-6B5B945CF96E}"/>
          </ac:spMkLst>
        </pc:spChg>
        <pc:spChg chg="add mod">
          <ac:chgData name="Laura Ximena Cifuentes Alba" userId="e8b26861-67ca-4d98-98de-54ccc2dc1596" providerId="ADAL" clId="{BEB65B91-9A99-42BB-949E-32D0E0D9B556}" dt="2026-01-16T16:53:48.995" v="4045" actId="1076"/>
          <ac:spMkLst>
            <pc:docMk/>
            <pc:sldMk cId="1543345865" sldId="409"/>
            <ac:spMk id="14" creationId="{AB66622A-C72D-C137-D918-006ADA9279B9}"/>
          </ac:spMkLst>
        </pc:spChg>
        <pc:spChg chg="add del mod">
          <ac:chgData name="Laura Ximena Cifuentes Alba" userId="e8b26861-67ca-4d98-98de-54ccc2dc1596" providerId="ADAL" clId="{BEB65B91-9A99-42BB-949E-32D0E0D9B556}" dt="2026-01-16T17:04:01.223" v="4168" actId="478"/>
          <ac:spMkLst>
            <pc:docMk/>
            <pc:sldMk cId="1543345865" sldId="409"/>
            <ac:spMk id="15" creationId="{F847A6A9-095F-CF4B-07AB-15CE355BB737}"/>
          </ac:spMkLst>
        </pc:spChg>
        <pc:spChg chg="add del mod">
          <ac:chgData name="Laura Ximena Cifuentes Alba" userId="e8b26861-67ca-4d98-98de-54ccc2dc1596" providerId="ADAL" clId="{BEB65B91-9A99-42BB-949E-32D0E0D9B556}" dt="2026-01-16T17:02:52.540" v="4163" actId="478"/>
          <ac:spMkLst>
            <pc:docMk/>
            <pc:sldMk cId="1543345865" sldId="409"/>
            <ac:spMk id="16" creationId="{4121EB0F-AFC1-8E4D-1A53-B8DEBCE5ABC6}"/>
          </ac:spMkLst>
        </pc:spChg>
        <pc:spChg chg="add del mod">
          <ac:chgData name="Laura Ximena Cifuentes Alba" userId="e8b26861-67ca-4d98-98de-54ccc2dc1596" providerId="ADAL" clId="{BEB65B91-9A99-42BB-949E-32D0E0D9B556}" dt="2026-01-16T17:04:01.223" v="4168" actId="478"/>
          <ac:spMkLst>
            <pc:docMk/>
            <pc:sldMk cId="1543345865" sldId="409"/>
            <ac:spMk id="17" creationId="{254FAE7E-1F77-BD07-3AEA-CF0060417A3F}"/>
          </ac:spMkLst>
        </pc:spChg>
        <pc:spChg chg="add mod">
          <ac:chgData name="Laura Ximena Cifuentes Alba" userId="e8b26861-67ca-4d98-98de-54ccc2dc1596" providerId="ADAL" clId="{BEB65B91-9A99-42BB-949E-32D0E0D9B556}" dt="2026-01-16T17:02:08.245" v="4162" actId="1076"/>
          <ac:spMkLst>
            <pc:docMk/>
            <pc:sldMk cId="1543345865" sldId="409"/>
            <ac:spMk id="18" creationId="{BFE01D89-76EF-AEC1-D94F-060B7FF20F1F}"/>
          </ac:spMkLst>
        </pc:spChg>
        <pc:spChg chg="add mod">
          <ac:chgData name="Laura Ximena Cifuentes Alba" userId="e8b26861-67ca-4d98-98de-54ccc2dc1596" providerId="ADAL" clId="{BEB65B91-9A99-42BB-949E-32D0E0D9B556}" dt="2026-01-16T16:58:58.745" v="4109" actId="1076"/>
          <ac:spMkLst>
            <pc:docMk/>
            <pc:sldMk cId="1543345865" sldId="409"/>
            <ac:spMk id="19" creationId="{4E4B3554-6F3D-CD2A-5D7A-F0534AA9602F}"/>
          </ac:spMkLst>
        </pc:spChg>
        <pc:spChg chg="add mod">
          <ac:chgData name="Laura Ximena Cifuentes Alba" userId="e8b26861-67ca-4d98-98de-54ccc2dc1596" providerId="ADAL" clId="{BEB65B91-9A99-42BB-949E-32D0E0D9B556}" dt="2026-01-16T17:02:08.245" v="4162" actId="1076"/>
          <ac:spMkLst>
            <pc:docMk/>
            <pc:sldMk cId="1543345865" sldId="409"/>
            <ac:spMk id="20" creationId="{538448E8-3B64-4104-559F-0A3828883BB7}"/>
          </ac:spMkLst>
        </pc:spChg>
        <pc:spChg chg="add mod">
          <ac:chgData name="Laura Ximena Cifuentes Alba" userId="e8b26861-67ca-4d98-98de-54ccc2dc1596" providerId="ADAL" clId="{BEB65B91-9A99-42BB-949E-32D0E0D9B556}" dt="2026-01-16T17:00:05.851" v="4121" actId="1076"/>
          <ac:spMkLst>
            <pc:docMk/>
            <pc:sldMk cId="1543345865" sldId="409"/>
            <ac:spMk id="21" creationId="{4AB3F6F6-A1A6-F697-594C-6A56ED6A84A4}"/>
          </ac:spMkLst>
        </pc:spChg>
        <pc:spChg chg="add mod">
          <ac:chgData name="Laura Ximena Cifuentes Alba" userId="e8b26861-67ca-4d98-98de-54ccc2dc1596" providerId="ADAL" clId="{BEB65B91-9A99-42BB-949E-32D0E0D9B556}" dt="2026-01-16T17:00:12.356" v="4122" actId="14100"/>
          <ac:spMkLst>
            <pc:docMk/>
            <pc:sldMk cId="1543345865" sldId="409"/>
            <ac:spMk id="22" creationId="{10782BCA-6714-F637-663C-AA788D1A81E8}"/>
          </ac:spMkLst>
        </pc:spChg>
        <pc:spChg chg="add mod">
          <ac:chgData name="Laura Ximena Cifuentes Alba" userId="e8b26861-67ca-4d98-98de-54ccc2dc1596" providerId="ADAL" clId="{BEB65B91-9A99-42BB-949E-32D0E0D9B556}" dt="2026-01-16T17:00:05.851" v="4121" actId="1076"/>
          <ac:spMkLst>
            <pc:docMk/>
            <pc:sldMk cId="1543345865" sldId="409"/>
            <ac:spMk id="23" creationId="{3E3535BA-8921-E20A-A544-17E8B7FFD34F}"/>
          </ac:spMkLst>
        </pc:spChg>
        <pc:spChg chg="add del mod">
          <ac:chgData name="Laura Ximena Cifuentes Alba" userId="e8b26861-67ca-4d98-98de-54ccc2dc1596" providerId="ADAL" clId="{BEB65B91-9A99-42BB-949E-32D0E0D9B556}" dt="2026-01-16T17:04:01.223" v="4168" actId="478"/>
          <ac:spMkLst>
            <pc:docMk/>
            <pc:sldMk cId="1543345865" sldId="409"/>
            <ac:spMk id="24" creationId="{B5671D8D-15BB-F868-BC60-852FD1A13A57}"/>
          </ac:spMkLst>
        </pc:spChg>
        <pc:spChg chg="add mod">
          <ac:chgData name="Laura Ximena Cifuentes Alba" userId="e8b26861-67ca-4d98-98de-54ccc2dc1596" providerId="ADAL" clId="{BEB65B91-9A99-42BB-949E-32D0E0D9B556}" dt="2026-01-16T16:58:54.156" v="4108" actId="14100"/>
          <ac:spMkLst>
            <pc:docMk/>
            <pc:sldMk cId="1543345865" sldId="409"/>
            <ac:spMk id="25" creationId="{3C522407-C5AF-141F-852F-6A5026588275}"/>
          </ac:spMkLst>
        </pc:spChg>
        <pc:spChg chg="add del mod">
          <ac:chgData name="Laura Ximena Cifuentes Alba" userId="e8b26861-67ca-4d98-98de-54ccc2dc1596" providerId="ADAL" clId="{BEB65B91-9A99-42BB-949E-32D0E0D9B556}" dt="2026-01-16T17:04:01.223" v="4168" actId="478"/>
          <ac:spMkLst>
            <pc:docMk/>
            <pc:sldMk cId="1543345865" sldId="409"/>
            <ac:spMk id="26" creationId="{59DAF5B0-ED0C-6069-E038-8CC8D22810B1}"/>
          </ac:spMkLst>
        </pc:spChg>
        <pc:spChg chg="add del mod">
          <ac:chgData name="Laura Ximena Cifuentes Alba" userId="e8b26861-67ca-4d98-98de-54ccc2dc1596" providerId="ADAL" clId="{BEB65B91-9A99-42BB-949E-32D0E0D9B556}" dt="2026-01-16T17:03:03.511" v="4164" actId="478"/>
          <ac:spMkLst>
            <pc:docMk/>
            <pc:sldMk cId="1543345865" sldId="409"/>
            <ac:spMk id="27" creationId="{2AF868F2-CF52-89F0-76E3-270C1BBB61B2}"/>
          </ac:spMkLst>
        </pc:spChg>
        <pc:spChg chg="add del mod">
          <ac:chgData name="Laura Ximena Cifuentes Alba" userId="e8b26861-67ca-4d98-98de-54ccc2dc1596" providerId="ADAL" clId="{BEB65B91-9A99-42BB-949E-32D0E0D9B556}" dt="2026-01-16T17:03:03.511" v="4164" actId="478"/>
          <ac:spMkLst>
            <pc:docMk/>
            <pc:sldMk cId="1543345865" sldId="409"/>
            <ac:spMk id="28" creationId="{36AE5F2D-5B01-9100-5B3F-A168E9A0F1CB}"/>
          </ac:spMkLst>
        </pc:spChg>
        <pc:spChg chg="add del mod">
          <ac:chgData name="Laura Ximena Cifuentes Alba" userId="e8b26861-67ca-4d98-98de-54ccc2dc1596" providerId="ADAL" clId="{BEB65B91-9A99-42BB-949E-32D0E0D9B556}" dt="2026-01-16T17:03:05.551" v="4165" actId="478"/>
          <ac:spMkLst>
            <pc:docMk/>
            <pc:sldMk cId="1543345865" sldId="409"/>
            <ac:spMk id="29" creationId="{72ED111B-943D-59B8-A24E-880460B1FADF}"/>
          </ac:spMkLst>
        </pc:spChg>
        <pc:spChg chg="add mod">
          <ac:chgData name="Laura Ximena Cifuentes Alba" userId="e8b26861-67ca-4d98-98de-54ccc2dc1596" providerId="ADAL" clId="{BEB65B91-9A99-42BB-949E-32D0E0D9B556}" dt="2026-01-16T17:14:32.540" v="4325" actId="1076"/>
          <ac:spMkLst>
            <pc:docMk/>
            <pc:sldMk cId="1543345865" sldId="409"/>
            <ac:spMk id="35" creationId="{E0495BBE-4401-D7C0-FB4E-88500BCE5318}"/>
          </ac:spMkLst>
        </pc:spChg>
        <pc:spChg chg="add del mod">
          <ac:chgData name="Laura Ximena Cifuentes Alba" userId="e8b26861-67ca-4d98-98de-54ccc2dc1596" providerId="ADAL" clId="{BEB65B91-9A99-42BB-949E-32D0E0D9B556}" dt="2026-01-16T17:05:37.715" v="4224" actId="478"/>
          <ac:spMkLst>
            <pc:docMk/>
            <pc:sldMk cId="1543345865" sldId="409"/>
            <ac:spMk id="36" creationId="{EC3B94B0-559A-537D-6829-1FB68A974B7D}"/>
          </ac:spMkLst>
        </pc:spChg>
        <pc:spChg chg="add mod">
          <ac:chgData name="Laura Ximena Cifuentes Alba" userId="e8b26861-67ca-4d98-98de-54ccc2dc1596" providerId="ADAL" clId="{BEB65B91-9A99-42BB-949E-32D0E0D9B556}" dt="2026-01-16T17:14:38.569" v="4327" actId="1076"/>
          <ac:spMkLst>
            <pc:docMk/>
            <pc:sldMk cId="1543345865" sldId="409"/>
            <ac:spMk id="37" creationId="{A6A1F862-0841-C89A-EBF4-0F4207C8D8DC}"/>
          </ac:spMkLst>
        </pc:spChg>
        <pc:spChg chg="add del mod">
          <ac:chgData name="Laura Ximena Cifuentes Alba" userId="e8b26861-67ca-4d98-98de-54ccc2dc1596" providerId="ADAL" clId="{BEB65B91-9A99-42BB-949E-32D0E0D9B556}" dt="2026-01-16T17:05:37.715" v="4224" actId="478"/>
          <ac:spMkLst>
            <pc:docMk/>
            <pc:sldMk cId="1543345865" sldId="409"/>
            <ac:spMk id="38" creationId="{F6816DA1-D6EA-DEF1-48C4-04670A2A6A6B}"/>
          </ac:spMkLst>
        </pc:spChg>
        <pc:spChg chg="add del mod">
          <ac:chgData name="Laura Ximena Cifuentes Alba" userId="e8b26861-67ca-4d98-98de-54ccc2dc1596" providerId="ADAL" clId="{BEB65B91-9A99-42BB-949E-32D0E0D9B556}" dt="2026-01-16T17:07:37.765" v="4255" actId="478"/>
          <ac:spMkLst>
            <pc:docMk/>
            <pc:sldMk cId="1543345865" sldId="409"/>
            <ac:spMk id="39" creationId="{5D02DBED-8C1F-3909-81B8-407692348F36}"/>
          </ac:spMkLst>
        </pc:spChg>
        <pc:spChg chg="add del mod">
          <ac:chgData name="Laura Ximena Cifuentes Alba" userId="e8b26861-67ca-4d98-98de-54ccc2dc1596" providerId="ADAL" clId="{BEB65B91-9A99-42BB-949E-32D0E0D9B556}" dt="2026-01-16T17:07:45.804" v="4259" actId="478"/>
          <ac:spMkLst>
            <pc:docMk/>
            <pc:sldMk cId="1543345865" sldId="409"/>
            <ac:spMk id="40" creationId="{E79A528E-78CD-5029-5747-3E6038116AC5}"/>
          </ac:spMkLst>
        </pc:spChg>
        <pc:spChg chg="add del">
          <ac:chgData name="Laura Ximena Cifuentes Alba" userId="e8b26861-67ca-4d98-98de-54ccc2dc1596" providerId="ADAL" clId="{BEB65B91-9A99-42BB-949E-32D0E0D9B556}" dt="2026-01-16T17:07:07.884" v="4243" actId="478"/>
          <ac:spMkLst>
            <pc:docMk/>
            <pc:sldMk cId="1543345865" sldId="409"/>
            <ac:spMk id="42" creationId="{BE3D2F90-F7F6-40AD-E00C-1F1B480C637E}"/>
          </ac:spMkLst>
        </pc:spChg>
        <pc:spChg chg="mod">
          <ac:chgData name="Laura Ximena Cifuentes Alba" userId="e8b26861-67ca-4d98-98de-54ccc2dc1596" providerId="ADAL" clId="{BEB65B91-9A99-42BB-949E-32D0E0D9B556}" dt="2026-01-16T17:12:40.113" v="4294"/>
          <ac:spMkLst>
            <pc:docMk/>
            <pc:sldMk cId="1543345865" sldId="409"/>
            <ac:spMk id="44" creationId="{341A9C07-2719-95B8-4B51-DA6A1FE960CA}"/>
          </ac:spMkLst>
        </pc:spChg>
        <pc:spChg chg="mod">
          <ac:chgData name="Laura Ximena Cifuentes Alba" userId="e8b26861-67ca-4d98-98de-54ccc2dc1596" providerId="ADAL" clId="{BEB65B91-9A99-42BB-949E-32D0E0D9B556}" dt="2026-01-16T17:12:40.113" v="4294"/>
          <ac:spMkLst>
            <pc:docMk/>
            <pc:sldMk cId="1543345865" sldId="409"/>
            <ac:spMk id="45" creationId="{0CECFC36-59EB-B7D3-B8E0-574989C006DB}"/>
          </ac:spMkLst>
        </pc:spChg>
        <pc:spChg chg="mod">
          <ac:chgData name="Laura Ximena Cifuentes Alba" userId="e8b26861-67ca-4d98-98de-54ccc2dc1596" providerId="ADAL" clId="{BEB65B91-9A99-42BB-949E-32D0E0D9B556}" dt="2026-01-16T17:12:45.478" v="4296" actId="207"/>
          <ac:spMkLst>
            <pc:docMk/>
            <pc:sldMk cId="1543345865" sldId="409"/>
            <ac:spMk id="47" creationId="{E3077C71-781A-BAEB-C470-1F24B596B1D6}"/>
          </ac:spMkLst>
        </pc:spChg>
        <pc:spChg chg="mod">
          <ac:chgData name="Laura Ximena Cifuentes Alba" userId="e8b26861-67ca-4d98-98de-54ccc2dc1596" providerId="ADAL" clId="{BEB65B91-9A99-42BB-949E-32D0E0D9B556}" dt="2026-01-16T17:12:45.478" v="4296" actId="207"/>
          <ac:spMkLst>
            <pc:docMk/>
            <pc:sldMk cId="1543345865" sldId="409"/>
            <ac:spMk id="48" creationId="{CB188363-5A6B-9A07-58BA-780FFC6136A3}"/>
          </ac:spMkLst>
        </pc:spChg>
        <pc:spChg chg="add del mod">
          <ac:chgData name="Laura Ximena Cifuentes Alba" userId="e8b26861-67ca-4d98-98de-54ccc2dc1596" providerId="ADAL" clId="{BEB65B91-9A99-42BB-949E-32D0E0D9B556}" dt="2026-01-16T17:13:08.529" v="4305" actId="478"/>
          <ac:spMkLst>
            <pc:docMk/>
            <pc:sldMk cId="1543345865" sldId="409"/>
            <ac:spMk id="50" creationId="{33095CE4-DCE9-07D1-1200-247F53521E9E}"/>
          </ac:spMkLst>
        </pc:spChg>
        <pc:grpChg chg="add mod">
          <ac:chgData name="Laura Ximena Cifuentes Alba" userId="e8b26861-67ca-4d98-98de-54ccc2dc1596" providerId="ADAL" clId="{BEB65B91-9A99-42BB-949E-32D0E0D9B556}" dt="2026-01-16T17:12:40.113" v="4294"/>
          <ac:grpSpMkLst>
            <pc:docMk/>
            <pc:sldMk cId="1543345865" sldId="409"/>
            <ac:grpSpMk id="43" creationId="{EE50AE60-5AA5-03D5-D997-AD3E897A1992}"/>
          </ac:grpSpMkLst>
        </pc:grpChg>
        <pc:grpChg chg="add mod">
          <ac:chgData name="Laura Ximena Cifuentes Alba" userId="e8b26861-67ca-4d98-98de-54ccc2dc1596" providerId="ADAL" clId="{BEB65B91-9A99-42BB-949E-32D0E0D9B556}" dt="2026-01-16T17:14:32.540" v="4325" actId="1076"/>
          <ac:grpSpMkLst>
            <pc:docMk/>
            <pc:sldMk cId="1543345865" sldId="409"/>
            <ac:grpSpMk id="46" creationId="{012A0E3C-8174-470E-605B-73F288EDC2AA}"/>
          </ac:grpSpMkLst>
        </pc:grpChg>
        <pc:graphicFrameChg chg="add del mod">
          <ac:chgData name="Laura Ximena Cifuentes Alba" userId="e8b26861-67ca-4d98-98de-54ccc2dc1596" providerId="ADAL" clId="{BEB65B91-9A99-42BB-949E-32D0E0D9B556}" dt="2026-01-16T16:53:05.573" v="4035" actId="478"/>
          <ac:graphicFrameMkLst>
            <pc:docMk/>
            <pc:sldMk cId="1543345865" sldId="409"/>
            <ac:graphicFrameMk id="30" creationId="{DD72564D-AAC7-21C1-A295-EAA1C9CF3E46}"/>
          </ac:graphicFrameMkLst>
        </pc:graphicFrameChg>
        <pc:graphicFrameChg chg="add del mod">
          <ac:chgData name="Laura Ximena Cifuentes Alba" userId="e8b26861-67ca-4d98-98de-54ccc2dc1596" providerId="ADAL" clId="{BEB65B91-9A99-42BB-949E-32D0E0D9B556}" dt="2026-01-16T16:55:43.841" v="4093" actId="478"/>
          <ac:graphicFrameMkLst>
            <pc:docMk/>
            <pc:sldMk cId="1543345865" sldId="409"/>
            <ac:graphicFrameMk id="31" creationId="{E7312D88-7858-BC16-EBD5-1A598D2D56C8}"/>
          </ac:graphicFrameMkLst>
        </pc:graphicFrameChg>
        <pc:graphicFrameChg chg="add del mod">
          <ac:chgData name="Laura Ximena Cifuentes Alba" userId="e8b26861-67ca-4d98-98de-54ccc2dc1596" providerId="ADAL" clId="{BEB65B91-9A99-42BB-949E-32D0E0D9B556}" dt="2026-01-16T16:58:32.138" v="4105" actId="478"/>
          <ac:graphicFrameMkLst>
            <pc:docMk/>
            <pc:sldMk cId="1543345865" sldId="409"/>
            <ac:graphicFrameMk id="32" creationId="{9E62E5FE-7F8F-D303-A52C-670CEB1063DE}"/>
          </ac:graphicFrameMkLst>
        </pc:graphicFrameChg>
        <pc:graphicFrameChg chg="add del mod">
          <ac:chgData name="Laura Ximena Cifuentes Alba" userId="e8b26861-67ca-4d98-98de-54ccc2dc1596" providerId="ADAL" clId="{BEB65B91-9A99-42BB-949E-32D0E0D9B556}" dt="2026-01-16T16:59:52.685" v="4118" actId="478"/>
          <ac:graphicFrameMkLst>
            <pc:docMk/>
            <pc:sldMk cId="1543345865" sldId="409"/>
            <ac:graphicFrameMk id="33" creationId="{A5F2BE76-4D5C-167D-8189-9A72BEF2F654}"/>
          </ac:graphicFrameMkLst>
        </pc:graphicFrameChg>
        <pc:graphicFrameChg chg="add del mod">
          <ac:chgData name="Laura Ximena Cifuentes Alba" userId="e8b26861-67ca-4d98-98de-54ccc2dc1596" providerId="ADAL" clId="{BEB65B91-9A99-42BB-949E-32D0E0D9B556}" dt="2026-01-16T17:01:38.367" v="4130" actId="478"/>
          <ac:graphicFrameMkLst>
            <pc:docMk/>
            <pc:sldMk cId="1543345865" sldId="409"/>
            <ac:graphicFrameMk id="34" creationId="{2B8B240A-5E1F-BB87-8431-824482B0904E}"/>
          </ac:graphicFrameMkLst>
        </pc:graphicFrameChg>
        <pc:picChg chg="del">
          <ac:chgData name="Laura Ximena Cifuentes Alba" userId="e8b26861-67ca-4d98-98de-54ccc2dc1596" providerId="ADAL" clId="{BEB65B91-9A99-42BB-949E-32D0E0D9B556}" dt="2026-01-16T16:46:11.189" v="3963" actId="478"/>
          <ac:picMkLst>
            <pc:docMk/>
            <pc:sldMk cId="1543345865" sldId="409"/>
            <ac:picMk id="6" creationId="{CE6D3943-38B2-3BBB-6A58-0091E3E4469C}"/>
          </ac:picMkLst>
        </pc:picChg>
      </pc:sldChg>
      <pc:sldChg chg="modSp new del mod">
        <pc:chgData name="Laura Ximena Cifuentes Alba" userId="e8b26861-67ca-4d98-98de-54ccc2dc1596" providerId="ADAL" clId="{BEB65B91-9A99-42BB-949E-32D0E0D9B556}" dt="2026-01-16T16:42:43.011" v="3909" actId="47"/>
        <pc:sldMkLst>
          <pc:docMk/>
          <pc:sldMk cId="4253303996" sldId="409"/>
        </pc:sldMkLst>
        <pc:spChg chg="mod">
          <ac:chgData name="Laura Ximena Cifuentes Alba" userId="e8b26861-67ca-4d98-98de-54ccc2dc1596" providerId="ADAL" clId="{BEB65B91-9A99-42BB-949E-32D0E0D9B556}" dt="2026-01-16T16:42:41.515" v="3908" actId="27636"/>
          <ac:spMkLst>
            <pc:docMk/>
            <pc:sldMk cId="4253303996" sldId="409"/>
            <ac:spMk id="2" creationId="{17FE02D5-1B84-F350-298C-229A1E07DA34}"/>
          </ac:spMkLst>
        </pc:spChg>
      </pc:sldChg>
      <pc:sldChg chg="modSp add del mod">
        <pc:chgData name="Laura Ximena Cifuentes Alba" userId="e8b26861-67ca-4d98-98de-54ccc2dc1596" providerId="ADAL" clId="{BEB65B91-9A99-42BB-949E-32D0E0D9B556}" dt="2026-01-16T17:18:14.814" v="4328" actId="47"/>
        <pc:sldMkLst>
          <pc:docMk/>
          <pc:sldMk cId="934877363" sldId="410"/>
        </pc:sldMkLst>
        <pc:spChg chg="mod">
          <ac:chgData name="Laura Ximena Cifuentes Alba" userId="e8b26861-67ca-4d98-98de-54ccc2dc1596" providerId="ADAL" clId="{BEB65B91-9A99-42BB-949E-32D0E0D9B556}" dt="2026-01-16T17:06:06.409" v="4232" actId="1076"/>
          <ac:spMkLst>
            <pc:docMk/>
            <pc:sldMk cId="934877363" sldId="410"/>
            <ac:spMk id="13" creationId="{58CB36B4-4AEB-F06E-73D5-DAE172E28C26}"/>
          </ac:spMkLst>
        </pc:spChg>
      </pc:sldChg>
      <pc:sldChg chg="add del">
        <pc:chgData name="Laura Ximena Cifuentes Alba" userId="e8b26861-67ca-4d98-98de-54ccc2dc1596" providerId="ADAL" clId="{BEB65B91-9A99-42BB-949E-32D0E0D9B556}" dt="2026-01-16T17:03:30.422" v="4166" actId="47"/>
        <pc:sldMkLst>
          <pc:docMk/>
          <pc:sldMk cId="2344219859" sldId="410"/>
        </pc:sldMkLst>
      </pc:sldChg>
      <pc:sldChg chg="addSp delSp modSp add del mod ord delAnim modAnim">
        <pc:chgData name="Laura Ximena Cifuentes Alba" userId="e8b26861-67ca-4d98-98de-54ccc2dc1596" providerId="ADAL" clId="{BEB65B91-9A99-42BB-949E-32D0E0D9B556}" dt="2026-01-16T17:45:05.698" v="4438" actId="47"/>
        <pc:sldMkLst>
          <pc:docMk/>
          <pc:sldMk cId="70071498" sldId="411"/>
        </pc:sldMkLst>
        <pc:spChg chg="mod">
          <ac:chgData name="Laura Ximena Cifuentes Alba" userId="e8b26861-67ca-4d98-98de-54ccc2dc1596" providerId="ADAL" clId="{BEB65B91-9A99-42BB-949E-32D0E0D9B556}" dt="2026-01-16T17:19:17.749" v="4345" actId="255"/>
          <ac:spMkLst>
            <pc:docMk/>
            <pc:sldMk cId="70071498" sldId="411"/>
            <ac:spMk id="3" creationId="{A633084E-0783-1CF4-71D7-8BEEB5288D99}"/>
          </ac:spMkLst>
        </pc:spChg>
        <pc:spChg chg="add del">
          <ac:chgData name="Laura Ximena Cifuentes Alba" userId="e8b26861-67ca-4d98-98de-54ccc2dc1596" providerId="ADAL" clId="{BEB65B91-9A99-42BB-949E-32D0E0D9B556}" dt="2026-01-16T17:06:33.890" v="4239" actId="478"/>
          <ac:spMkLst>
            <pc:docMk/>
            <pc:sldMk cId="70071498" sldId="411"/>
            <ac:spMk id="5" creationId="{3B164514-20E1-D8E9-326E-83B81040D893}"/>
          </ac:spMkLst>
        </pc:spChg>
        <pc:spChg chg="add del mod">
          <ac:chgData name="Laura Ximena Cifuentes Alba" userId="e8b26861-67ca-4d98-98de-54ccc2dc1596" providerId="ADAL" clId="{BEB65B91-9A99-42BB-949E-32D0E0D9B556}" dt="2026-01-16T17:14:08.507" v="4317" actId="478"/>
          <ac:spMkLst>
            <pc:docMk/>
            <pc:sldMk cId="70071498" sldId="411"/>
            <ac:spMk id="6" creationId="{A859B16C-3397-8402-0408-357A8BFC547D}"/>
          </ac:spMkLst>
        </pc:spChg>
        <pc:spChg chg="add del mod">
          <ac:chgData name="Laura Ximena Cifuentes Alba" userId="e8b26861-67ca-4d98-98de-54ccc2dc1596" providerId="ADAL" clId="{BEB65B91-9A99-42BB-949E-32D0E0D9B556}" dt="2026-01-16T17:11:44.768" v="4284" actId="478"/>
          <ac:spMkLst>
            <pc:docMk/>
            <pc:sldMk cId="70071498" sldId="411"/>
            <ac:spMk id="7" creationId="{1030FF38-1B35-AB39-C23C-464BF98EDCE1}"/>
          </ac:spMkLst>
        </pc:spChg>
        <pc:spChg chg="add del mod">
          <ac:chgData name="Laura Ximena Cifuentes Alba" userId="e8b26861-67ca-4d98-98de-54ccc2dc1596" providerId="ADAL" clId="{BEB65B91-9A99-42BB-949E-32D0E0D9B556}" dt="2026-01-16T17:11:58.985" v="4287" actId="478"/>
          <ac:spMkLst>
            <pc:docMk/>
            <pc:sldMk cId="70071498" sldId="411"/>
            <ac:spMk id="8" creationId="{62CB184F-CD3E-7FB8-B9D9-459CE84716A5}"/>
          </ac:spMkLst>
        </pc:spChg>
        <pc:spChg chg="add mod">
          <ac:chgData name="Laura Ximena Cifuentes Alba" userId="e8b26861-67ca-4d98-98de-54ccc2dc1596" providerId="ADAL" clId="{BEB65B91-9A99-42BB-949E-32D0E0D9B556}" dt="2026-01-16T17:14:08.792" v="4318"/>
          <ac:spMkLst>
            <pc:docMk/>
            <pc:sldMk cId="70071498" sldId="411"/>
            <ac:spMk id="9" creationId="{9621E259-0361-43C8-691C-2BEABCB605D8}"/>
          </ac:spMkLst>
        </pc:spChg>
        <pc:spChg chg="add mod">
          <ac:chgData name="Laura Ximena Cifuentes Alba" userId="e8b26861-67ca-4d98-98de-54ccc2dc1596" providerId="ADAL" clId="{BEB65B91-9A99-42BB-949E-32D0E0D9B556}" dt="2026-01-16T17:14:16.834" v="4322" actId="1076"/>
          <ac:spMkLst>
            <pc:docMk/>
            <pc:sldMk cId="70071498" sldId="411"/>
            <ac:spMk id="10" creationId="{9E51736C-9B6E-BE5E-C6D2-34335B44D556}"/>
          </ac:spMkLst>
        </pc:spChg>
        <pc:spChg chg="del">
          <ac:chgData name="Laura Ximena Cifuentes Alba" userId="e8b26861-67ca-4d98-98de-54ccc2dc1596" providerId="ADAL" clId="{BEB65B91-9A99-42BB-949E-32D0E0D9B556}" dt="2026-01-16T17:06:15.676" v="4233" actId="478"/>
          <ac:spMkLst>
            <pc:docMk/>
            <pc:sldMk cId="70071498" sldId="411"/>
            <ac:spMk id="35" creationId="{566B3F2B-EF4A-ED63-9374-BC4F2EDA94AC}"/>
          </ac:spMkLst>
        </pc:spChg>
        <pc:spChg chg="mod">
          <ac:chgData name="Laura Ximena Cifuentes Alba" userId="e8b26861-67ca-4d98-98de-54ccc2dc1596" providerId="ADAL" clId="{BEB65B91-9A99-42BB-949E-32D0E0D9B556}" dt="2026-01-16T17:14:20.366" v="4323" actId="207"/>
          <ac:spMkLst>
            <pc:docMk/>
            <pc:sldMk cId="70071498" sldId="411"/>
            <ac:spMk id="36" creationId="{C6B9E68C-855D-BE3E-4ED3-56B461FF11D0}"/>
          </ac:spMkLst>
        </pc:spChg>
        <pc:spChg chg="del">
          <ac:chgData name="Laura Ximena Cifuentes Alba" userId="e8b26861-67ca-4d98-98de-54ccc2dc1596" providerId="ADAL" clId="{BEB65B91-9A99-42BB-949E-32D0E0D9B556}" dt="2026-01-16T17:06:15.676" v="4233" actId="478"/>
          <ac:spMkLst>
            <pc:docMk/>
            <pc:sldMk cId="70071498" sldId="411"/>
            <ac:spMk id="37" creationId="{8A7C8357-2C99-9073-7E9D-94E96EA88318}"/>
          </ac:spMkLst>
        </pc:spChg>
        <pc:spChg chg="mod">
          <ac:chgData name="Laura Ximena Cifuentes Alba" userId="e8b26861-67ca-4d98-98de-54ccc2dc1596" providerId="ADAL" clId="{BEB65B91-9A99-42BB-949E-32D0E0D9B556}" dt="2026-01-16T17:12:13.447" v="4290" actId="1076"/>
          <ac:spMkLst>
            <pc:docMk/>
            <pc:sldMk cId="70071498" sldId="411"/>
            <ac:spMk id="38" creationId="{403AE715-B151-ABCC-4B71-079498C77DB2}"/>
          </ac:spMkLst>
        </pc:spChg>
        <pc:spChg chg="del">
          <ac:chgData name="Laura Ximena Cifuentes Alba" userId="e8b26861-67ca-4d98-98de-54ccc2dc1596" providerId="ADAL" clId="{BEB65B91-9A99-42BB-949E-32D0E0D9B556}" dt="2026-01-16T17:06:17.754" v="4234" actId="478"/>
          <ac:spMkLst>
            <pc:docMk/>
            <pc:sldMk cId="70071498" sldId="411"/>
            <ac:spMk id="39" creationId="{29487746-B3F1-5B0D-F8F2-96022D1445B2}"/>
          </ac:spMkLst>
        </pc:spChg>
        <pc:graphicFrameChg chg="add del mod">
          <ac:chgData name="Laura Ximena Cifuentes Alba" userId="e8b26861-67ca-4d98-98de-54ccc2dc1596" providerId="ADAL" clId="{BEB65B91-9A99-42BB-949E-32D0E0D9B556}" dt="2026-01-16T17:18:59.129" v="4341" actId="478"/>
          <ac:graphicFrameMkLst>
            <pc:docMk/>
            <pc:sldMk cId="70071498" sldId="411"/>
            <ac:graphicFrameMk id="11" creationId="{622F9646-3917-5F38-5810-2CFFB37F49C8}"/>
          </ac:graphicFrameMkLst>
        </pc:graphicFrameChg>
      </pc:sldChg>
      <pc:sldMasterChg chg="delSldLayout">
        <pc:chgData name="Laura Ximena Cifuentes Alba" userId="e8b26861-67ca-4d98-98de-54ccc2dc1596" providerId="ADAL" clId="{BEB65B91-9A99-42BB-949E-32D0E0D9B556}" dt="2026-01-16T16:36:31.103" v="3859" actId="47"/>
        <pc:sldMasterMkLst>
          <pc:docMk/>
          <pc:sldMasterMk cId="1501785617" sldId="2147483648"/>
        </pc:sldMasterMkLst>
        <pc:sldLayoutChg chg="del">
          <pc:chgData name="Laura Ximena Cifuentes Alba" userId="e8b26861-67ca-4d98-98de-54ccc2dc1596" providerId="ADAL" clId="{BEB65B91-9A99-42BB-949E-32D0E0D9B556}" dt="2026-01-16T16:36:31.103" v="3859" actId="47"/>
          <pc:sldLayoutMkLst>
            <pc:docMk/>
            <pc:sldMasterMk cId="1501785617" sldId="2147483648"/>
            <pc:sldLayoutMk cId="3166630456" sldId="2147483678"/>
          </pc:sldLayoutMkLst>
        </pc:sldLayoutChg>
        <pc:sldLayoutChg chg="del">
          <pc:chgData name="Laura Ximena Cifuentes Alba" userId="e8b26861-67ca-4d98-98de-54ccc2dc1596" providerId="ADAL" clId="{BEB65B91-9A99-42BB-949E-32D0E0D9B556}" dt="2026-01-16T13:29:45.010" v="2401" actId="47"/>
          <pc:sldLayoutMkLst>
            <pc:docMk/>
            <pc:sldMasterMk cId="1501785617" sldId="2147483648"/>
            <pc:sldLayoutMk cId="3941278679" sldId="2147483678"/>
          </pc:sldLayoutMkLst>
        </pc:sldLayoutChg>
      </pc:sldMasterChg>
      <pc:sldMasterChg chg="del delSldLayout">
        <pc:chgData name="Laura Ximena Cifuentes Alba" userId="e8b26861-67ca-4d98-98de-54ccc2dc1596" providerId="ADAL" clId="{BEB65B91-9A99-42BB-949E-32D0E0D9B556}" dt="2026-01-16T16:36:54.030" v="3871" actId="47"/>
        <pc:sldMasterMkLst>
          <pc:docMk/>
          <pc:sldMasterMk cId="1222771844" sldId="2147483678"/>
        </pc:sldMasterMkLst>
        <pc:sldLayoutChg chg="del">
          <pc:chgData name="Laura Ximena Cifuentes Alba" userId="e8b26861-67ca-4d98-98de-54ccc2dc1596" providerId="ADAL" clId="{BEB65B91-9A99-42BB-949E-32D0E0D9B556}" dt="2026-01-16T16:36:54.030" v="3871" actId="47"/>
          <pc:sldLayoutMkLst>
            <pc:docMk/>
            <pc:sldMasterMk cId="1222771844" sldId="2147483678"/>
            <pc:sldLayoutMk cId="2159411847" sldId="2147483679"/>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2360768616" sldId="2147483680"/>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346121863" sldId="2147483681"/>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1325807869" sldId="2147483682"/>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752921025" sldId="2147483683"/>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1961551000" sldId="2147483684"/>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443188212" sldId="2147483685"/>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464794614" sldId="2147483686"/>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2680485762" sldId="2147483687"/>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418187721" sldId="2147483688"/>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536851419" sldId="2147483689"/>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2331861574" sldId="2147483690"/>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186056165" sldId="2147483691"/>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566887012" sldId="2147483692"/>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683194430" sldId="2147483693"/>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992221035" sldId="2147483694"/>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827482737" sldId="2147483695"/>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224465789" sldId="2147483696"/>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911976576" sldId="2147483697"/>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647804819" sldId="2147483698"/>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1596196761" sldId="2147483699"/>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775710659" sldId="2147483700"/>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929848664" sldId="2147483701"/>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1205326956" sldId="2147483702"/>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633049029" sldId="2147483703"/>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171088564" sldId="2147483704"/>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078640982" sldId="2147483705"/>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1663072908" sldId="2147483706"/>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4177575904" sldId="2147483707"/>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313670688" sldId="2147483708"/>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2410781597" sldId="2147483709"/>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66019773" sldId="2147483710"/>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349233052" sldId="2147483711"/>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908970600" sldId="2147483712"/>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2772181406" sldId="2147483713"/>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461247099" sldId="2147483714"/>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598684256" sldId="2147483715"/>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2156387971" sldId="2147483716"/>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2172650925" sldId="2147483717"/>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756015060" sldId="2147483718"/>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2547085504" sldId="2147483719"/>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2009292145" sldId="2147483720"/>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783382524" sldId="2147483721"/>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984568442" sldId="2147483722"/>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4116421426" sldId="2147483723"/>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2984319971" sldId="2147483724"/>
          </pc:sldLayoutMkLst>
        </pc:sldLayoutChg>
        <pc:sldLayoutChg chg="del">
          <pc:chgData name="Laura Ximena Cifuentes Alba" userId="e8b26861-67ca-4d98-98de-54ccc2dc1596" providerId="ADAL" clId="{BEB65B91-9A99-42BB-949E-32D0E0D9B556}" dt="2026-01-16T16:36:54.030" v="3871" actId="47"/>
          <pc:sldLayoutMkLst>
            <pc:docMk/>
            <pc:sldMasterMk cId="1222771844" sldId="2147483678"/>
            <pc:sldLayoutMk cId="3342115745" sldId="2147483725"/>
          </pc:sldLayoutMkLst>
        </pc:sldLayoutChg>
      </pc:sldMasterChg>
      <pc:sldMasterChg chg="del delSldLayout">
        <pc:chgData name="Laura Ximena Cifuentes Alba" userId="e8b26861-67ca-4d98-98de-54ccc2dc1596" providerId="ADAL" clId="{BEB65B91-9A99-42BB-949E-32D0E0D9B556}" dt="2026-01-16T16:35:17.635" v="3855" actId="47"/>
        <pc:sldMasterMkLst>
          <pc:docMk/>
          <pc:sldMasterMk cId="2164904287" sldId="2147483678"/>
        </pc:sldMasterMkLst>
        <pc:sldLayoutChg chg="del">
          <pc:chgData name="Laura Ximena Cifuentes Alba" userId="e8b26861-67ca-4d98-98de-54ccc2dc1596" providerId="ADAL" clId="{BEB65B91-9A99-42BB-949E-32D0E0D9B556}" dt="2026-01-16T16:35:17.635" v="3855" actId="47"/>
          <pc:sldLayoutMkLst>
            <pc:docMk/>
            <pc:sldMasterMk cId="2164904287" sldId="2147483678"/>
            <pc:sldLayoutMk cId="1595580677" sldId="2147483679"/>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535842338" sldId="2147483680"/>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3214970515" sldId="2147483681"/>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2436789621" sldId="2147483682"/>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1315224438" sldId="2147483683"/>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2602047863" sldId="2147483684"/>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218844270" sldId="2147483685"/>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391289635" sldId="2147483686"/>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3766416129" sldId="2147483687"/>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145521077" sldId="2147483688"/>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2435181131" sldId="2147483689"/>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2030926633" sldId="2147483690"/>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4027400930" sldId="2147483691"/>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2765678707" sldId="2147483692"/>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4084339594" sldId="2147483693"/>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224450580" sldId="2147483694"/>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2927560113" sldId="2147483695"/>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1306180403" sldId="2147483696"/>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3747946791" sldId="2147483697"/>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3849289815" sldId="2147483698"/>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2738517249" sldId="2147483699"/>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860524328" sldId="2147483700"/>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226331373" sldId="2147483701"/>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1636806641" sldId="2147483702"/>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2195902578" sldId="2147483703"/>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1027166079" sldId="2147483704"/>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837996574" sldId="2147483705"/>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3139586912" sldId="2147483706"/>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1481351109" sldId="2147483707"/>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808186762" sldId="2147483708"/>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1516088702" sldId="2147483709"/>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3336511312" sldId="2147483710"/>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20219844" sldId="2147483711"/>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1654212813" sldId="2147483712"/>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1698921516" sldId="2147483713"/>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3304472230" sldId="2147483714"/>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2863289489" sldId="2147483715"/>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600708104" sldId="2147483716"/>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356114127" sldId="2147483717"/>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714022559" sldId="2147483718"/>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1301083731" sldId="2147483719"/>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292195124" sldId="2147483720"/>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816487017" sldId="2147483721"/>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3294458403" sldId="2147483722"/>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2020076297" sldId="2147483723"/>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939295686" sldId="2147483724"/>
          </pc:sldLayoutMkLst>
        </pc:sldLayoutChg>
        <pc:sldLayoutChg chg="del">
          <pc:chgData name="Laura Ximena Cifuentes Alba" userId="e8b26861-67ca-4d98-98de-54ccc2dc1596" providerId="ADAL" clId="{BEB65B91-9A99-42BB-949E-32D0E0D9B556}" dt="2026-01-16T16:35:17.635" v="3855" actId="47"/>
          <pc:sldLayoutMkLst>
            <pc:docMk/>
            <pc:sldMasterMk cId="2164904287" sldId="2147483678"/>
            <pc:sldLayoutMk cId="686559286" sldId="2147483725"/>
          </pc:sldLayoutMkLst>
        </pc:sldLayoutChg>
      </pc:sldMasterChg>
      <pc:sldMasterChg chg="del delSldLayout">
        <pc:chgData name="Laura Ximena Cifuentes Alba" userId="e8b26861-67ca-4d98-98de-54ccc2dc1596" providerId="ADAL" clId="{BEB65B91-9A99-42BB-949E-32D0E0D9B556}" dt="2026-01-16T16:45:59.101" v="3960" actId="47"/>
        <pc:sldMasterMkLst>
          <pc:docMk/>
          <pc:sldMasterMk cId="3699814662" sldId="2147483678"/>
        </pc:sldMasterMkLst>
        <pc:sldLayoutChg chg="del">
          <pc:chgData name="Laura Ximena Cifuentes Alba" userId="e8b26861-67ca-4d98-98de-54ccc2dc1596" providerId="ADAL" clId="{BEB65B91-9A99-42BB-949E-32D0E0D9B556}" dt="2026-01-16T16:45:59.101" v="3960" actId="47"/>
          <pc:sldLayoutMkLst>
            <pc:docMk/>
            <pc:sldMasterMk cId="3699814662" sldId="2147483678"/>
            <pc:sldLayoutMk cId="2696045866" sldId="2147483679"/>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927223847" sldId="2147483680"/>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2300619534" sldId="2147483681"/>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272669322" sldId="2147483682"/>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2974191732" sldId="2147483683"/>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786639742" sldId="2147483684"/>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2403341646" sldId="2147483685"/>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4147411161" sldId="2147483686"/>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396881449" sldId="2147483687"/>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407378434" sldId="2147483688"/>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4192498989" sldId="2147483689"/>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811507779" sldId="2147483690"/>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28055648" sldId="2147483691"/>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2481440651" sldId="2147483692"/>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731451580" sldId="2147483693"/>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3295565526" sldId="2147483694"/>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2362835330" sldId="2147483695"/>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2893687259" sldId="2147483696"/>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7113657" sldId="2147483697"/>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299184448" sldId="2147483698"/>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951962288" sldId="2147483699"/>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2784233592" sldId="2147483700"/>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3221829077" sldId="2147483701"/>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2433138698" sldId="2147483702"/>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645829966" sldId="2147483703"/>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2551131780" sldId="2147483704"/>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2902440621" sldId="2147483705"/>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862470570" sldId="2147483706"/>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236862637" sldId="2147483707"/>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942825069" sldId="2147483708"/>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28409078" sldId="2147483709"/>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3124261545" sldId="2147483710"/>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328603132" sldId="2147483711"/>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625588248" sldId="2147483712"/>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458970278" sldId="2147483713"/>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3314954583" sldId="2147483714"/>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898986264" sldId="2147483715"/>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3105332898" sldId="2147483716"/>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925864370" sldId="2147483717"/>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3577046044" sldId="2147483718"/>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490994142" sldId="2147483719"/>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2401842906" sldId="2147483720"/>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2212700424" sldId="2147483721"/>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1144482840" sldId="2147483722"/>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3752771402" sldId="2147483723"/>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779649471" sldId="2147483724"/>
          </pc:sldLayoutMkLst>
        </pc:sldLayoutChg>
        <pc:sldLayoutChg chg="del">
          <pc:chgData name="Laura Ximena Cifuentes Alba" userId="e8b26861-67ca-4d98-98de-54ccc2dc1596" providerId="ADAL" clId="{BEB65B91-9A99-42BB-949E-32D0E0D9B556}" dt="2026-01-16T16:45:59.101" v="3960" actId="47"/>
          <pc:sldLayoutMkLst>
            <pc:docMk/>
            <pc:sldMasterMk cId="3699814662" sldId="2147483678"/>
            <pc:sldLayoutMk cId="2628616909" sldId="2147483725"/>
          </pc:sldLayoutMkLst>
        </pc:sldLayoutChg>
      </pc:sldMasterChg>
      <pc:sldMasterChg chg="del delSldLayout">
        <pc:chgData name="Laura Ximena Cifuentes Alba" userId="e8b26861-67ca-4d98-98de-54ccc2dc1596" providerId="ADAL" clId="{BEB65B91-9A99-42BB-949E-32D0E0D9B556}" dt="2026-01-16T16:28:25.375" v="3584" actId="47"/>
        <pc:sldMasterMkLst>
          <pc:docMk/>
          <pc:sldMasterMk cId="4171829748" sldId="2147483678"/>
        </pc:sldMasterMkLst>
        <pc:sldLayoutChg chg="del">
          <pc:chgData name="Laura Ximena Cifuentes Alba" userId="e8b26861-67ca-4d98-98de-54ccc2dc1596" providerId="ADAL" clId="{BEB65B91-9A99-42BB-949E-32D0E0D9B556}" dt="2026-01-16T16:28:25.375" v="3584" actId="47"/>
          <pc:sldLayoutMkLst>
            <pc:docMk/>
            <pc:sldMasterMk cId="4171829748" sldId="2147483678"/>
            <pc:sldLayoutMk cId="2683498998" sldId="2147483679"/>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420748382" sldId="2147483680"/>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1960096081" sldId="2147483681"/>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2909640101" sldId="2147483682"/>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2035693936" sldId="2147483683"/>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1011595740" sldId="2147483684"/>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2962240798" sldId="2147483685"/>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2606435859" sldId="2147483686"/>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1328854536" sldId="2147483687"/>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1436631657" sldId="2147483688"/>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159955038" sldId="2147483689"/>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2259407037" sldId="2147483690"/>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1783102503" sldId="2147483691"/>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303492842" sldId="2147483692"/>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3775605818" sldId="2147483693"/>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69435866" sldId="2147483694"/>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4154822597" sldId="2147483695"/>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3180669008" sldId="2147483696"/>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4028428514" sldId="2147483697"/>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750382024" sldId="2147483698"/>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1521808886" sldId="2147483699"/>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676788493" sldId="2147483700"/>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1756177979" sldId="2147483701"/>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221923272" sldId="2147483702"/>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2194073830" sldId="2147483703"/>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3321953727" sldId="2147483704"/>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1692503790" sldId="2147483705"/>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389130681" sldId="2147483706"/>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3984122385" sldId="2147483707"/>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1851543964" sldId="2147483708"/>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2557739935" sldId="2147483709"/>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2801375526" sldId="2147483710"/>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1074236396" sldId="2147483711"/>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614516328" sldId="2147483712"/>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4130498225" sldId="2147483713"/>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1556147784" sldId="2147483714"/>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3289646907" sldId="2147483715"/>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3173346934" sldId="2147483716"/>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592971582" sldId="2147483717"/>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1786846347" sldId="2147483718"/>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534902192" sldId="2147483719"/>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977950455" sldId="2147483720"/>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606768452" sldId="2147483721"/>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3036555974" sldId="2147483722"/>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162849770" sldId="2147483723"/>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1193090180" sldId="2147483724"/>
          </pc:sldLayoutMkLst>
        </pc:sldLayoutChg>
        <pc:sldLayoutChg chg="del">
          <pc:chgData name="Laura Ximena Cifuentes Alba" userId="e8b26861-67ca-4d98-98de-54ccc2dc1596" providerId="ADAL" clId="{BEB65B91-9A99-42BB-949E-32D0E0D9B556}" dt="2026-01-16T16:28:25.375" v="3584" actId="47"/>
          <pc:sldLayoutMkLst>
            <pc:docMk/>
            <pc:sldMasterMk cId="4171829748" sldId="2147483678"/>
            <pc:sldLayoutMk cId="2001553582" sldId="2147483725"/>
          </pc:sldLayoutMkLst>
        </pc:sldLayoutChg>
      </pc:sldMasterChg>
    </pc:docChg>
  </pc:docChgLst>
  <pc:docChgLst>
    <pc:chgData name="Elquin Alexis Huertas Ramirez" userId="S::ehuertas@fogafin.gov.co::d6204182-b1b1-4876-9d61-6b4cea7aba13" providerId="AD" clId="Web-{DC7ACE35-C71F-0179-846A-971F04F288B7}"/>
    <pc:docChg chg="modSld">
      <pc:chgData name="Elquin Alexis Huertas Ramirez" userId="S::ehuertas@fogafin.gov.co::d6204182-b1b1-4876-9d61-6b4cea7aba13" providerId="AD" clId="Web-{DC7ACE35-C71F-0179-846A-971F04F288B7}" dt="2026-01-16T17:34:20.216" v="9" actId="20577"/>
      <pc:docMkLst>
        <pc:docMk/>
      </pc:docMkLst>
      <pc:sldChg chg="modSp">
        <pc:chgData name="Elquin Alexis Huertas Ramirez" userId="S::ehuertas@fogafin.gov.co::d6204182-b1b1-4876-9d61-6b4cea7aba13" providerId="AD" clId="Web-{DC7ACE35-C71F-0179-846A-971F04F288B7}" dt="2026-01-16T17:34:20.216" v="9" actId="20577"/>
        <pc:sldMkLst>
          <pc:docMk/>
          <pc:sldMk cId="1543345865" sldId="409"/>
        </pc:sldMkLst>
        <pc:spChg chg="mod">
          <ac:chgData name="Elquin Alexis Huertas Ramirez" userId="S::ehuertas@fogafin.gov.co::d6204182-b1b1-4876-9d61-6b4cea7aba13" providerId="AD" clId="Web-{DC7ACE35-C71F-0179-846A-971F04F288B7}" dt="2026-01-16T17:34:20.216" v="9" actId="20577"/>
          <ac:spMkLst>
            <pc:docMk/>
            <pc:sldMk cId="1543345865" sldId="409"/>
            <ac:spMk id="37" creationId="{A6A1F862-0841-C89A-EBF4-0F4207C8D8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85B4739-9E32-4E84-D8A6-663D4789D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B06C4100-6C81-06BC-FBAD-CBEDB04380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23C81C-2A0B-6345-8DC1-486845094AA6}" type="datetimeFigureOut">
              <a:rPr lang="es-CO" smtClean="0"/>
              <a:t>16/01/2026</a:t>
            </a:fld>
            <a:endParaRPr lang="es-CO"/>
          </a:p>
        </p:txBody>
      </p:sp>
      <p:sp>
        <p:nvSpPr>
          <p:cNvPr id="4" name="Marcador de pie de página 3">
            <a:extLst>
              <a:ext uri="{FF2B5EF4-FFF2-40B4-BE49-F238E27FC236}">
                <a16:creationId xmlns:a16="http://schemas.microsoft.com/office/drawing/2014/main" id="{E6F1AC5C-6734-0F0D-6028-A212CBCFE9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BA8E7D9A-AD8D-7232-9839-A107EB3E35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1E65CD-08A0-C04E-859D-2693FB8A377F}" type="slidenum">
              <a:rPr lang="es-CO" smtClean="0"/>
              <a:t>‹Nº›</a:t>
            </a:fld>
            <a:endParaRPr lang="es-CO"/>
          </a:p>
        </p:txBody>
      </p:sp>
    </p:spTree>
    <p:extLst>
      <p:ext uri="{BB962C8B-B14F-4D97-AF65-F5344CB8AC3E}">
        <p14:creationId xmlns:p14="http://schemas.microsoft.com/office/powerpoint/2010/main" val="2234626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FB260-0E6E-496A-BFF1-8D234B4E953B}" type="datetimeFigureOut">
              <a:rPr lang="es-CO" smtClean="0"/>
              <a:t>16/01/2026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99C8F-5B09-4A0D-8F5B-3C9019543234}" type="slidenum">
              <a:rPr lang="es-CO" smtClean="0"/>
              <a:t>‹Nº›</a:t>
            </a:fld>
            <a:endParaRPr lang="es-CO"/>
          </a:p>
        </p:txBody>
      </p:sp>
    </p:spTree>
    <p:extLst>
      <p:ext uri="{BB962C8B-B14F-4D97-AF65-F5344CB8AC3E}">
        <p14:creationId xmlns:p14="http://schemas.microsoft.com/office/powerpoint/2010/main" val="68632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83A2203-4B62-4C10-8EFC-65CA5DDF4476}"/>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3619" y="2705482"/>
            <a:ext cx="3151681" cy="3118330"/>
          </a:xfrm>
          <a:prstGeom prst="rect">
            <a:avLst/>
          </a:prstGeom>
        </p:spPr>
      </p:pic>
      <p:sp>
        <p:nvSpPr>
          <p:cNvPr id="10" name="Diagrama de flujo: conector 9">
            <a:extLst>
              <a:ext uri="{FF2B5EF4-FFF2-40B4-BE49-F238E27FC236}">
                <a16:creationId xmlns:a16="http://schemas.microsoft.com/office/drawing/2014/main" id="{CE3AD0C8-A690-4951-974F-AA70D0EEBEE1}"/>
              </a:ext>
            </a:extLst>
          </p:cNvPr>
          <p:cNvSpPr/>
          <p:nvPr userDrawn="1"/>
        </p:nvSpPr>
        <p:spPr>
          <a:xfrm>
            <a:off x="5766519" y="1455201"/>
            <a:ext cx="7774480" cy="7774480"/>
          </a:xfrm>
          <a:prstGeom prst="flowChartConnector">
            <a:avLst/>
          </a:prstGeom>
          <a:noFill/>
          <a:ln w="57150">
            <a:solidFill>
              <a:srgbClr val="B28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Marcador de posición de imagen 12">
            <a:extLst>
              <a:ext uri="{FF2B5EF4-FFF2-40B4-BE49-F238E27FC236}">
                <a16:creationId xmlns:a16="http://schemas.microsoft.com/office/drawing/2014/main" id="{D39373E1-4788-4E83-9CCF-73C99790E0B8}"/>
              </a:ext>
            </a:extLst>
          </p:cNvPr>
          <p:cNvSpPr>
            <a:spLocks noGrp="1"/>
          </p:cNvSpPr>
          <p:nvPr>
            <p:ph type="pic" sz="quarter" idx="10"/>
          </p:nvPr>
        </p:nvSpPr>
        <p:spPr>
          <a:xfrm>
            <a:off x="6095999" y="1838571"/>
            <a:ext cx="7127543" cy="7128456"/>
          </a:xfrm>
          <a:prstGeom prst="flowChartConnector">
            <a:avLst/>
          </a:prstGeom>
          <a:solidFill>
            <a:schemeClr val="bg1">
              <a:lumMod val="95000"/>
            </a:schemeClr>
          </a:solidFill>
        </p:spPr>
        <p:txBody>
          <a:bodyPr/>
          <a:lstStyle/>
          <a:p>
            <a:endParaRPr lang="es-CO"/>
          </a:p>
        </p:txBody>
      </p:sp>
      <p:pic>
        <p:nvPicPr>
          <p:cNvPr id="13" name="Gráfico 12">
            <a:extLst>
              <a:ext uri="{FF2B5EF4-FFF2-40B4-BE49-F238E27FC236}">
                <a16:creationId xmlns:a16="http://schemas.microsoft.com/office/drawing/2014/main" id="{1E04A440-8982-4122-B1AC-E890A92FEA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14974" y="455250"/>
            <a:ext cx="2962049" cy="858372"/>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835355" y="1833207"/>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849869" y="3425824"/>
            <a:ext cx="4214588" cy="2648953"/>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40705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7725" y="2070872"/>
            <a:ext cx="3750000" cy="3697332"/>
          </a:xfrm>
          <a:prstGeom prst="rect">
            <a:avLst/>
          </a:prstGeom>
        </p:spPr>
      </p:pic>
      <p:sp>
        <p:nvSpPr>
          <p:cNvPr id="16" name="Marcador de texto 2">
            <a:extLst>
              <a:ext uri="{FF2B5EF4-FFF2-40B4-BE49-F238E27FC236}">
                <a16:creationId xmlns:a16="http://schemas.microsoft.com/office/drawing/2014/main" id="{428C91D1-80A8-4225-88D2-E489987BA89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18" name="Gráfico 17">
            <a:extLst>
              <a:ext uri="{FF2B5EF4-FFF2-40B4-BE49-F238E27FC236}">
                <a16:creationId xmlns:a16="http://schemas.microsoft.com/office/drawing/2014/main" id="{CE7BF810-7CFC-4691-A25D-1473165111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642" y="5818666"/>
            <a:ext cx="2292351" cy="672169"/>
          </a:xfrm>
          <a:prstGeom prst="rect">
            <a:avLst/>
          </a:prstGeom>
        </p:spPr>
      </p:pic>
      <p:sp>
        <p:nvSpPr>
          <p:cNvPr id="19" name="Rectángulo: esquinas redondeadas 18">
            <a:extLst>
              <a:ext uri="{FF2B5EF4-FFF2-40B4-BE49-F238E27FC236}">
                <a16:creationId xmlns:a16="http://schemas.microsoft.com/office/drawing/2014/main" id="{40881EC0-4358-4EBC-8A75-DE9E596E1B7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654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sp>
        <p:nvSpPr>
          <p:cNvPr id="14" name="Marcador de texto 2">
            <a:extLst>
              <a:ext uri="{FF2B5EF4-FFF2-40B4-BE49-F238E27FC236}">
                <a16:creationId xmlns:a16="http://schemas.microsoft.com/office/drawing/2014/main" id="{9634BF03-CD1A-4FD5-8390-24B97D96CC3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7725" y="2070872"/>
            <a:ext cx="3750000" cy="3697332"/>
          </a:xfrm>
          <a:prstGeom prst="rect">
            <a:avLst/>
          </a:prstGeom>
        </p:spPr>
      </p:pic>
      <p:pic>
        <p:nvPicPr>
          <p:cNvPr id="18" name="Gráfico 17">
            <a:extLst>
              <a:ext uri="{FF2B5EF4-FFF2-40B4-BE49-F238E27FC236}">
                <a16:creationId xmlns:a16="http://schemas.microsoft.com/office/drawing/2014/main" id="{87E29ECC-6851-4746-97B4-C01BF4C233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642" y="5818666"/>
            <a:ext cx="2292351" cy="672169"/>
          </a:xfrm>
          <a:prstGeom prst="rect">
            <a:avLst/>
          </a:prstGeom>
        </p:spPr>
      </p:pic>
      <p:sp>
        <p:nvSpPr>
          <p:cNvPr id="19" name="Rectángulo: esquinas redondeadas 18">
            <a:extLst>
              <a:ext uri="{FF2B5EF4-FFF2-40B4-BE49-F238E27FC236}">
                <a16:creationId xmlns:a16="http://schemas.microsoft.com/office/drawing/2014/main" id="{4EAE0003-7B0C-4E06-9677-E5DE8C77D6D9}"/>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43683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65679-853C-4480-AD0D-FA2FBC60DD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165CA6-1E05-4739-B103-B6A17F7735EA}"/>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9DD0CA-36D8-48C3-959E-31A537452224}"/>
              </a:ext>
            </a:extLst>
          </p:cNvPr>
          <p:cNvSpPr>
            <a:spLocks noGrp="1"/>
          </p:cNvSpPr>
          <p:nvPr>
            <p:ph type="dt" sz="half" idx="10"/>
          </p:nvPr>
        </p:nvSpPr>
        <p:spPr>
          <a:xfrm>
            <a:off x="838200" y="6356350"/>
            <a:ext cx="2743200" cy="365125"/>
          </a:xfrm>
          <a:prstGeom prst="rect">
            <a:avLst/>
          </a:prstGeom>
        </p:spPr>
        <p:txBody>
          <a:bodyPr/>
          <a:lstStyle/>
          <a:p>
            <a:fld id="{89CC755B-18F7-4B3D-BF2E-D5EF19176138}" type="datetimeFigureOut">
              <a:rPr lang="es-CO" smtClean="0"/>
              <a:t>16/01/2026</a:t>
            </a:fld>
            <a:endParaRPr lang="es-CO"/>
          </a:p>
        </p:txBody>
      </p:sp>
      <p:sp>
        <p:nvSpPr>
          <p:cNvPr id="5" name="Marcador de pie de página 4">
            <a:extLst>
              <a:ext uri="{FF2B5EF4-FFF2-40B4-BE49-F238E27FC236}">
                <a16:creationId xmlns:a16="http://schemas.microsoft.com/office/drawing/2014/main" id="{363D17A0-A2D5-4FDB-9826-70A238EF360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CD0B767-DF28-4120-B698-2C0960DF2399}"/>
              </a:ext>
            </a:extLst>
          </p:cNvPr>
          <p:cNvSpPr>
            <a:spLocks noGrp="1"/>
          </p:cNvSpPr>
          <p:nvPr>
            <p:ph type="sldNum" sz="quarter" idx="12"/>
          </p:nvPr>
        </p:nvSpPr>
        <p:spPr>
          <a:xfrm>
            <a:off x="8610600" y="6356350"/>
            <a:ext cx="2743200" cy="365125"/>
          </a:xfrm>
          <a:prstGeom prst="rect">
            <a:avLst/>
          </a:prstGeom>
        </p:spPr>
        <p:txBody>
          <a:bodyPr/>
          <a:lstStyle/>
          <a:p>
            <a:fld id="{37043296-7ECA-4F6D-A027-B04BC89C4200}" type="slidenum">
              <a:rPr lang="es-CO" smtClean="0"/>
              <a:t>‹Nº›</a:t>
            </a:fld>
            <a:endParaRPr lang="es-CO"/>
          </a:p>
        </p:txBody>
      </p:sp>
      <p:sp>
        <p:nvSpPr>
          <p:cNvPr id="7" name="Rectángulo 6">
            <a:extLst>
              <a:ext uri="{FF2B5EF4-FFF2-40B4-BE49-F238E27FC236}">
                <a16:creationId xmlns:a16="http://schemas.microsoft.com/office/drawing/2014/main" id="{F9C1DD56-C58E-430A-99F2-B18F06FB64D3}"/>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87BCB645-7763-4627-AFFE-331A4CE4E09A}"/>
              </a:ext>
            </a:extLst>
          </p:cNvPr>
          <p:cNvSpPr/>
          <p:nvPr userDrawn="1"/>
        </p:nvSpPr>
        <p:spPr>
          <a:xfrm>
            <a:off x="530086" y="338137"/>
            <a:ext cx="50165" cy="6519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Marcador de texto 2">
            <a:extLst>
              <a:ext uri="{FF2B5EF4-FFF2-40B4-BE49-F238E27FC236}">
                <a16:creationId xmlns:a16="http://schemas.microsoft.com/office/drawing/2014/main" id="{FA92F655-BE1E-4BBF-A4FC-371EF7F6DE6E}"/>
              </a:ext>
            </a:extLst>
          </p:cNvPr>
          <p:cNvSpPr>
            <a:spLocks noGrp="1"/>
          </p:cNvSpPr>
          <p:nvPr>
            <p:ph type="body" idx="13" hasCustomPrompt="1"/>
          </p:nvPr>
        </p:nvSpPr>
        <p:spPr>
          <a:xfrm>
            <a:off x="838200" y="1576282"/>
            <a:ext cx="10642682" cy="3620468"/>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21" name="Gráfico 20">
            <a:extLst>
              <a:ext uri="{FF2B5EF4-FFF2-40B4-BE49-F238E27FC236}">
                <a16:creationId xmlns:a16="http://schemas.microsoft.com/office/drawing/2014/main" id="{3800C0AB-FC41-4B40-AE3A-4B773E7735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2319" y="2116867"/>
            <a:ext cx="3759427" cy="3719645"/>
          </a:xfrm>
          <a:prstGeom prst="rect">
            <a:avLst/>
          </a:prstGeom>
        </p:spPr>
      </p:pic>
      <p:pic>
        <p:nvPicPr>
          <p:cNvPr id="16" name="Gráfico 15">
            <a:extLst>
              <a:ext uri="{FF2B5EF4-FFF2-40B4-BE49-F238E27FC236}">
                <a16:creationId xmlns:a16="http://schemas.microsoft.com/office/drawing/2014/main" id="{D94C77E4-6DA6-402C-9CA7-26A813B977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7825" y="5874612"/>
            <a:ext cx="2292350" cy="664300"/>
          </a:xfrm>
          <a:prstGeom prst="rect">
            <a:avLst/>
          </a:prstGeom>
        </p:spPr>
      </p:pic>
    </p:spTree>
    <p:extLst>
      <p:ext uri="{BB962C8B-B14F-4D97-AF65-F5344CB8AC3E}">
        <p14:creationId xmlns:p14="http://schemas.microsoft.com/office/powerpoint/2010/main" val="303891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F773B5C4-84CE-4AB6-9FFC-55280B681F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20830" y="706705"/>
            <a:ext cx="6271170" cy="5393634"/>
          </a:xfrm>
          <a:prstGeom prst="rect">
            <a:avLst/>
          </a:prstGeom>
        </p:spPr>
      </p:pic>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88694" y="1388701"/>
            <a:ext cx="3750000" cy="3697332"/>
          </a:xfrm>
          <a:prstGeom prst="rect">
            <a:avLst/>
          </a:prstGeom>
        </p:spPr>
      </p:pic>
      <p:sp>
        <p:nvSpPr>
          <p:cNvPr id="10" name="Marcador de posición de imagen 12">
            <a:extLst>
              <a:ext uri="{FF2B5EF4-FFF2-40B4-BE49-F238E27FC236}">
                <a16:creationId xmlns:a16="http://schemas.microsoft.com/office/drawing/2014/main" id="{497B6177-D8E7-48AC-9B3C-46042B2F7D83}"/>
              </a:ext>
            </a:extLst>
          </p:cNvPr>
          <p:cNvSpPr>
            <a:spLocks noGrp="1"/>
          </p:cNvSpPr>
          <p:nvPr>
            <p:ph type="pic" sz="quarter" idx="10"/>
          </p:nvPr>
        </p:nvSpPr>
        <p:spPr>
          <a:xfrm>
            <a:off x="6515100" y="1269586"/>
            <a:ext cx="4318274" cy="4318827"/>
          </a:xfrm>
          <a:prstGeom prst="flowChartConnector">
            <a:avLst/>
          </a:prstGeom>
          <a:solidFill>
            <a:schemeClr val="bg1"/>
          </a:solidFill>
        </p:spPr>
        <p:txBody>
          <a:bodyPr/>
          <a:lstStyle/>
          <a:p>
            <a:endParaRPr lang="es-CO"/>
          </a:p>
        </p:txBody>
      </p:sp>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Gráfico 20">
            <a:extLst>
              <a:ext uri="{FF2B5EF4-FFF2-40B4-BE49-F238E27FC236}">
                <a16:creationId xmlns:a16="http://schemas.microsoft.com/office/drawing/2014/main" id="{ECF08347-C5E1-40D4-B18A-882DB159518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5642" y="5818666"/>
            <a:ext cx="2292351" cy="672169"/>
          </a:xfrm>
          <a:prstGeom prst="rect">
            <a:avLst/>
          </a:prstGeom>
        </p:spPr>
      </p:pic>
    </p:spTree>
    <p:extLst>
      <p:ext uri="{BB962C8B-B14F-4D97-AF65-F5344CB8AC3E}">
        <p14:creationId xmlns:p14="http://schemas.microsoft.com/office/powerpoint/2010/main" val="802982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0" name="Gráfico 9">
            <a:extLst>
              <a:ext uri="{FF2B5EF4-FFF2-40B4-BE49-F238E27FC236}">
                <a16:creationId xmlns:a16="http://schemas.microsoft.com/office/drawing/2014/main" id="{F2C0BCDA-A511-4E37-AFE4-FB72E2274A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062766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8" name="Gráfico 7">
            <a:extLst>
              <a:ext uri="{FF2B5EF4-FFF2-40B4-BE49-F238E27FC236}">
                <a16:creationId xmlns:a16="http://schemas.microsoft.com/office/drawing/2014/main" id="{5F734FBF-2282-4DF2-A458-F400CF4489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642" y="5818666"/>
            <a:ext cx="2292351" cy="672169"/>
          </a:xfrm>
          <a:prstGeom prst="rect">
            <a:avLst/>
          </a:prstGeom>
        </p:spPr>
      </p:pic>
    </p:spTree>
    <p:extLst>
      <p:ext uri="{BB962C8B-B14F-4D97-AF65-F5344CB8AC3E}">
        <p14:creationId xmlns:p14="http://schemas.microsoft.com/office/powerpoint/2010/main" val="447216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A4F0AFD-C9B0-4D41-8171-96145E47BFA1}"/>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8" name="Rectángulo: esquinas redondeadas 7">
            <a:extLst>
              <a:ext uri="{FF2B5EF4-FFF2-40B4-BE49-F238E27FC236}">
                <a16:creationId xmlns:a16="http://schemas.microsoft.com/office/drawing/2014/main" id="{44DB28E2-F19E-41F2-9331-64E02BEA8DC7}"/>
              </a:ext>
            </a:extLst>
          </p:cNvPr>
          <p:cNvSpPr/>
          <p:nvPr userDrawn="1"/>
        </p:nvSpPr>
        <p:spPr>
          <a:xfrm>
            <a:off x="1039584"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id="{8E7F0A89-E3DC-49F3-9466-E8D8A7043099}"/>
              </a:ext>
            </a:extLst>
          </p:cNvPr>
          <p:cNvSpPr/>
          <p:nvPr userDrawn="1"/>
        </p:nvSpPr>
        <p:spPr>
          <a:xfrm>
            <a:off x="4469053"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89DA87E3-1E68-4021-8D44-196C43DE04BF}"/>
              </a:ext>
            </a:extLst>
          </p:cNvPr>
          <p:cNvSpPr/>
          <p:nvPr userDrawn="1"/>
        </p:nvSpPr>
        <p:spPr>
          <a:xfrm>
            <a:off x="7912531"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C2F36180-0976-4F96-A175-0A15983ECE62}"/>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3" name="Gráfico 12">
            <a:extLst>
              <a:ext uri="{FF2B5EF4-FFF2-40B4-BE49-F238E27FC236}">
                <a16:creationId xmlns:a16="http://schemas.microsoft.com/office/drawing/2014/main" id="{0C22472A-15F2-452A-B54D-BD90F28EA9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812" y="5818002"/>
            <a:ext cx="2292350" cy="664300"/>
          </a:xfrm>
          <a:prstGeom prst="rect">
            <a:avLst/>
          </a:prstGeom>
        </p:spPr>
      </p:pic>
      <p:sp>
        <p:nvSpPr>
          <p:cNvPr id="14" name="Marcador de texto 2">
            <a:extLst>
              <a:ext uri="{FF2B5EF4-FFF2-40B4-BE49-F238E27FC236}">
                <a16:creationId xmlns:a16="http://schemas.microsoft.com/office/drawing/2014/main" id="{D71E4FE0-34BE-4802-95F2-BE7E5889A2E4}"/>
              </a:ext>
            </a:extLst>
          </p:cNvPr>
          <p:cNvSpPr>
            <a:spLocks noGrp="1"/>
          </p:cNvSpPr>
          <p:nvPr>
            <p:ph type="body" idx="13" hasCustomPrompt="1"/>
          </p:nvPr>
        </p:nvSpPr>
        <p:spPr>
          <a:xfrm>
            <a:off x="1322841" y="246742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5" name="Marcador de texto 2">
            <a:extLst>
              <a:ext uri="{FF2B5EF4-FFF2-40B4-BE49-F238E27FC236}">
                <a16:creationId xmlns:a16="http://schemas.microsoft.com/office/drawing/2014/main" id="{CBDA24A3-B2CB-4985-A312-16F426B03B33}"/>
              </a:ext>
            </a:extLst>
          </p:cNvPr>
          <p:cNvSpPr>
            <a:spLocks noGrp="1"/>
          </p:cNvSpPr>
          <p:nvPr>
            <p:ph type="body" idx="14" hasCustomPrompt="1"/>
          </p:nvPr>
        </p:nvSpPr>
        <p:spPr>
          <a:xfrm>
            <a:off x="4756174" y="246985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6" name="Marcador de texto 2">
            <a:extLst>
              <a:ext uri="{FF2B5EF4-FFF2-40B4-BE49-F238E27FC236}">
                <a16:creationId xmlns:a16="http://schemas.microsoft.com/office/drawing/2014/main" id="{BC57874A-CCD4-4218-AC64-F2975F4972EF}"/>
              </a:ext>
            </a:extLst>
          </p:cNvPr>
          <p:cNvSpPr>
            <a:spLocks noGrp="1"/>
          </p:cNvSpPr>
          <p:nvPr>
            <p:ph type="body" idx="15" hasCustomPrompt="1"/>
          </p:nvPr>
        </p:nvSpPr>
        <p:spPr>
          <a:xfrm>
            <a:off x="8199652" y="2438111"/>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7" name="Marcador de texto 2">
            <a:extLst>
              <a:ext uri="{FF2B5EF4-FFF2-40B4-BE49-F238E27FC236}">
                <a16:creationId xmlns:a16="http://schemas.microsoft.com/office/drawing/2014/main" id="{23031889-E5A1-482C-BD5A-3950A9CC0FC7}"/>
              </a:ext>
            </a:extLst>
          </p:cNvPr>
          <p:cNvSpPr>
            <a:spLocks noGrp="1"/>
          </p:cNvSpPr>
          <p:nvPr>
            <p:ph type="body" idx="16" hasCustomPrompt="1"/>
          </p:nvPr>
        </p:nvSpPr>
        <p:spPr>
          <a:xfrm>
            <a:off x="1322840" y="1887237"/>
            <a:ext cx="2726645" cy="527645"/>
          </a:xfrm>
          <a:prstGeom prst="rect">
            <a:avLst/>
          </a:prstGeom>
        </p:spPr>
        <p:txBody>
          <a:bodyPr>
            <a:normAutofit/>
          </a:bodyPr>
          <a:lstStyle>
            <a:lvl1pPr marL="0" indent="0" algn="l">
              <a:buNone/>
              <a:defRPr sz="18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18" name="Marcador de texto 2">
            <a:extLst>
              <a:ext uri="{FF2B5EF4-FFF2-40B4-BE49-F238E27FC236}">
                <a16:creationId xmlns:a16="http://schemas.microsoft.com/office/drawing/2014/main" id="{82125490-73F6-447C-8EB8-8F213D1F3A5D}"/>
              </a:ext>
            </a:extLst>
          </p:cNvPr>
          <p:cNvSpPr>
            <a:spLocks noGrp="1"/>
          </p:cNvSpPr>
          <p:nvPr>
            <p:ph type="body" idx="17" hasCustomPrompt="1"/>
          </p:nvPr>
        </p:nvSpPr>
        <p:spPr>
          <a:xfrm>
            <a:off x="4745648" y="1903276"/>
            <a:ext cx="2665638" cy="527645"/>
          </a:xfrm>
          <a:prstGeom prst="rect">
            <a:avLst/>
          </a:prstGeom>
        </p:spPr>
        <p:txBody>
          <a:bodyPr>
            <a:normAutofit/>
          </a:bodyPr>
          <a:lstStyle>
            <a:lvl1pPr marL="0" indent="0" algn="l">
              <a:buNone/>
              <a:defRPr sz="18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a:t>
            </a:r>
          </a:p>
        </p:txBody>
      </p:sp>
      <p:sp>
        <p:nvSpPr>
          <p:cNvPr id="19" name="Marcador de texto 2">
            <a:extLst>
              <a:ext uri="{FF2B5EF4-FFF2-40B4-BE49-F238E27FC236}">
                <a16:creationId xmlns:a16="http://schemas.microsoft.com/office/drawing/2014/main" id="{DD62642F-CB79-4FE8-9D14-ADDA260837E3}"/>
              </a:ext>
            </a:extLst>
          </p:cNvPr>
          <p:cNvSpPr>
            <a:spLocks noGrp="1"/>
          </p:cNvSpPr>
          <p:nvPr>
            <p:ph type="body" idx="18" hasCustomPrompt="1"/>
          </p:nvPr>
        </p:nvSpPr>
        <p:spPr>
          <a:xfrm>
            <a:off x="8199652" y="1887237"/>
            <a:ext cx="2640134" cy="527645"/>
          </a:xfrm>
          <a:prstGeom prst="rect">
            <a:avLst/>
          </a:prstGeom>
        </p:spPr>
        <p:txBody>
          <a:bodyPr>
            <a:normAutofit/>
          </a:bodyPr>
          <a:lstStyle>
            <a:lvl1pPr marL="0" indent="0" algn="l">
              <a:buNone/>
              <a:defRPr sz="18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3" name="Rectángulo: esquinas redondeadas 22">
            <a:extLst>
              <a:ext uri="{FF2B5EF4-FFF2-40B4-BE49-F238E27FC236}">
                <a16:creationId xmlns:a16="http://schemas.microsoft.com/office/drawing/2014/main" id="{CBC2D46B-991D-455C-8911-0FCFD445D116}"/>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59113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664676F2-E131-4438-8DF5-4302D86ECD30}"/>
              </a:ext>
            </a:extLst>
          </p:cNvPr>
          <p:cNvSpPr/>
          <p:nvPr userDrawn="1"/>
        </p:nvSpPr>
        <p:spPr>
          <a:xfrm>
            <a:off x="6638912" y="5686178"/>
            <a:ext cx="3752850" cy="421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9" name="Group 62">
            <a:extLst>
              <a:ext uri="{FF2B5EF4-FFF2-40B4-BE49-F238E27FC236}">
                <a16:creationId xmlns:a16="http://schemas.microsoft.com/office/drawing/2014/main" id="{BCF9A532-7721-46EF-A277-89339B9C312E}"/>
              </a:ext>
            </a:extLst>
          </p:cNvPr>
          <p:cNvGrpSpPr/>
          <p:nvPr userDrawn="1"/>
        </p:nvGrpSpPr>
        <p:grpSpPr>
          <a:xfrm>
            <a:off x="5817627" y="1481682"/>
            <a:ext cx="5432487" cy="4409161"/>
            <a:chOff x="5774538" y="1133933"/>
            <a:chExt cx="5655462" cy="4590134"/>
          </a:xfrm>
        </p:grpSpPr>
        <p:sp>
          <p:nvSpPr>
            <p:cNvPr id="23" name="Freeform 52">
              <a:extLst>
                <a:ext uri="{FF2B5EF4-FFF2-40B4-BE49-F238E27FC236}">
                  <a16:creationId xmlns:a16="http://schemas.microsoft.com/office/drawing/2014/main" id="{449905F2-4946-4FCC-8125-DC87829518CA}"/>
                </a:ext>
              </a:extLst>
            </p:cNvPr>
            <p:cNvSpPr>
              <a:spLocks/>
            </p:cNvSpPr>
            <p:nvPr/>
          </p:nvSpPr>
          <p:spPr bwMode="auto">
            <a:xfrm>
              <a:off x="7682061" y="5653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53">
              <a:extLst>
                <a:ext uri="{FF2B5EF4-FFF2-40B4-BE49-F238E27FC236}">
                  <a16:creationId xmlns:a16="http://schemas.microsoft.com/office/drawing/2014/main" id="{A20C5CD1-AD63-4B6A-895E-7DB01B1A7F3C}"/>
                </a:ext>
              </a:extLst>
            </p:cNvPr>
            <p:cNvSpPr>
              <a:spLocks/>
            </p:cNvSpPr>
            <p:nvPr/>
          </p:nvSpPr>
          <p:spPr bwMode="auto">
            <a:xfrm>
              <a:off x="7671995" y="5667026"/>
              <a:ext cx="1848804" cy="57041"/>
            </a:xfrm>
            <a:custGeom>
              <a:avLst/>
              <a:gdLst>
                <a:gd name="T0" fmla="*/ 5504 w 5511"/>
                <a:gd name="T1" fmla="*/ 8 h 171"/>
                <a:gd name="T2" fmla="*/ 5502 w 5511"/>
                <a:gd name="T3" fmla="*/ 23 h 171"/>
                <a:gd name="T4" fmla="*/ 5494 w 5511"/>
                <a:gd name="T5" fmla="*/ 34 h 171"/>
                <a:gd name="T6" fmla="*/ 5479 w 5511"/>
                <a:gd name="T7" fmla="*/ 43 h 171"/>
                <a:gd name="T8" fmla="*/ 5455 w 5511"/>
                <a:gd name="T9" fmla="*/ 52 h 171"/>
                <a:gd name="T10" fmla="*/ 5435 w 5511"/>
                <a:gd name="T11" fmla="*/ 56 h 171"/>
                <a:gd name="T12" fmla="*/ 5379 w 5511"/>
                <a:gd name="T13" fmla="*/ 67 h 171"/>
                <a:gd name="T14" fmla="*/ 5257 w 5511"/>
                <a:gd name="T15" fmla="*/ 77 h 171"/>
                <a:gd name="T16" fmla="*/ 5028 w 5511"/>
                <a:gd name="T17" fmla="*/ 89 h 171"/>
                <a:gd name="T18" fmla="*/ 4086 w 5511"/>
                <a:gd name="T19" fmla="*/ 106 h 171"/>
                <a:gd name="T20" fmla="*/ 3968 w 5511"/>
                <a:gd name="T21" fmla="*/ 106 h 171"/>
                <a:gd name="T22" fmla="*/ 3032 w 5511"/>
                <a:gd name="T23" fmla="*/ 107 h 171"/>
                <a:gd name="T24" fmla="*/ 2900 w 5511"/>
                <a:gd name="T25" fmla="*/ 109 h 171"/>
                <a:gd name="T26" fmla="*/ 2785 w 5511"/>
                <a:gd name="T27" fmla="*/ 109 h 171"/>
                <a:gd name="T28" fmla="*/ 2684 w 5511"/>
                <a:gd name="T29" fmla="*/ 109 h 171"/>
                <a:gd name="T30" fmla="*/ 2562 w 5511"/>
                <a:gd name="T31" fmla="*/ 108 h 171"/>
                <a:gd name="T32" fmla="*/ 2427 w 5511"/>
                <a:gd name="T33" fmla="*/ 106 h 171"/>
                <a:gd name="T34" fmla="*/ 1497 w 5511"/>
                <a:gd name="T35" fmla="*/ 106 h 171"/>
                <a:gd name="T36" fmla="*/ 1416 w 5511"/>
                <a:gd name="T37" fmla="*/ 106 h 171"/>
                <a:gd name="T38" fmla="*/ 1188 w 5511"/>
                <a:gd name="T39" fmla="*/ 104 h 171"/>
                <a:gd name="T40" fmla="*/ 971 w 5511"/>
                <a:gd name="T41" fmla="*/ 100 h 171"/>
                <a:gd name="T42" fmla="*/ 784 w 5511"/>
                <a:gd name="T43" fmla="*/ 96 h 171"/>
                <a:gd name="T44" fmla="*/ 645 w 5511"/>
                <a:gd name="T45" fmla="*/ 93 h 171"/>
                <a:gd name="T46" fmla="*/ 574 w 5511"/>
                <a:gd name="T47" fmla="*/ 92 h 171"/>
                <a:gd name="T48" fmla="*/ 392 w 5511"/>
                <a:gd name="T49" fmla="*/ 86 h 171"/>
                <a:gd name="T50" fmla="*/ 193 w 5511"/>
                <a:gd name="T51" fmla="*/ 73 h 171"/>
                <a:gd name="T52" fmla="*/ 117 w 5511"/>
                <a:gd name="T53" fmla="*/ 66 h 171"/>
                <a:gd name="T54" fmla="*/ 61 w 5511"/>
                <a:gd name="T55" fmla="*/ 54 h 171"/>
                <a:gd name="T56" fmla="*/ 38 w 5511"/>
                <a:gd name="T57" fmla="*/ 48 h 171"/>
                <a:gd name="T58" fmla="*/ 16 w 5511"/>
                <a:gd name="T59" fmla="*/ 37 h 171"/>
                <a:gd name="T60" fmla="*/ 4 w 5511"/>
                <a:gd name="T61" fmla="*/ 25 h 171"/>
                <a:gd name="T62" fmla="*/ 1 w 5511"/>
                <a:gd name="T63" fmla="*/ 43 h 171"/>
                <a:gd name="T64" fmla="*/ 2 w 5511"/>
                <a:gd name="T65" fmla="*/ 74 h 171"/>
                <a:gd name="T66" fmla="*/ 15 w 5511"/>
                <a:gd name="T67" fmla="*/ 100 h 171"/>
                <a:gd name="T68" fmla="*/ 34 w 5511"/>
                <a:gd name="T69" fmla="*/ 112 h 171"/>
                <a:gd name="T70" fmla="*/ 75 w 5511"/>
                <a:gd name="T71" fmla="*/ 127 h 171"/>
                <a:gd name="T72" fmla="*/ 125 w 5511"/>
                <a:gd name="T73" fmla="*/ 137 h 171"/>
                <a:gd name="T74" fmla="*/ 198 w 5511"/>
                <a:gd name="T75" fmla="*/ 144 h 171"/>
                <a:gd name="T76" fmla="*/ 319 w 5511"/>
                <a:gd name="T77" fmla="*/ 152 h 171"/>
                <a:gd name="T78" fmla="*/ 578 w 5511"/>
                <a:gd name="T79" fmla="*/ 166 h 171"/>
                <a:gd name="T80" fmla="*/ 2075 w 5511"/>
                <a:gd name="T81" fmla="*/ 171 h 171"/>
                <a:gd name="T82" fmla="*/ 4761 w 5511"/>
                <a:gd name="T83" fmla="*/ 167 h 171"/>
                <a:gd name="T84" fmla="*/ 5026 w 5511"/>
                <a:gd name="T85" fmla="*/ 156 h 171"/>
                <a:gd name="T86" fmla="*/ 5257 w 5511"/>
                <a:gd name="T87" fmla="*/ 144 h 171"/>
                <a:gd name="T88" fmla="*/ 5341 w 5511"/>
                <a:gd name="T89" fmla="*/ 138 h 171"/>
                <a:gd name="T90" fmla="*/ 5405 w 5511"/>
                <a:gd name="T91" fmla="*/ 130 h 171"/>
                <a:gd name="T92" fmla="*/ 5450 w 5511"/>
                <a:gd name="T93" fmla="*/ 119 h 171"/>
                <a:gd name="T94" fmla="*/ 5489 w 5511"/>
                <a:gd name="T95" fmla="*/ 101 h 171"/>
                <a:gd name="T96" fmla="*/ 5501 w 5511"/>
                <a:gd name="T97" fmla="*/ 91 h 171"/>
                <a:gd name="T98" fmla="*/ 5509 w 5511"/>
                <a:gd name="T99" fmla="*/ 72 h 171"/>
                <a:gd name="T100" fmla="*/ 5509 w 5511"/>
                <a:gd name="T101" fmla="*/ 30 h 171"/>
                <a:gd name="T102" fmla="*/ 5502 w 5511"/>
                <a:gd name="T10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11" h="171">
                  <a:moveTo>
                    <a:pt x="5502" y="0"/>
                  </a:moveTo>
                  <a:lnTo>
                    <a:pt x="5502" y="0"/>
                  </a:lnTo>
                  <a:lnTo>
                    <a:pt x="5504" y="8"/>
                  </a:lnTo>
                  <a:lnTo>
                    <a:pt x="5504" y="15"/>
                  </a:lnTo>
                  <a:lnTo>
                    <a:pt x="5503" y="19"/>
                  </a:lnTo>
                  <a:lnTo>
                    <a:pt x="5502" y="23"/>
                  </a:lnTo>
                  <a:lnTo>
                    <a:pt x="5500" y="27"/>
                  </a:lnTo>
                  <a:lnTo>
                    <a:pt x="5497" y="31"/>
                  </a:lnTo>
                  <a:lnTo>
                    <a:pt x="5494" y="34"/>
                  </a:lnTo>
                  <a:lnTo>
                    <a:pt x="5489" y="37"/>
                  </a:lnTo>
                  <a:lnTo>
                    <a:pt x="5484" y="40"/>
                  </a:lnTo>
                  <a:lnTo>
                    <a:pt x="5479" y="43"/>
                  </a:lnTo>
                  <a:lnTo>
                    <a:pt x="5471" y="47"/>
                  </a:lnTo>
                  <a:lnTo>
                    <a:pt x="5464" y="49"/>
                  </a:lnTo>
                  <a:lnTo>
                    <a:pt x="5455" y="52"/>
                  </a:lnTo>
                  <a:lnTo>
                    <a:pt x="5445" y="54"/>
                  </a:lnTo>
                  <a:lnTo>
                    <a:pt x="5443" y="54"/>
                  </a:lnTo>
                  <a:lnTo>
                    <a:pt x="5435" y="56"/>
                  </a:lnTo>
                  <a:lnTo>
                    <a:pt x="5417" y="60"/>
                  </a:lnTo>
                  <a:lnTo>
                    <a:pt x="5387" y="66"/>
                  </a:lnTo>
                  <a:lnTo>
                    <a:pt x="5379" y="67"/>
                  </a:lnTo>
                  <a:lnTo>
                    <a:pt x="5352" y="70"/>
                  </a:lnTo>
                  <a:lnTo>
                    <a:pt x="5311" y="73"/>
                  </a:lnTo>
                  <a:lnTo>
                    <a:pt x="5257" y="77"/>
                  </a:lnTo>
                  <a:lnTo>
                    <a:pt x="5190" y="81"/>
                  </a:lnTo>
                  <a:lnTo>
                    <a:pt x="5113" y="86"/>
                  </a:lnTo>
                  <a:lnTo>
                    <a:pt x="5028" y="89"/>
                  </a:lnTo>
                  <a:lnTo>
                    <a:pt x="4935" y="91"/>
                  </a:lnTo>
                  <a:lnTo>
                    <a:pt x="4431" y="106"/>
                  </a:lnTo>
                  <a:lnTo>
                    <a:pt x="4086" y="106"/>
                  </a:lnTo>
                  <a:lnTo>
                    <a:pt x="4046" y="106"/>
                  </a:lnTo>
                  <a:lnTo>
                    <a:pt x="4007" y="106"/>
                  </a:lnTo>
                  <a:lnTo>
                    <a:pt x="3968" y="106"/>
                  </a:lnTo>
                  <a:lnTo>
                    <a:pt x="3929" y="106"/>
                  </a:lnTo>
                  <a:lnTo>
                    <a:pt x="3077" y="106"/>
                  </a:lnTo>
                  <a:lnTo>
                    <a:pt x="3032" y="107"/>
                  </a:lnTo>
                  <a:lnTo>
                    <a:pt x="2986" y="108"/>
                  </a:lnTo>
                  <a:lnTo>
                    <a:pt x="2942" y="108"/>
                  </a:lnTo>
                  <a:lnTo>
                    <a:pt x="2900" y="109"/>
                  </a:lnTo>
                  <a:lnTo>
                    <a:pt x="2859" y="109"/>
                  </a:lnTo>
                  <a:lnTo>
                    <a:pt x="2821" y="109"/>
                  </a:lnTo>
                  <a:lnTo>
                    <a:pt x="2785" y="109"/>
                  </a:lnTo>
                  <a:lnTo>
                    <a:pt x="2752" y="108"/>
                  </a:lnTo>
                  <a:lnTo>
                    <a:pt x="2720" y="109"/>
                  </a:lnTo>
                  <a:lnTo>
                    <a:pt x="2684" y="109"/>
                  </a:lnTo>
                  <a:lnTo>
                    <a:pt x="2645" y="109"/>
                  </a:lnTo>
                  <a:lnTo>
                    <a:pt x="2604" y="109"/>
                  </a:lnTo>
                  <a:lnTo>
                    <a:pt x="2562" y="108"/>
                  </a:lnTo>
                  <a:lnTo>
                    <a:pt x="2518" y="108"/>
                  </a:lnTo>
                  <a:lnTo>
                    <a:pt x="2472" y="107"/>
                  </a:lnTo>
                  <a:lnTo>
                    <a:pt x="2427" y="106"/>
                  </a:lnTo>
                  <a:lnTo>
                    <a:pt x="1575" y="106"/>
                  </a:lnTo>
                  <a:lnTo>
                    <a:pt x="1536" y="106"/>
                  </a:lnTo>
                  <a:lnTo>
                    <a:pt x="1497" y="106"/>
                  </a:lnTo>
                  <a:lnTo>
                    <a:pt x="1458" y="106"/>
                  </a:lnTo>
                  <a:lnTo>
                    <a:pt x="1418" y="106"/>
                  </a:lnTo>
                  <a:lnTo>
                    <a:pt x="1416" y="106"/>
                  </a:lnTo>
                  <a:lnTo>
                    <a:pt x="1340" y="106"/>
                  </a:lnTo>
                  <a:lnTo>
                    <a:pt x="1264" y="105"/>
                  </a:lnTo>
                  <a:lnTo>
                    <a:pt x="1188" y="104"/>
                  </a:lnTo>
                  <a:lnTo>
                    <a:pt x="1114" y="102"/>
                  </a:lnTo>
                  <a:lnTo>
                    <a:pt x="1042" y="101"/>
                  </a:lnTo>
                  <a:lnTo>
                    <a:pt x="971" y="100"/>
                  </a:lnTo>
                  <a:lnTo>
                    <a:pt x="905" y="99"/>
                  </a:lnTo>
                  <a:lnTo>
                    <a:pt x="842" y="98"/>
                  </a:lnTo>
                  <a:lnTo>
                    <a:pt x="784" y="96"/>
                  </a:lnTo>
                  <a:lnTo>
                    <a:pt x="731" y="95"/>
                  </a:lnTo>
                  <a:lnTo>
                    <a:pt x="685" y="94"/>
                  </a:lnTo>
                  <a:lnTo>
                    <a:pt x="645" y="93"/>
                  </a:lnTo>
                  <a:lnTo>
                    <a:pt x="613" y="93"/>
                  </a:lnTo>
                  <a:lnTo>
                    <a:pt x="589" y="92"/>
                  </a:lnTo>
                  <a:lnTo>
                    <a:pt x="574" y="92"/>
                  </a:lnTo>
                  <a:lnTo>
                    <a:pt x="569" y="91"/>
                  </a:lnTo>
                  <a:lnTo>
                    <a:pt x="477" y="89"/>
                  </a:lnTo>
                  <a:lnTo>
                    <a:pt x="392" y="86"/>
                  </a:lnTo>
                  <a:lnTo>
                    <a:pt x="315" y="81"/>
                  </a:lnTo>
                  <a:lnTo>
                    <a:pt x="247" y="77"/>
                  </a:lnTo>
                  <a:lnTo>
                    <a:pt x="193" y="73"/>
                  </a:lnTo>
                  <a:lnTo>
                    <a:pt x="152" y="70"/>
                  </a:lnTo>
                  <a:lnTo>
                    <a:pt x="125" y="67"/>
                  </a:lnTo>
                  <a:lnTo>
                    <a:pt x="117" y="66"/>
                  </a:lnTo>
                  <a:lnTo>
                    <a:pt x="87" y="60"/>
                  </a:lnTo>
                  <a:lnTo>
                    <a:pt x="69" y="56"/>
                  </a:lnTo>
                  <a:lnTo>
                    <a:pt x="61" y="54"/>
                  </a:lnTo>
                  <a:lnTo>
                    <a:pt x="59" y="54"/>
                  </a:lnTo>
                  <a:lnTo>
                    <a:pt x="47" y="51"/>
                  </a:lnTo>
                  <a:lnTo>
                    <a:pt x="38" y="48"/>
                  </a:lnTo>
                  <a:lnTo>
                    <a:pt x="28" y="45"/>
                  </a:lnTo>
                  <a:lnTo>
                    <a:pt x="21" y="41"/>
                  </a:lnTo>
                  <a:lnTo>
                    <a:pt x="16" y="37"/>
                  </a:lnTo>
                  <a:lnTo>
                    <a:pt x="10" y="33"/>
                  </a:lnTo>
                  <a:lnTo>
                    <a:pt x="6" y="29"/>
                  </a:lnTo>
                  <a:lnTo>
                    <a:pt x="4" y="25"/>
                  </a:lnTo>
                  <a:lnTo>
                    <a:pt x="4" y="25"/>
                  </a:lnTo>
                  <a:lnTo>
                    <a:pt x="2" y="34"/>
                  </a:lnTo>
                  <a:lnTo>
                    <a:pt x="1" y="43"/>
                  </a:lnTo>
                  <a:lnTo>
                    <a:pt x="0" y="53"/>
                  </a:lnTo>
                  <a:lnTo>
                    <a:pt x="1" y="64"/>
                  </a:lnTo>
                  <a:lnTo>
                    <a:pt x="2" y="74"/>
                  </a:lnTo>
                  <a:lnTo>
                    <a:pt x="4" y="84"/>
                  </a:lnTo>
                  <a:lnTo>
                    <a:pt x="8" y="92"/>
                  </a:lnTo>
                  <a:lnTo>
                    <a:pt x="15" y="100"/>
                  </a:lnTo>
                  <a:lnTo>
                    <a:pt x="17" y="101"/>
                  </a:lnTo>
                  <a:lnTo>
                    <a:pt x="22" y="107"/>
                  </a:lnTo>
                  <a:lnTo>
                    <a:pt x="34" y="112"/>
                  </a:lnTo>
                  <a:lnTo>
                    <a:pt x="50" y="119"/>
                  </a:lnTo>
                  <a:lnTo>
                    <a:pt x="61" y="124"/>
                  </a:lnTo>
                  <a:lnTo>
                    <a:pt x="75" y="127"/>
                  </a:lnTo>
                  <a:lnTo>
                    <a:pt x="89" y="131"/>
                  </a:lnTo>
                  <a:lnTo>
                    <a:pt x="106" y="134"/>
                  </a:lnTo>
                  <a:lnTo>
                    <a:pt x="125" y="137"/>
                  </a:lnTo>
                  <a:lnTo>
                    <a:pt x="147" y="140"/>
                  </a:lnTo>
                  <a:lnTo>
                    <a:pt x="172" y="143"/>
                  </a:lnTo>
                  <a:lnTo>
                    <a:pt x="198" y="144"/>
                  </a:lnTo>
                  <a:lnTo>
                    <a:pt x="213" y="145"/>
                  </a:lnTo>
                  <a:lnTo>
                    <a:pt x="255" y="148"/>
                  </a:lnTo>
                  <a:lnTo>
                    <a:pt x="319" y="152"/>
                  </a:lnTo>
                  <a:lnTo>
                    <a:pt x="397" y="156"/>
                  </a:lnTo>
                  <a:lnTo>
                    <a:pt x="485" y="160"/>
                  </a:lnTo>
                  <a:lnTo>
                    <a:pt x="578" y="166"/>
                  </a:lnTo>
                  <a:lnTo>
                    <a:pt x="668" y="169"/>
                  </a:lnTo>
                  <a:lnTo>
                    <a:pt x="750" y="171"/>
                  </a:lnTo>
                  <a:lnTo>
                    <a:pt x="2075" y="171"/>
                  </a:lnTo>
                  <a:lnTo>
                    <a:pt x="2755" y="171"/>
                  </a:lnTo>
                  <a:lnTo>
                    <a:pt x="3436" y="167"/>
                  </a:lnTo>
                  <a:lnTo>
                    <a:pt x="4761" y="167"/>
                  </a:lnTo>
                  <a:lnTo>
                    <a:pt x="4844" y="165"/>
                  </a:lnTo>
                  <a:lnTo>
                    <a:pt x="4934" y="162"/>
                  </a:lnTo>
                  <a:lnTo>
                    <a:pt x="5026" y="156"/>
                  </a:lnTo>
                  <a:lnTo>
                    <a:pt x="5114" y="152"/>
                  </a:lnTo>
                  <a:lnTo>
                    <a:pt x="5193" y="148"/>
                  </a:lnTo>
                  <a:lnTo>
                    <a:pt x="5257" y="144"/>
                  </a:lnTo>
                  <a:lnTo>
                    <a:pt x="5299" y="140"/>
                  </a:lnTo>
                  <a:lnTo>
                    <a:pt x="5313" y="139"/>
                  </a:lnTo>
                  <a:lnTo>
                    <a:pt x="5341" y="138"/>
                  </a:lnTo>
                  <a:lnTo>
                    <a:pt x="5364" y="136"/>
                  </a:lnTo>
                  <a:lnTo>
                    <a:pt x="5386" y="133"/>
                  </a:lnTo>
                  <a:lnTo>
                    <a:pt x="5405" y="130"/>
                  </a:lnTo>
                  <a:lnTo>
                    <a:pt x="5422" y="127"/>
                  </a:lnTo>
                  <a:lnTo>
                    <a:pt x="5437" y="123"/>
                  </a:lnTo>
                  <a:lnTo>
                    <a:pt x="5450" y="119"/>
                  </a:lnTo>
                  <a:lnTo>
                    <a:pt x="5461" y="115"/>
                  </a:lnTo>
                  <a:lnTo>
                    <a:pt x="5478" y="108"/>
                  </a:lnTo>
                  <a:lnTo>
                    <a:pt x="5489" y="101"/>
                  </a:lnTo>
                  <a:lnTo>
                    <a:pt x="5495" y="97"/>
                  </a:lnTo>
                  <a:lnTo>
                    <a:pt x="5497" y="96"/>
                  </a:lnTo>
                  <a:lnTo>
                    <a:pt x="5501" y="91"/>
                  </a:lnTo>
                  <a:lnTo>
                    <a:pt x="5504" y="85"/>
                  </a:lnTo>
                  <a:lnTo>
                    <a:pt x="5507" y="78"/>
                  </a:lnTo>
                  <a:lnTo>
                    <a:pt x="5509" y="72"/>
                  </a:lnTo>
                  <a:lnTo>
                    <a:pt x="5511" y="57"/>
                  </a:lnTo>
                  <a:lnTo>
                    <a:pt x="5511" y="43"/>
                  </a:lnTo>
                  <a:lnTo>
                    <a:pt x="5509" y="30"/>
                  </a:lnTo>
                  <a:lnTo>
                    <a:pt x="5507" y="17"/>
                  </a:lnTo>
                  <a:lnTo>
                    <a:pt x="5504" y="8"/>
                  </a:lnTo>
                  <a:lnTo>
                    <a:pt x="5502" y="0"/>
                  </a:lnTo>
                  <a:close/>
                </a:path>
              </a:pathLst>
            </a:custGeom>
            <a:solidFill>
              <a:srgbClr val="6D7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54">
              <a:extLst>
                <a:ext uri="{FF2B5EF4-FFF2-40B4-BE49-F238E27FC236}">
                  <a16:creationId xmlns:a16="http://schemas.microsoft.com/office/drawing/2014/main" id="{3C58E12B-947D-4829-972B-ACF55B77900C}"/>
                </a:ext>
              </a:extLst>
            </p:cNvPr>
            <p:cNvSpPr>
              <a:spLocks/>
            </p:cNvSpPr>
            <p:nvPr/>
          </p:nvSpPr>
          <p:spPr bwMode="auto">
            <a:xfrm>
              <a:off x="9517444" y="5665349"/>
              <a:ext cx="0" cy="0"/>
            </a:xfrm>
            <a:custGeom>
              <a:avLst/>
              <a:gdLst>
                <a:gd name="T0" fmla="*/ 1 w 1"/>
                <a:gd name="T1" fmla="*/ 2 h 2"/>
                <a:gd name="T2" fmla="*/ 1 w 1"/>
                <a:gd name="T3" fmla="*/ 0 h 2"/>
                <a:gd name="T4" fmla="*/ 0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0"/>
                  </a:lnTo>
                  <a:lnTo>
                    <a:pt x="0" y="0"/>
                  </a:lnTo>
                  <a:lnTo>
                    <a:pt x="1" y="1"/>
                  </a:lnTo>
                  <a:lnTo>
                    <a:pt x="1" y="2"/>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55">
              <a:extLst>
                <a:ext uri="{FF2B5EF4-FFF2-40B4-BE49-F238E27FC236}">
                  <a16:creationId xmlns:a16="http://schemas.microsoft.com/office/drawing/2014/main" id="{E856073D-69B8-4B52-AF89-7F8BBB67AC54}"/>
                </a:ext>
              </a:extLst>
            </p:cNvPr>
            <p:cNvSpPr>
              <a:spLocks/>
            </p:cNvSpPr>
            <p:nvPr/>
          </p:nvSpPr>
          <p:spPr bwMode="auto">
            <a:xfrm>
              <a:off x="7682061" y="5653604"/>
              <a:ext cx="0"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56">
              <a:extLst>
                <a:ext uri="{FF2B5EF4-FFF2-40B4-BE49-F238E27FC236}">
                  <a16:creationId xmlns:a16="http://schemas.microsoft.com/office/drawing/2014/main" id="{11E18481-2E67-4591-A45F-7DA6C55CF905}"/>
                </a:ext>
              </a:extLst>
            </p:cNvPr>
            <p:cNvSpPr>
              <a:spLocks/>
            </p:cNvSpPr>
            <p:nvPr/>
          </p:nvSpPr>
          <p:spPr bwMode="auto">
            <a:xfrm>
              <a:off x="7671995" y="5032863"/>
              <a:ext cx="1847127" cy="671072"/>
            </a:xfrm>
            <a:custGeom>
              <a:avLst/>
              <a:gdLst>
                <a:gd name="T0" fmla="*/ 5323 w 5504"/>
                <a:gd name="T1" fmla="*/ 1736 h 1998"/>
                <a:gd name="T2" fmla="*/ 5137 w 5504"/>
                <a:gd name="T3" fmla="*/ 1596 h 1998"/>
                <a:gd name="T4" fmla="*/ 4956 w 5504"/>
                <a:gd name="T5" fmla="*/ 1439 h 1998"/>
                <a:gd name="T6" fmla="*/ 4864 w 5504"/>
                <a:gd name="T7" fmla="*/ 1348 h 1998"/>
                <a:gd name="T8" fmla="*/ 4802 w 5504"/>
                <a:gd name="T9" fmla="*/ 1243 h 1998"/>
                <a:gd name="T10" fmla="*/ 4741 w 5504"/>
                <a:gd name="T11" fmla="*/ 1062 h 1998"/>
                <a:gd name="T12" fmla="*/ 4694 w 5504"/>
                <a:gd name="T13" fmla="*/ 847 h 1998"/>
                <a:gd name="T14" fmla="*/ 4659 w 5504"/>
                <a:gd name="T15" fmla="*/ 619 h 1998"/>
                <a:gd name="T16" fmla="*/ 4622 w 5504"/>
                <a:gd name="T17" fmla="*/ 254 h 1998"/>
                <a:gd name="T18" fmla="*/ 4609 w 5504"/>
                <a:gd name="T19" fmla="*/ 12 h 1998"/>
                <a:gd name="T20" fmla="*/ 895 w 5504"/>
                <a:gd name="T21" fmla="*/ 11 h 1998"/>
                <a:gd name="T22" fmla="*/ 882 w 5504"/>
                <a:gd name="T23" fmla="*/ 254 h 1998"/>
                <a:gd name="T24" fmla="*/ 845 w 5504"/>
                <a:gd name="T25" fmla="*/ 619 h 1998"/>
                <a:gd name="T26" fmla="*/ 810 w 5504"/>
                <a:gd name="T27" fmla="*/ 847 h 1998"/>
                <a:gd name="T28" fmla="*/ 763 w 5504"/>
                <a:gd name="T29" fmla="*/ 1062 h 1998"/>
                <a:gd name="T30" fmla="*/ 701 w 5504"/>
                <a:gd name="T31" fmla="*/ 1243 h 1998"/>
                <a:gd name="T32" fmla="*/ 640 w 5504"/>
                <a:gd name="T33" fmla="*/ 1348 h 1998"/>
                <a:gd name="T34" fmla="*/ 548 w 5504"/>
                <a:gd name="T35" fmla="*/ 1439 h 1998"/>
                <a:gd name="T36" fmla="*/ 366 w 5504"/>
                <a:gd name="T37" fmla="*/ 1596 h 1998"/>
                <a:gd name="T38" fmla="*/ 181 w 5504"/>
                <a:gd name="T39" fmla="*/ 1736 h 1998"/>
                <a:gd name="T40" fmla="*/ 27 w 5504"/>
                <a:gd name="T41" fmla="*/ 1852 h 1998"/>
                <a:gd name="T42" fmla="*/ 5 w 5504"/>
                <a:gd name="T43" fmla="*/ 1880 h 1998"/>
                <a:gd name="T44" fmla="*/ 1 w 5504"/>
                <a:gd name="T45" fmla="*/ 1907 h 1998"/>
                <a:gd name="T46" fmla="*/ 10 w 5504"/>
                <a:gd name="T47" fmla="*/ 1923 h 1998"/>
                <a:gd name="T48" fmla="*/ 33 w 5504"/>
                <a:gd name="T49" fmla="*/ 1936 h 1998"/>
                <a:gd name="T50" fmla="*/ 61 w 5504"/>
                <a:gd name="T51" fmla="*/ 1943 h 1998"/>
                <a:gd name="T52" fmla="*/ 125 w 5504"/>
                <a:gd name="T53" fmla="*/ 1957 h 1998"/>
                <a:gd name="T54" fmla="*/ 317 w 5504"/>
                <a:gd name="T55" fmla="*/ 1976 h 1998"/>
                <a:gd name="T56" fmla="*/ 577 w 5504"/>
                <a:gd name="T57" fmla="*/ 1987 h 1998"/>
                <a:gd name="T58" fmla="*/ 687 w 5504"/>
                <a:gd name="T59" fmla="*/ 1988 h 1998"/>
                <a:gd name="T60" fmla="*/ 906 w 5504"/>
                <a:gd name="T61" fmla="*/ 1990 h 1998"/>
                <a:gd name="T62" fmla="*/ 1189 w 5504"/>
                <a:gd name="T63" fmla="*/ 1994 h 1998"/>
                <a:gd name="T64" fmla="*/ 1418 w 5504"/>
                <a:gd name="T65" fmla="*/ 1995 h 1998"/>
                <a:gd name="T66" fmla="*/ 1575 w 5504"/>
                <a:gd name="T67" fmla="*/ 1995 h 1998"/>
                <a:gd name="T68" fmla="*/ 2562 w 5504"/>
                <a:gd name="T69" fmla="*/ 1997 h 1998"/>
                <a:gd name="T70" fmla="*/ 2720 w 5504"/>
                <a:gd name="T71" fmla="*/ 1998 h 1998"/>
                <a:gd name="T72" fmla="*/ 2859 w 5504"/>
                <a:gd name="T73" fmla="*/ 1998 h 1998"/>
                <a:gd name="T74" fmla="*/ 3032 w 5504"/>
                <a:gd name="T75" fmla="*/ 1996 h 1998"/>
                <a:gd name="T76" fmla="*/ 4007 w 5504"/>
                <a:gd name="T77" fmla="*/ 1995 h 1998"/>
                <a:gd name="T78" fmla="*/ 4937 w 5504"/>
                <a:gd name="T79" fmla="*/ 1987 h 1998"/>
                <a:gd name="T80" fmla="*/ 5258 w 5504"/>
                <a:gd name="T81" fmla="*/ 1969 h 1998"/>
                <a:gd name="T82" fmla="*/ 5387 w 5504"/>
                <a:gd name="T83" fmla="*/ 1955 h 1998"/>
                <a:gd name="T84" fmla="*/ 5445 w 5504"/>
                <a:gd name="T85" fmla="*/ 1943 h 1998"/>
                <a:gd name="T86" fmla="*/ 5479 w 5504"/>
                <a:gd name="T87" fmla="*/ 1932 h 1998"/>
                <a:gd name="T88" fmla="*/ 5498 w 5504"/>
                <a:gd name="T89" fmla="*/ 1919 h 1998"/>
                <a:gd name="T90" fmla="*/ 5504 w 5504"/>
                <a:gd name="T91" fmla="*/ 1904 h 1998"/>
                <a:gd name="T92" fmla="*/ 5495 w 5504"/>
                <a:gd name="T93" fmla="*/ 1873 h 1998"/>
                <a:gd name="T94" fmla="*/ 5474 w 5504"/>
                <a:gd name="T95" fmla="*/ 1849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04" h="1998">
                  <a:moveTo>
                    <a:pt x="5474" y="1849"/>
                  </a:moveTo>
                  <a:lnTo>
                    <a:pt x="5423" y="1811"/>
                  </a:lnTo>
                  <a:lnTo>
                    <a:pt x="5373" y="1773"/>
                  </a:lnTo>
                  <a:lnTo>
                    <a:pt x="5323" y="1736"/>
                  </a:lnTo>
                  <a:lnTo>
                    <a:pt x="5274" y="1701"/>
                  </a:lnTo>
                  <a:lnTo>
                    <a:pt x="5227" y="1665"/>
                  </a:lnTo>
                  <a:lnTo>
                    <a:pt x="5181" y="1630"/>
                  </a:lnTo>
                  <a:lnTo>
                    <a:pt x="5137" y="1596"/>
                  </a:lnTo>
                  <a:lnTo>
                    <a:pt x="5097" y="1564"/>
                  </a:lnTo>
                  <a:lnTo>
                    <a:pt x="5044" y="1518"/>
                  </a:lnTo>
                  <a:lnTo>
                    <a:pt x="4997" y="1477"/>
                  </a:lnTo>
                  <a:lnTo>
                    <a:pt x="4956" y="1439"/>
                  </a:lnTo>
                  <a:lnTo>
                    <a:pt x="4923" y="1407"/>
                  </a:lnTo>
                  <a:lnTo>
                    <a:pt x="4896" y="1380"/>
                  </a:lnTo>
                  <a:lnTo>
                    <a:pt x="4876" y="1360"/>
                  </a:lnTo>
                  <a:lnTo>
                    <a:pt x="4864" y="1348"/>
                  </a:lnTo>
                  <a:lnTo>
                    <a:pt x="4859" y="1343"/>
                  </a:lnTo>
                  <a:lnTo>
                    <a:pt x="4839" y="1314"/>
                  </a:lnTo>
                  <a:lnTo>
                    <a:pt x="4820" y="1280"/>
                  </a:lnTo>
                  <a:lnTo>
                    <a:pt x="4802" y="1243"/>
                  </a:lnTo>
                  <a:lnTo>
                    <a:pt x="4786" y="1202"/>
                  </a:lnTo>
                  <a:lnTo>
                    <a:pt x="4770" y="1158"/>
                  </a:lnTo>
                  <a:lnTo>
                    <a:pt x="4755" y="1112"/>
                  </a:lnTo>
                  <a:lnTo>
                    <a:pt x="4741" y="1062"/>
                  </a:lnTo>
                  <a:lnTo>
                    <a:pt x="4728" y="1011"/>
                  </a:lnTo>
                  <a:lnTo>
                    <a:pt x="4716" y="958"/>
                  </a:lnTo>
                  <a:lnTo>
                    <a:pt x="4705" y="903"/>
                  </a:lnTo>
                  <a:lnTo>
                    <a:pt x="4694" y="847"/>
                  </a:lnTo>
                  <a:lnTo>
                    <a:pt x="4684" y="791"/>
                  </a:lnTo>
                  <a:lnTo>
                    <a:pt x="4675" y="734"/>
                  </a:lnTo>
                  <a:lnTo>
                    <a:pt x="4667" y="676"/>
                  </a:lnTo>
                  <a:lnTo>
                    <a:pt x="4659" y="619"/>
                  </a:lnTo>
                  <a:lnTo>
                    <a:pt x="4652" y="562"/>
                  </a:lnTo>
                  <a:lnTo>
                    <a:pt x="4640" y="453"/>
                  </a:lnTo>
                  <a:lnTo>
                    <a:pt x="4631" y="349"/>
                  </a:lnTo>
                  <a:lnTo>
                    <a:pt x="4622" y="254"/>
                  </a:lnTo>
                  <a:lnTo>
                    <a:pt x="4617" y="169"/>
                  </a:lnTo>
                  <a:lnTo>
                    <a:pt x="4613" y="99"/>
                  </a:lnTo>
                  <a:lnTo>
                    <a:pt x="4611" y="46"/>
                  </a:lnTo>
                  <a:lnTo>
                    <a:pt x="4609" y="12"/>
                  </a:lnTo>
                  <a:lnTo>
                    <a:pt x="4609" y="0"/>
                  </a:lnTo>
                  <a:lnTo>
                    <a:pt x="2752" y="1"/>
                  </a:lnTo>
                  <a:lnTo>
                    <a:pt x="895" y="0"/>
                  </a:lnTo>
                  <a:lnTo>
                    <a:pt x="895" y="11"/>
                  </a:lnTo>
                  <a:lnTo>
                    <a:pt x="894" y="46"/>
                  </a:lnTo>
                  <a:lnTo>
                    <a:pt x="891" y="99"/>
                  </a:lnTo>
                  <a:lnTo>
                    <a:pt x="887" y="169"/>
                  </a:lnTo>
                  <a:lnTo>
                    <a:pt x="882" y="254"/>
                  </a:lnTo>
                  <a:lnTo>
                    <a:pt x="874" y="349"/>
                  </a:lnTo>
                  <a:lnTo>
                    <a:pt x="864" y="453"/>
                  </a:lnTo>
                  <a:lnTo>
                    <a:pt x="852" y="562"/>
                  </a:lnTo>
                  <a:lnTo>
                    <a:pt x="845" y="619"/>
                  </a:lnTo>
                  <a:lnTo>
                    <a:pt x="837" y="676"/>
                  </a:lnTo>
                  <a:lnTo>
                    <a:pt x="829" y="734"/>
                  </a:lnTo>
                  <a:lnTo>
                    <a:pt x="820" y="791"/>
                  </a:lnTo>
                  <a:lnTo>
                    <a:pt x="810" y="847"/>
                  </a:lnTo>
                  <a:lnTo>
                    <a:pt x="799" y="903"/>
                  </a:lnTo>
                  <a:lnTo>
                    <a:pt x="788" y="958"/>
                  </a:lnTo>
                  <a:lnTo>
                    <a:pt x="776" y="1011"/>
                  </a:lnTo>
                  <a:lnTo>
                    <a:pt x="763" y="1062"/>
                  </a:lnTo>
                  <a:lnTo>
                    <a:pt x="749" y="1112"/>
                  </a:lnTo>
                  <a:lnTo>
                    <a:pt x="734" y="1158"/>
                  </a:lnTo>
                  <a:lnTo>
                    <a:pt x="718" y="1202"/>
                  </a:lnTo>
                  <a:lnTo>
                    <a:pt x="701" y="1243"/>
                  </a:lnTo>
                  <a:lnTo>
                    <a:pt x="684" y="1280"/>
                  </a:lnTo>
                  <a:lnTo>
                    <a:pt x="665" y="1314"/>
                  </a:lnTo>
                  <a:lnTo>
                    <a:pt x="645" y="1343"/>
                  </a:lnTo>
                  <a:lnTo>
                    <a:pt x="640" y="1348"/>
                  </a:lnTo>
                  <a:lnTo>
                    <a:pt x="628" y="1360"/>
                  </a:lnTo>
                  <a:lnTo>
                    <a:pt x="609" y="1380"/>
                  </a:lnTo>
                  <a:lnTo>
                    <a:pt x="581" y="1407"/>
                  </a:lnTo>
                  <a:lnTo>
                    <a:pt x="548" y="1439"/>
                  </a:lnTo>
                  <a:lnTo>
                    <a:pt x="507" y="1477"/>
                  </a:lnTo>
                  <a:lnTo>
                    <a:pt x="460" y="1518"/>
                  </a:lnTo>
                  <a:lnTo>
                    <a:pt x="408" y="1564"/>
                  </a:lnTo>
                  <a:lnTo>
                    <a:pt x="366" y="1596"/>
                  </a:lnTo>
                  <a:lnTo>
                    <a:pt x="323" y="1630"/>
                  </a:lnTo>
                  <a:lnTo>
                    <a:pt x="277" y="1665"/>
                  </a:lnTo>
                  <a:lnTo>
                    <a:pt x="230" y="1701"/>
                  </a:lnTo>
                  <a:lnTo>
                    <a:pt x="181" y="1736"/>
                  </a:lnTo>
                  <a:lnTo>
                    <a:pt x="130" y="1773"/>
                  </a:lnTo>
                  <a:lnTo>
                    <a:pt x="81" y="1811"/>
                  </a:lnTo>
                  <a:lnTo>
                    <a:pt x="30" y="1849"/>
                  </a:lnTo>
                  <a:lnTo>
                    <a:pt x="27" y="1852"/>
                  </a:lnTo>
                  <a:lnTo>
                    <a:pt x="19" y="1861"/>
                  </a:lnTo>
                  <a:lnTo>
                    <a:pt x="15" y="1866"/>
                  </a:lnTo>
                  <a:lnTo>
                    <a:pt x="9" y="1873"/>
                  </a:lnTo>
                  <a:lnTo>
                    <a:pt x="5" y="1880"/>
                  </a:lnTo>
                  <a:lnTo>
                    <a:pt x="2" y="1888"/>
                  </a:lnTo>
                  <a:lnTo>
                    <a:pt x="1" y="1896"/>
                  </a:lnTo>
                  <a:lnTo>
                    <a:pt x="0" y="1904"/>
                  </a:lnTo>
                  <a:lnTo>
                    <a:pt x="1" y="1907"/>
                  </a:lnTo>
                  <a:lnTo>
                    <a:pt x="2" y="1911"/>
                  </a:lnTo>
                  <a:lnTo>
                    <a:pt x="4" y="1916"/>
                  </a:lnTo>
                  <a:lnTo>
                    <a:pt x="7" y="1919"/>
                  </a:lnTo>
                  <a:lnTo>
                    <a:pt x="10" y="1923"/>
                  </a:lnTo>
                  <a:lnTo>
                    <a:pt x="15" y="1926"/>
                  </a:lnTo>
                  <a:lnTo>
                    <a:pt x="20" y="1929"/>
                  </a:lnTo>
                  <a:lnTo>
                    <a:pt x="25" y="1932"/>
                  </a:lnTo>
                  <a:lnTo>
                    <a:pt x="33" y="1936"/>
                  </a:lnTo>
                  <a:lnTo>
                    <a:pt x="40" y="1938"/>
                  </a:lnTo>
                  <a:lnTo>
                    <a:pt x="49" y="1940"/>
                  </a:lnTo>
                  <a:lnTo>
                    <a:pt x="59" y="1943"/>
                  </a:lnTo>
                  <a:lnTo>
                    <a:pt x="61" y="1943"/>
                  </a:lnTo>
                  <a:lnTo>
                    <a:pt x="69" y="1945"/>
                  </a:lnTo>
                  <a:lnTo>
                    <a:pt x="87" y="1949"/>
                  </a:lnTo>
                  <a:lnTo>
                    <a:pt x="117" y="1955"/>
                  </a:lnTo>
                  <a:lnTo>
                    <a:pt x="125" y="1957"/>
                  </a:lnTo>
                  <a:lnTo>
                    <a:pt x="152" y="1960"/>
                  </a:lnTo>
                  <a:lnTo>
                    <a:pt x="194" y="1964"/>
                  </a:lnTo>
                  <a:lnTo>
                    <a:pt x="250" y="1969"/>
                  </a:lnTo>
                  <a:lnTo>
                    <a:pt x="317" y="1976"/>
                  </a:lnTo>
                  <a:lnTo>
                    <a:pt x="394" y="1981"/>
                  </a:lnTo>
                  <a:lnTo>
                    <a:pt x="479" y="1984"/>
                  </a:lnTo>
                  <a:lnTo>
                    <a:pt x="572" y="1987"/>
                  </a:lnTo>
                  <a:lnTo>
                    <a:pt x="577" y="1987"/>
                  </a:lnTo>
                  <a:lnTo>
                    <a:pt x="592" y="1987"/>
                  </a:lnTo>
                  <a:lnTo>
                    <a:pt x="615" y="1987"/>
                  </a:lnTo>
                  <a:lnTo>
                    <a:pt x="648" y="1988"/>
                  </a:lnTo>
                  <a:lnTo>
                    <a:pt x="687" y="1988"/>
                  </a:lnTo>
                  <a:lnTo>
                    <a:pt x="733" y="1989"/>
                  </a:lnTo>
                  <a:lnTo>
                    <a:pt x="786" y="1989"/>
                  </a:lnTo>
                  <a:lnTo>
                    <a:pt x="844" y="1990"/>
                  </a:lnTo>
                  <a:lnTo>
                    <a:pt x="906" y="1990"/>
                  </a:lnTo>
                  <a:lnTo>
                    <a:pt x="972" y="1991"/>
                  </a:lnTo>
                  <a:lnTo>
                    <a:pt x="1042" y="1993"/>
                  </a:lnTo>
                  <a:lnTo>
                    <a:pt x="1114" y="1993"/>
                  </a:lnTo>
                  <a:lnTo>
                    <a:pt x="1189" y="1994"/>
                  </a:lnTo>
                  <a:lnTo>
                    <a:pt x="1264" y="1994"/>
                  </a:lnTo>
                  <a:lnTo>
                    <a:pt x="1340" y="1995"/>
                  </a:lnTo>
                  <a:lnTo>
                    <a:pt x="1416" y="1995"/>
                  </a:lnTo>
                  <a:lnTo>
                    <a:pt x="1418" y="1995"/>
                  </a:lnTo>
                  <a:lnTo>
                    <a:pt x="1458" y="1995"/>
                  </a:lnTo>
                  <a:lnTo>
                    <a:pt x="1497" y="1995"/>
                  </a:lnTo>
                  <a:lnTo>
                    <a:pt x="1536" y="1995"/>
                  </a:lnTo>
                  <a:lnTo>
                    <a:pt x="1575" y="1995"/>
                  </a:lnTo>
                  <a:lnTo>
                    <a:pt x="2427" y="1995"/>
                  </a:lnTo>
                  <a:lnTo>
                    <a:pt x="2472" y="1996"/>
                  </a:lnTo>
                  <a:lnTo>
                    <a:pt x="2518" y="1997"/>
                  </a:lnTo>
                  <a:lnTo>
                    <a:pt x="2562" y="1997"/>
                  </a:lnTo>
                  <a:lnTo>
                    <a:pt x="2604" y="1998"/>
                  </a:lnTo>
                  <a:lnTo>
                    <a:pt x="2645" y="1998"/>
                  </a:lnTo>
                  <a:lnTo>
                    <a:pt x="2684" y="1998"/>
                  </a:lnTo>
                  <a:lnTo>
                    <a:pt x="2720" y="1998"/>
                  </a:lnTo>
                  <a:lnTo>
                    <a:pt x="2752" y="1997"/>
                  </a:lnTo>
                  <a:lnTo>
                    <a:pt x="2785" y="1998"/>
                  </a:lnTo>
                  <a:lnTo>
                    <a:pt x="2821" y="1998"/>
                  </a:lnTo>
                  <a:lnTo>
                    <a:pt x="2859" y="1998"/>
                  </a:lnTo>
                  <a:lnTo>
                    <a:pt x="2900" y="1998"/>
                  </a:lnTo>
                  <a:lnTo>
                    <a:pt x="2942" y="1997"/>
                  </a:lnTo>
                  <a:lnTo>
                    <a:pt x="2986" y="1997"/>
                  </a:lnTo>
                  <a:lnTo>
                    <a:pt x="3032" y="1996"/>
                  </a:lnTo>
                  <a:lnTo>
                    <a:pt x="3077" y="1995"/>
                  </a:lnTo>
                  <a:lnTo>
                    <a:pt x="3929" y="1995"/>
                  </a:lnTo>
                  <a:lnTo>
                    <a:pt x="3968" y="1995"/>
                  </a:lnTo>
                  <a:lnTo>
                    <a:pt x="4007" y="1995"/>
                  </a:lnTo>
                  <a:lnTo>
                    <a:pt x="4046" y="1995"/>
                  </a:lnTo>
                  <a:lnTo>
                    <a:pt x="4086" y="1995"/>
                  </a:lnTo>
                  <a:lnTo>
                    <a:pt x="4431" y="1995"/>
                  </a:lnTo>
                  <a:lnTo>
                    <a:pt x="4937" y="1987"/>
                  </a:lnTo>
                  <a:lnTo>
                    <a:pt x="5029" y="1984"/>
                  </a:lnTo>
                  <a:lnTo>
                    <a:pt x="5114" y="1981"/>
                  </a:lnTo>
                  <a:lnTo>
                    <a:pt x="5191" y="1976"/>
                  </a:lnTo>
                  <a:lnTo>
                    <a:pt x="5258" y="1969"/>
                  </a:lnTo>
                  <a:lnTo>
                    <a:pt x="5311" y="1964"/>
                  </a:lnTo>
                  <a:lnTo>
                    <a:pt x="5352" y="1960"/>
                  </a:lnTo>
                  <a:lnTo>
                    <a:pt x="5379" y="1957"/>
                  </a:lnTo>
                  <a:lnTo>
                    <a:pt x="5387" y="1955"/>
                  </a:lnTo>
                  <a:lnTo>
                    <a:pt x="5417" y="1949"/>
                  </a:lnTo>
                  <a:lnTo>
                    <a:pt x="5435" y="1945"/>
                  </a:lnTo>
                  <a:lnTo>
                    <a:pt x="5443" y="1943"/>
                  </a:lnTo>
                  <a:lnTo>
                    <a:pt x="5445" y="1943"/>
                  </a:lnTo>
                  <a:lnTo>
                    <a:pt x="5456" y="1940"/>
                  </a:lnTo>
                  <a:lnTo>
                    <a:pt x="5464" y="1938"/>
                  </a:lnTo>
                  <a:lnTo>
                    <a:pt x="5471" y="1936"/>
                  </a:lnTo>
                  <a:lnTo>
                    <a:pt x="5479" y="1932"/>
                  </a:lnTo>
                  <a:lnTo>
                    <a:pt x="5485" y="1929"/>
                  </a:lnTo>
                  <a:lnTo>
                    <a:pt x="5489" y="1926"/>
                  </a:lnTo>
                  <a:lnTo>
                    <a:pt x="5494" y="1923"/>
                  </a:lnTo>
                  <a:lnTo>
                    <a:pt x="5498" y="1919"/>
                  </a:lnTo>
                  <a:lnTo>
                    <a:pt x="5500" y="1916"/>
                  </a:lnTo>
                  <a:lnTo>
                    <a:pt x="5502" y="1911"/>
                  </a:lnTo>
                  <a:lnTo>
                    <a:pt x="5503" y="1907"/>
                  </a:lnTo>
                  <a:lnTo>
                    <a:pt x="5504" y="1904"/>
                  </a:lnTo>
                  <a:lnTo>
                    <a:pt x="5504" y="1896"/>
                  </a:lnTo>
                  <a:lnTo>
                    <a:pt x="5502" y="1888"/>
                  </a:lnTo>
                  <a:lnTo>
                    <a:pt x="5499" y="1880"/>
                  </a:lnTo>
                  <a:lnTo>
                    <a:pt x="5495" y="1873"/>
                  </a:lnTo>
                  <a:lnTo>
                    <a:pt x="5489" y="1866"/>
                  </a:lnTo>
                  <a:lnTo>
                    <a:pt x="5485" y="1861"/>
                  </a:lnTo>
                  <a:lnTo>
                    <a:pt x="5477" y="1852"/>
                  </a:lnTo>
                  <a:lnTo>
                    <a:pt x="5474" y="1849"/>
                  </a:lnTo>
                  <a:close/>
                </a:path>
              </a:pathLst>
            </a:custGeom>
            <a:solidFill>
              <a:srgbClr val="E2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57">
              <a:extLst>
                <a:ext uri="{FF2B5EF4-FFF2-40B4-BE49-F238E27FC236}">
                  <a16:creationId xmlns:a16="http://schemas.microsoft.com/office/drawing/2014/main" id="{0FE49C78-B760-4CBF-B1C8-D67ED8A3957E}"/>
                </a:ext>
              </a:extLst>
            </p:cNvPr>
            <p:cNvSpPr>
              <a:spLocks/>
            </p:cNvSpPr>
            <p:nvPr/>
          </p:nvSpPr>
          <p:spPr bwMode="auto">
            <a:xfrm>
              <a:off x="7671995" y="5511002"/>
              <a:ext cx="1847127" cy="192934"/>
            </a:xfrm>
            <a:custGeom>
              <a:avLst/>
              <a:gdLst>
                <a:gd name="T0" fmla="*/ 323 w 5504"/>
                <a:gd name="T1" fmla="*/ 204 h 572"/>
                <a:gd name="T2" fmla="*/ 181 w 5504"/>
                <a:gd name="T3" fmla="*/ 310 h 572"/>
                <a:gd name="T4" fmla="*/ 30 w 5504"/>
                <a:gd name="T5" fmla="*/ 423 h 572"/>
                <a:gd name="T6" fmla="*/ 15 w 5504"/>
                <a:gd name="T7" fmla="*/ 440 h 572"/>
                <a:gd name="T8" fmla="*/ 2 w 5504"/>
                <a:gd name="T9" fmla="*/ 462 h 572"/>
                <a:gd name="T10" fmla="*/ 1 w 5504"/>
                <a:gd name="T11" fmla="*/ 481 h 572"/>
                <a:gd name="T12" fmla="*/ 7 w 5504"/>
                <a:gd name="T13" fmla="*/ 493 h 572"/>
                <a:gd name="T14" fmla="*/ 20 w 5504"/>
                <a:gd name="T15" fmla="*/ 503 h 572"/>
                <a:gd name="T16" fmla="*/ 40 w 5504"/>
                <a:gd name="T17" fmla="*/ 512 h 572"/>
                <a:gd name="T18" fmla="*/ 61 w 5504"/>
                <a:gd name="T19" fmla="*/ 517 h 572"/>
                <a:gd name="T20" fmla="*/ 117 w 5504"/>
                <a:gd name="T21" fmla="*/ 529 h 572"/>
                <a:gd name="T22" fmla="*/ 194 w 5504"/>
                <a:gd name="T23" fmla="*/ 538 h 572"/>
                <a:gd name="T24" fmla="*/ 394 w 5504"/>
                <a:gd name="T25" fmla="*/ 555 h 572"/>
                <a:gd name="T26" fmla="*/ 577 w 5504"/>
                <a:gd name="T27" fmla="*/ 561 h 572"/>
                <a:gd name="T28" fmla="*/ 648 w 5504"/>
                <a:gd name="T29" fmla="*/ 562 h 572"/>
                <a:gd name="T30" fmla="*/ 786 w 5504"/>
                <a:gd name="T31" fmla="*/ 563 h 572"/>
                <a:gd name="T32" fmla="*/ 972 w 5504"/>
                <a:gd name="T33" fmla="*/ 565 h 572"/>
                <a:gd name="T34" fmla="*/ 1189 w 5504"/>
                <a:gd name="T35" fmla="*/ 568 h 572"/>
                <a:gd name="T36" fmla="*/ 1416 w 5504"/>
                <a:gd name="T37" fmla="*/ 569 h 572"/>
                <a:gd name="T38" fmla="*/ 1497 w 5504"/>
                <a:gd name="T39" fmla="*/ 569 h 572"/>
                <a:gd name="T40" fmla="*/ 2427 w 5504"/>
                <a:gd name="T41" fmla="*/ 569 h 572"/>
                <a:gd name="T42" fmla="*/ 2562 w 5504"/>
                <a:gd name="T43" fmla="*/ 571 h 572"/>
                <a:gd name="T44" fmla="*/ 2684 w 5504"/>
                <a:gd name="T45" fmla="*/ 572 h 572"/>
                <a:gd name="T46" fmla="*/ 2785 w 5504"/>
                <a:gd name="T47" fmla="*/ 572 h 572"/>
                <a:gd name="T48" fmla="*/ 2900 w 5504"/>
                <a:gd name="T49" fmla="*/ 572 h 572"/>
                <a:gd name="T50" fmla="*/ 3032 w 5504"/>
                <a:gd name="T51" fmla="*/ 570 h 572"/>
                <a:gd name="T52" fmla="*/ 3968 w 5504"/>
                <a:gd name="T53" fmla="*/ 569 h 572"/>
                <a:gd name="T54" fmla="*/ 4086 w 5504"/>
                <a:gd name="T55" fmla="*/ 569 h 572"/>
                <a:gd name="T56" fmla="*/ 5029 w 5504"/>
                <a:gd name="T57" fmla="*/ 558 h 572"/>
                <a:gd name="T58" fmla="*/ 5258 w 5504"/>
                <a:gd name="T59" fmla="*/ 543 h 572"/>
                <a:gd name="T60" fmla="*/ 5379 w 5504"/>
                <a:gd name="T61" fmla="*/ 531 h 572"/>
                <a:gd name="T62" fmla="*/ 5435 w 5504"/>
                <a:gd name="T63" fmla="*/ 519 h 572"/>
                <a:gd name="T64" fmla="*/ 5456 w 5504"/>
                <a:gd name="T65" fmla="*/ 514 h 572"/>
                <a:gd name="T66" fmla="*/ 5479 w 5504"/>
                <a:gd name="T67" fmla="*/ 506 h 572"/>
                <a:gd name="T68" fmla="*/ 5494 w 5504"/>
                <a:gd name="T69" fmla="*/ 497 h 572"/>
                <a:gd name="T70" fmla="*/ 5502 w 5504"/>
                <a:gd name="T71" fmla="*/ 485 h 572"/>
                <a:gd name="T72" fmla="*/ 5504 w 5504"/>
                <a:gd name="T73" fmla="*/ 470 h 572"/>
                <a:gd name="T74" fmla="*/ 5495 w 5504"/>
                <a:gd name="T75" fmla="*/ 447 h 572"/>
                <a:gd name="T76" fmla="*/ 5477 w 5504"/>
                <a:gd name="T77" fmla="*/ 426 h 572"/>
                <a:gd name="T78" fmla="*/ 5373 w 5504"/>
                <a:gd name="T79" fmla="*/ 347 h 572"/>
                <a:gd name="T80" fmla="*/ 5227 w 5504"/>
                <a:gd name="T81" fmla="*/ 239 h 572"/>
                <a:gd name="T82" fmla="*/ 5097 w 5504"/>
                <a:gd name="T83" fmla="*/ 138 h 572"/>
                <a:gd name="T84" fmla="*/ 4974 w 5504"/>
                <a:gd name="T85" fmla="*/ 29 h 572"/>
                <a:gd name="T86" fmla="*/ 530 w 5504"/>
                <a:gd name="T87" fmla="*/ 29 h 572"/>
                <a:gd name="T88" fmla="*/ 408 w 5504"/>
                <a:gd name="T89" fmla="*/ 13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04" h="572">
                  <a:moveTo>
                    <a:pt x="408" y="138"/>
                  </a:moveTo>
                  <a:lnTo>
                    <a:pt x="366" y="170"/>
                  </a:lnTo>
                  <a:lnTo>
                    <a:pt x="323" y="204"/>
                  </a:lnTo>
                  <a:lnTo>
                    <a:pt x="277" y="239"/>
                  </a:lnTo>
                  <a:lnTo>
                    <a:pt x="230" y="275"/>
                  </a:lnTo>
                  <a:lnTo>
                    <a:pt x="181" y="310"/>
                  </a:lnTo>
                  <a:lnTo>
                    <a:pt x="130" y="347"/>
                  </a:lnTo>
                  <a:lnTo>
                    <a:pt x="81" y="385"/>
                  </a:lnTo>
                  <a:lnTo>
                    <a:pt x="30" y="423"/>
                  </a:lnTo>
                  <a:lnTo>
                    <a:pt x="27" y="426"/>
                  </a:lnTo>
                  <a:lnTo>
                    <a:pt x="19" y="435"/>
                  </a:lnTo>
                  <a:lnTo>
                    <a:pt x="15" y="440"/>
                  </a:lnTo>
                  <a:lnTo>
                    <a:pt x="9" y="447"/>
                  </a:lnTo>
                  <a:lnTo>
                    <a:pt x="5" y="454"/>
                  </a:lnTo>
                  <a:lnTo>
                    <a:pt x="2" y="462"/>
                  </a:lnTo>
                  <a:lnTo>
                    <a:pt x="1" y="470"/>
                  </a:lnTo>
                  <a:lnTo>
                    <a:pt x="0" y="478"/>
                  </a:lnTo>
                  <a:lnTo>
                    <a:pt x="1" y="481"/>
                  </a:lnTo>
                  <a:lnTo>
                    <a:pt x="2" y="485"/>
                  </a:lnTo>
                  <a:lnTo>
                    <a:pt x="4" y="490"/>
                  </a:lnTo>
                  <a:lnTo>
                    <a:pt x="7" y="493"/>
                  </a:lnTo>
                  <a:lnTo>
                    <a:pt x="10" y="497"/>
                  </a:lnTo>
                  <a:lnTo>
                    <a:pt x="15" y="500"/>
                  </a:lnTo>
                  <a:lnTo>
                    <a:pt x="20" y="503"/>
                  </a:lnTo>
                  <a:lnTo>
                    <a:pt x="25" y="506"/>
                  </a:lnTo>
                  <a:lnTo>
                    <a:pt x="33" y="510"/>
                  </a:lnTo>
                  <a:lnTo>
                    <a:pt x="40" y="512"/>
                  </a:lnTo>
                  <a:lnTo>
                    <a:pt x="49" y="514"/>
                  </a:lnTo>
                  <a:lnTo>
                    <a:pt x="59" y="517"/>
                  </a:lnTo>
                  <a:lnTo>
                    <a:pt x="61" y="517"/>
                  </a:lnTo>
                  <a:lnTo>
                    <a:pt x="69" y="519"/>
                  </a:lnTo>
                  <a:lnTo>
                    <a:pt x="87" y="523"/>
                  </a:lnTo>
                  <a:lnTo>
                    <a:pt x="117" y="529"/>
                  </a:lnTo>
                  <a:lnTo>
                    <a:pt x="125" y="531"/>
                  </a:lnTo>
                  <a:lnTo>
                    <a:pt x="152" y="534"/>
                  </a:lnTo>
                  <a:lnTo>
                    <a:pt x="194" y="538"/>
                  </a:lnTo>
                  <a:lnTo>
                    <a:pt x="250" y="543"/>
                  </a:lnTo>
                  <a:lnTo>
                    <a:pt x="317" y="550"/>
                  </a:lnTo>
                  <a:lnTo>
                    <a:pt x="394" y="555"/>
                  </a:lnTo>
                  <a:lnTo>
                    <a:pt x="479" y="558"/>
                  </a:lnTo>
                  <a:lnTo>
                    <a:pt x="572" y="561"/>
                  </a:lnTo>
                  <a:lnTo>
                    <a:pt x="577" y="561"/>
                  </a:lnTo>
                  <a:lnTo>
                    <a:pt x="592" y="561"/>
                  </a:lnTo>
                  <a:lnTo>
                    <a:pt x="615" y="561"/>
                  </a:lnTo>
                  <a:lnTo>
                    <a:pt x="648" y="562"/>
                  </a:lnTo>
                  <a:lnTo>
                    <a:pt x="687" y="562"/>
                  </a:lnTo>
                  <a:lnTo>
                    <a:pt x="733" y="563"/>
                  </a:lnTo>
                  <a:lnTo>
                    <a:pt x="786" y="563"/>
                  </a:lnTo>
                  <a:lnTo>
                    <a:pt x="844" y="564"/>
                  </a:lnTo>
                  <a:lnTo>
                    <a:pt x="906" y="564"/>
                  </a:lnTo>
                  <a:lnTo>
                    <a:pt x="972" y="565"/>
                  </a:lnTo>
                  <a:lnTo>
                    <a:pt x="1042" y="567"/>
                  </a:lnTo>
                  <a:lnTo>
                    <a:pt x="1114" y="567"/>
                  </a:lnTo>
                  <a:lnTo>
                    <a:pt x="1189" y="568"/>
                  </a:lnTo>
                  <a:lnTo>
                    <a:pt x="1264" y="568"/>
                  </a:lnTo>
                  <a:lnTo>
                    <a:pt x="1340" y="569"/>
                  </a:lnTo>
                  <a:lnTo>
                    <a:pt x="1416" y="569"/>
                  </a:lnTo>
                  <a:lnTo>
                    <a:pt x="1418" y="569"/>
                  </a:lnTo>
                  <a:lnTo>
                    <a:pt x="1458" y="569"/>
                  </a:lnTo>
                  <a:lnTo>
                    <a:pt x="1497" y="569"/>
                  </a:lnTo>
                  <a:lnTo>
                    <a:pt x="1536" y="569"/>
                  </a:lnTo>
                  <a:lnTo>
                    <a:pt x="1575" y="569"/>
                  </a:lnTo>
                  <a:lnTo>
                    <a:pt x="2427" y="569"/>
                  </a:lnTo>
                  <a:lnTo>
                    <a:pt x="2472" y="570"/>
                  </a:lnTo>
                  <a:lnTo>
                    <a:pt x="2518" y="571"/>
                  </a:lnTo>
                  <a:lnTo>
                    <a:pt x="2562" y="571"/>
                  </a:lnTo>
                  <a:lnTo>
                    <a:pt x="2604" y="572"/>
                  </a:lnTo>
                  <a:lnTo>
                    <a:pt x="2645" y="572"/>
                  </a:lnTo>
                  <a:lnTo>
                    <a:pt x="2684" y="572"/>
                  </a:lnTo>
                  <a:lnTo>
                    <a:pt x="2720" y="572"/>
                  </a:lnTo>
                  <a:lnTo>
                    <a:pt x="2752" y="571"/>
                  </a:lnTo>
                  <a:lnTo>
                    <a:pt x="2785" y="572"/>
                  </a:lnTo>
                  <a:lnTo>
                    <a:pt x="2821" y="572"/>
                  </a:lnTo>
                  <a:lnTo>
                    <a:pt x="2859" y="572"/>
                  </a:lnTo>
                  <a:lnTo>
                    <a:pt x="2900" y="572"/>
                  </a:lnTo>
                  <a:lnTo>
                    <a:pt x="2942" y="571"/>
                  </a:lnTo>
                  <a:lnTo>
                    <a:pt x="2986" y="571"/>
                  </a:lnTo>
                  <a:lnTo>
                    <a:pt x="3032" y="570"/>
                  </a:lnTo>
                  <a:lnTo>
                    <a:pt x="3077" y="569"/>
                  </a:lnTo>
                  <a:lnTo>
                    <a:pt x="3929" y="569"/>
                  </a:lnTo>
                  <a:lnTo>
                    <a:pt x="3968" y="569"/>
                  </a:lnTo>
                  <a:lnTo>
                    <a:pt x="4007" y="569"/>
                  </a:lnTo>
                  <a:lnTo>
                    <a:pt x="4046" y="569"/>
                  </a:lnTo>
                  <a:lnTo>
                    <a:pt x="4086" y="569"/>
                  </a:lnTo>
                  <a:lnTo>
                    <a:pt x="4431" y="569"/>
                  </a:lnTo>
                  <a:lnTo>
                    <a:pt x="4937" y="561"/>
                  </a:lnTo>
                  <a:lnTo>
                    <a:pt x="5029" y="558"/>
                  </a:lnTo>
                  <a:lnTo>
                    <a:pt x="5114" y="555"/>
                  </a:lnTo>
                  <a:lnTo>
                    <a:pt x="5191" y="550"/>
                  </a:lnTo>
                  <a:lnTo>
                    <a:pt x="5258" y="543"/>
                  </a:lnTo>
                  <a:lnTo>
                    <a:pt x="5311" y="538"/>
                  </a:lnTo>
                  <a:lnTo>
                    <a:pt x="5352" y="534"/>
                  </a:lnTo>
                  <a:lnTo>
                    <a:pt x="5379" y="531"/>
                  </a:lnTo>
                  <a:lnTo>
                    <a:pt x="5387" y="529"/>
                  </a:lnTo>
                  <a:lnTo>
                    <a:pt x="5417" y="523"/>
                  </a:lnTo>
                  <a:lnTo>
                    <a:pt x="5435" y="519"/>
                  </a:lnTo>
                  <a:lnTo>
                    <a:pt x="5443" y="517"/>
                  </a:lnTo>
                  <a:lnTo>
                    <a:pt x="5445" y="517"/>
                  </a:lnTo>
                  <a:lnTo>
                    <a:pt x="5456" y="514"/>
                  </a:lnTo>
                  <a:lnTo>
                    <a:pt x="5464" y="512"/>
                  </a:lnTo>
                  <a:lnTo>
                    <a:pt x="5471" y="510"/>
                  </a:lnTo>
                  <a:lnTo>
                    <a:pt x="5479" y="506"/>
                  </a:lnTo>
                  <a:lnTo>
                    <a:pt x="5485" y="503"/>
                  </a:lnTo>
                  <a:lnTo>
                    <a:pt x="5489" y="500"/>
                  </a:lnTo>
                  <a:lnTo>
                    <a:pt x="5494" y="497"/>
                  </a:lnTo>
                  <a:lnTo>
                    <a:pt x="5498" y="493"/>
                  </a:lnTo>
                  <a:lnTo>
                    <a:pt x="5500" y="490"/>
                  </a:lnTo>
                  <a:lnTo>
                    <a:pt x="5502" y="485"/>
                  </a:lnTo>
                  <a:lnTo>
                    <a:pt x="5503" y="481"/>
                  </a:lnTo>
                  <a:lnTo>
                    <a:pt x="5504" y="478"/>
                  </a:lnTo>
                  <a:lnTo>
                    <a:pt x="5504" y="470"/>
                  </a:lnTo>
                  <a:lnTo>
                    <a:pt x="5502" y="462"/>
                  </a:lnTo>
                  <a:lnTo>
                    <a:pt x="5499" y="454"/>
                  </a:lnTo>
                  <a:lnTo>
                    <a:pt x="5495" y="447"/>
                  </a:lnTo>
                  <a:lnTo>
                    <a:pt x="5489" y="440"/>
                  </a:lnTo>
                  <a:lnTo>
                    <a:pt x="5485" y="435"/>
                  </a:lnTo>
                  <a:lnTo>
                    <a:pt x="5477" y="426"/>
                  </a:lnTo>
                  <a:lnTo>
                    <a:pt x="5474" y="423"/>
                  </a:lnTo>
                  <a:lnTo>
                    <a:pt x="5423" y="385"/>
                  </a:lnTo>
                  <a:lnTo>
                    <a:pt x="5373" y="347"/>
                  </a:lnTo>
                  <a:lnTo>
                    <a:pt x="5323" y="310"/>
                  </a:lnTo>
                  <a:lnTo>
                    <a:pt x="5274" y="275"/>
                  </a:lnTo>
                  <a:lnTo>
                    <a:pt x="5227" y="239"/>
                  </a:lnTo>
                  <a:lnTo>
                    <a:pt x="5181" y="204"/>
                  </a:lnTo>
                  <a:lnTo>
                    <a:pt x="5137" y="170"/>
                  </a:lnTo>
                  <a:lnTo>
                    <a:pt x="5097" y="138"/>
                  </a:lnTo>
                  <a:lnTo>
                    <a:pt x="5051" y="99"/>
                  </a:lnTo>
                  <a:lnTo>
                    <a:pt x="5010" y="63"/>
                  </a:lnTo>
                  <a:lnTo>
                    <a:pt x="4974" y="29"/>
                  </a:lnTo>
                  <a:lnTo>
                    <a:pt x="4942" y="0"/>
                  </a:lnTo>
                  <a:lnTo>
                    <a:pt x="562" y="0"/>
                  </a:lnTo>
                  <a:lnTo>
                    <a:pt x="530" y="29"/>
                  </a:lnTo>
                  <a:lnTo>
                    <a:pt x="494" y="63"/>
                  </a:lnTo>
                  <a:lnTo>
                    <a:pt x="453" y="100"/>
                  </a:lnTo>
                  <a:lnTo>
                    <a:pt x="408" y="13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58">
              <a:extLst>
                <a:ext uri="{FF2B5EF4-FFF2-40B4-BE49-F238E27FC236}">
                  <a16:creationId xmlns:a16="http://schemas.microsoft.com/office/drawing/2014/main" id="{BA302552-DD4D-4111-8963-74B8D7F2D26E}"/>
                </a:ext>
              </a:extLst>
            </p:cNvPr>
            <p:cNvSpPr>
              <a:spLocks/>
            </p:cNvSpPr>
            <p:nvPr/>
          </p:nvSpPr>
          <p:spPr bwMode="auto">
            <a:xfrm>
              <a:off x="5774538" y="1133933"/>
              <a:ext cx="5655462" cy="3383882"/>
            </a:xfrm>
            <a:custGeom>
              <a:avLst/>
              <a:gdLst>
                <a:gd name="T0" fmla="*/ 16855 w 16855"/>
                <a:gd name="T1" fmla="*/ 403 h 10085"/>
                <a:gd name="T2" fmla="*/ 16853 w 16855"/>
                <a:gd name="T3" fmla="*/ 361 h 10085"/>
                <a:gd name="T4" fmla="*/ 16847 w 16855"/>
                <a:gd name="T5" fmla="*/ 321 h 10085"/>
                <a:gd name="T6" fmla="*/ 16837 w 16855"/>
                <a:gd name="T7" fmla="*/ 283 h 10085"/>
                <a:gd name="T8" fmla="*/ 16823 w 16855"/>
                <a:gd name="T9" fmla="*/ 247 h 10085"/>
                <a:gd name="T10" fmla="*/ 16807 w 16855"/>
                <a:gd name="T11" fmla="*/ 211 h 10085"/>
                <a:gd name="T12" fmla="*/ 16787 w 16855"/>
                <a:gd name="T13" fmla="*/ 178 h 10085"/>
                <a:gd name="T14" fmla="*/ 16763 w 16855"/>
                <a:gd name="T15" fmla="*/ 146 h 10085"/>
                <a:gd name="T16" fmla="*/ 16737 w 16855"/>
                <a:gd name="T17" fmla="*/ 118 h 10085"/>
                <a:gd name="T18" fmla="*/ 16709 w 16855"/>
                <a:gd name="T19" fmla="*/ 92 h 10085"/>
                <a:gd name="T20" fmla="*/ 16677 w 16855"/>
                <a:gd name="T21" fmla="*/ 69 h 10085"/>
                <a:gd name="T22" fmla="*/ 16644 w 16855"/>
                <a:gd name="T23" fmla="*/ 48 h 10085"/>
                <a:gd name="T24" fmla="*/ 16608 w 16855"/>
                <a:gd name="T25" fmla="*/ 32 h 10085"/>
                <a:gd name="T26" fmla="*/ 16572 w 16855"/>
                <a:gd name="T27" fmla="*/ 18 h 10085"/>
                <a:gd name="T28" fmla="*/ 16534 w 16855"/>
                <a:gd name="T29" fmla="*/ 8 h 10085"/>
                <a:gd name="T30" fmla="*/ 16494 w 16855"/>
                <a:gd name="T31" fmla="*/ 2 h 10085"/>
                <a:gd name="T32" fmla="*/ 16453 w 16855"/>
                <a:gd name="T33" fmla="*/ 0 h 10085"/>
                <a:gd name="T34" fmla="*/ 382 w 16855"/>
                <a:gd name="T35" fmla="*/ 0 h 10085"/>
                <a:gd name="T36" fmla="*/ 341 w 16855"/>
                <a:gd name="T37" fmla="*/ 4 h 10085"/>
                <a:gd name="T38" fmla="*/ 302 w 16855"/>
                <a:gd name="T39" fmla="*/ 13 h 10085"/>
                <a:gd name="T40" fmla="*/ 264 w 16855"/>
                <a:gd name="T41" fmla="*/ 24 h 10085"/>
                <a:gd name="T42" fmla="*/ 229 w 16855"/>
                <a:gd name="T43" fmla="*/ 40 h 10085"/>
                <a:gd name="T44" fmla="*/ 194 w 16855"/>
                <a:gd name="T45" fmla="*/ 58 h 10085"/>
                <a:gd name="T46" fmla="*/ 162 w 16855"/>
                <a:gd name="T47" fmla="*/ 80 h 10085"/>
                <a:gd name="T48" fmla="*/ 132 w 16855"/>
                <a:gd name="T49" fmla="*/ 104 h 10085"/>
                <a:gd name="T50" fmla="*/ 104 w 16855"/>
                <a:gd name="T51" fmla="*/ 132 h 10085"/>
                <a:gd name="T52" fmla="*/ 80 w 16855"/>
                <a:gd name="T53" fmla="*/ 162 h 10085"/>
                <a:gd name="T54" fmla="*/ 58 w 16855"/>
                <a:gd name="T55" fmla="*/ 194 h 10085"/>
                <a:gd name="T56" fmla="*/ 40 w 16855"/>
                <a:gd name="T57" fmla="*/ 229 h 10085"/>
                <a:gd name="T58" fmla="*/ 24 w 16855"/>
                <a:gd name="T59" fmla="*/ 265 h 10085"/>
                <a:gd name="T60" fmla="*/ 13 w 16855"/>
                <a:gd name="T61" fmla="*/ 302 h 10085"/>
                <a:gd name="T62" fmla="*/ 4 w 16855"/>
                <a:gd name="T63" fmla="*/ 341 h 10085"/>
                <a:gd name="T64" fmla="*/ 0 w 16855"/>
                <a:gd name="T65" fmla="*/ 383 h 10085"/>
                <a:gd name="T66" fmla="*/ 0 w 16855"/>
                <a:gd name="T67" fmla="*/ 10085 h 10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0085">
                  <a:moveTo>
                    <a:pt x="16855" y="10085"/>
                  </a:moveTo>
                  <a:lnTo>
                    <a:pt x="16855" y="403"/>
                  </a:lnTo>
                  <a:lnTo>
                    <a:pt x="16854" y="383"/>
                  </a:lnTo>
                  <a:lnTo>
                    <a:pt x="16853" y="361"/>
                  </a:lnTo>
                  <a:lnTo>
                    <a:pt x="16851" y="341"/>
                  </a:lnTo>
                  <a:lnTo>
                    <a:pt x="16847" y="321"/>
                  </a:lnTo>
                  <a:lnTo>
                    <a:pt x="16842" y="302"/>
                  </a:lnTo>
                  <a:lnTo>
                    <a:pt x="16837" y="283"/>
                  </a:lnTo>
                  <a:lnTo>
                    <a:pt x="16831" y="265"/>
                  </a:lnTo>
                  <a:lnTo>
                    <a:pt x="16823" y="247"/>
                  </a:lnTo>
                  <a:lnTo>
                    <a:pt x="16815" y="229"/>
                  </a:lnTo>
                  <a:lnTo>
                    <a:pt x="16807" y="211"/>
                  </a:lnTo>
                  <a:lnTo>
                    <a:pt x="16797" y="194"/>
                  </a:lnTo>
                  <a:lnTo>
                    <a:pt x="16787" y="178"/>
                  </a:lnTo>
                  <a:lnTo>
                    <a:pt x="16775" y="162"/>
                  </a:lnTo>
                  <a:lnTo>
                    <a:pt x="16763" y="146"/>
                  </a:lnTo>
                  <a:lnTo>
                    <a:pt x="16751" y="132"/>
                  </a:lnTo>
                  <a:lnTo>
                    <a:pt x="16737" y="118"/>
                  </a:lnTo>
                  <a:lnTo>
                    <a:pt x="16723" y="104"/>
                  </a:lnTo>
                  <a:lnTo>
                    <a:pt x="16709" y="92"/>
                  </a:lnTo>
                  <a:lnTo>
                    <a:pt x="16693" y="80"/>
                  </a:lnTo>
                  <a:lnTo>
                    <a:pt x="16677" y="69"/>
                  </a:lnTo>
                  <a:lnTo>
                    <a:pt x="16661" y="58"/>
                  </a:lnTo>
                  <a:lnTo>
                    <a:pt x="16644" y="48"/>
                  </a:lnTo>
                  <a:lnTo>
                    <a:pt x="16626" y="40"/>
                  </a:lnTo>
                  <a:lnTo>
                    <a:pt x="16608" y="32"/>
                  </a:lnTo>
                  <a:lnTo>
                    <a:pt x="16591" y="24"/>
                  </a:lnTo>
                  <a:lnTo>
                    <a:pt x="16572" y="18"/>
                  </a:lnTo>
                  <a:lnTo>
                    <a:pt x="16553" y="13"/>
                  </a:lnTo>
                  <a:lnTo>
                    <a:pt x="16534" y="8"/>
                  </a:lnTo>
                  <a:lnTo>
                    <a:pt x="16514" y="4"/>
                  </a:lnTo>
                  <a:lnTo>
                    <a:pt x="16494" y="2"/>
                  </a:lnTo>
                  <a:lnTo>
                    <a:pt x="16473" y="1"/>
                  </a:lnTo>
                  <a:lnTo>
                    <a:pt x="16453" y="0"/>
                  </a:lnTo>
                  <a:lnTo>
                    <a:pt x="402" y="0"/>
                  </a:lnTo>
                  <a:lnTo>
                    <a:pt x="382" y="0"/>
                  </a:lnTo>
                  <a:lnTo>
                    <a:pt x="361" y="2"/>
                  </a:lnTo>
                  <a:lnTo>
                    <a:pt x="341" y="4"/>
                  </a:lnTo>
                  <a:lnTo>
                    <a:pt x="321" y="8"/>
                  </a:lnTo>
                  <a:lnTo>
                    <a:pt x="302" y="13"/>
                  </a:lnTo>
                  <a:lnTo>
                    <a:pt x="283" y="18"/>
                  </a:lnTo>
                  <a:lnTo>
                    <a:pt x="264" y="24"/>
                  </a:lnTo>
                  <a:lnTo>
                    <a:pt x="247" y="32"/>
                  </a:lnTo>
                  <a:lnTo>
                    <a:pt x="229" y="40"/>
                  </a:lnTo>
                  <a:lnTo>
                    <a:pt x="211" y="48"/>
                  </a:lnTo>
                  <a:lnTo>
                    <a:pt x="194" y="58"/>
                  </a:lnTo>
                  <a:lnTo>
                    <a:pt x="178" y="69"/>
                  </a:lnTo>
                  <a:lnTo>
                    <a:pt x="162" y="80"/>
                  </a:lnTo>
                  <a:lnTo>
                    <a:pt x="146" y="92"/>
                  </a:lnTo>
                  <a:lnTo>
                    <a:pt x="132" y="104"/>
                  </a:lnTo>
                  <a:lnTo>
                    <a:pt x="118" y="118"/>
                  </a:lnTo>
                  <a:lnTo>
                    <a:pt x="104" y="132"/>
                  </a:lnTo>
                  <a:lnTo>
                    <a:pt x="92" y="146"/>
                  </a:lnTo>
                  <a:lnTo>
                    <a:pt x="80" y="162"/>
                  </a:lnTo>
                  <a:lnTo>
                    <a:pt x="68" y="178"/>
                  </a:lnTo>
                  <a:lnTo>
                    <a:pt x="58" y="194"/>
                  </a:lnTo>
                  <a:lnTo>
                    <a:pt x="48" y="211"/>
                  </a:lnTo>
                  <a:lnTo>
                    <a:pt x="40" y="229"/>
                  </a:lnTo>
                  <a:lnTo>
                    <a:pt x="32" y="247"/>
                  </a:lnTo>
                  <a:lnTo>
                    <a:pt x="24" y="265"/>
                  </a:lnTo>
                  <a:lnTo>
                    <a:pt x="18" y="283"/>
                  </a:lnTo>
                  <a:lnTo>
                    <a:pt x="13" y="302"/>
                  </a:lnTo>
                  <a:lnTo>
                    <a:pt x="8" y="321"/>
                  </a:lnTo>
                  <a:lnTo>
                    <a:pt x="4" y="341"/>
                  </a:lnTo>
                  <a:lnTo>
                    <a:pt x="2" y="361"/>
                  </a:lnTo>
                  <a:lnTo>
                    <a:pt x="0" y="383"/>
                  </a:lnTo>
                  <a:lnTo>
                    <a:pt x="0" y="403"/>
                  </a:lnTo>
                  <a:lnTo>
                    <a:pt x="0" y="10085"/>
                  </a:lnTo>
                  <a:lnTo>
                    <a:pt x="16855" y="100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59">
              <a:extLst>
                <a:ext uri="{FF2B5EF4-FFF2-40B4-BE49-F238E27FC236}">
                  <a16:creationId xmlns:a16="http://schemas.microsoft.com/office/drawing/2014/main" id="{D9A32EF7-7191-4D53-B51F-0830A0EE6DEC}"/>
                </a:ext>
              </a:extLst>
            </p:cNvPr>
            <p:cNvSpPr>
              <a:spLocks/>
            </p:cNvSpPr>
            <p:nvPr/>
          </p:nvSpPr>
          <p:spPr bwMode="auto">
            <a:xfrm>
              <a:off x="5774538" y="4517815"/>
              <a:ext cx="5655462" cy="521759"/>
            </a:xfrm>
            <a:custGeom>
              <a:avLst/>
              <a:gdLst>
                <a:gd name="T0" fmla="*/ 0 w 16855"/>
                <a:gd name="T1" fmla="*/ 1151 h 1555"/>
                <a:gd name="T2" fmla="*/ 2 w 16855"/>
                <a:gd name="T3" fmla="*/ 1193 h 1555"/>
                <a:gd name="T4" fmla="*/ 8 w 16855"/>
                <a:gd name="T5" fmla="*/ 1232 h 1555"/>
                <a:gd name="T6" fmla="*/ 18 w 16855"/>
                <a:gd name="T7" fmla="*/ 1271 h 1555"/>
                <a:gd name="T8" fmla="*/ 32 w 16855"/>
                <a:gd name="T9" fmla="*/ 1308 h 1555"/>
                <a:gd name="T10" fmla="*/ 48 w 16855"/>
                <a:gd name="T11" fmla="*/ 1344 h 1555"/>
                <a:gd name="T12" fmla="*/ 68 w 16855"/>
                <a:gd name="T13" fmla="*/ 1377 h 1555"/>
                <a:gd name="T14" fmla="*/ 92 w 16855"/>
                <a:gd name="T15" fmla="*/ 1408 h 1555"/>
                <a:gd name="T16" fmla="*/ 118 w 16855"/>
                <a:gd name="T17" fmla="*/ 1437 h 1555"/>
                <a:gd name="T18" fmla="*/ 146 w 16855"/>
                <a:gd name="T19" fmla="*/ 1462 h 1555"/>
                <a:gd name="T20" fmla="*/ 178 w 16855"/>
                <a:gd name="T21" fmla="*/ 1485 h 1555"/>
                <a:gd name="T22" fmla="*/ 211 w 16855"/>
                <a:gd name="T23" fmla="*/ 1506 h 1555"/>
                <a:gd name="T24" fmla="*/ 247 w 16855"/>
                <a:gd name="T25" fmla="*/ 1523 h 1555"/>
                <a:gd name="T26" fmla="*/ 283 w 16855"/>
                <a:gd name="T27" fmla="*/ 1537 h 1555"/>
                <a:gd name="T28" fmla="*/ 321 w 16855"/>
                <a:gd name="T29" fmla="*/ 1546 h 1555"/>
                <a:gd name="T30" fmla="*/ 361 w 16855"/>
                <a:gd name="T31" fmla="*/ 1553 h 1555"/>
                <a:gd name="T32" fmla="*/ 402 w 16855"/>
                <a:gd name="T33" fmla="*/ 1555 h 1555"/>
                <a:gd name="T34" fmla="*/ 16473 w 16855"/>
                <a:gd name="T35" fmla="*/ 1554 h 1555"/>
                <a:gd name="T36" fmla="*/ 16514 w 16855"/>
                <a:gd name="T37" fmla="*/ 1549 h 1555"/>
                <a:gd name="T38" fmla="*/ 16553 w 16855"/>
                <a:gd name="T39" fmla="*/ 1542 h 1555"/>
                <a:gd name="T40" fmla="*/ 16591 w 16855"/>
                <a:gd name="T41" fmla="*/ 1531 h 1555"/>
                <a:gd name="T42" fmla="*/ 16626 w 16855"/>
                <a:gd name="T43" fmla="*/ 1515 h 1555"/>
                <a:gd name="T44" fmla="*/ 16661 w 16855"/>
                <a:gd name="T45" fmla="*/ 1496 h 1555"/>
                <a:gd name="T46" fmla="*/ 16693 w 16855"/>
                <a:gd name="T47" fmla="*/ 1475 h 1555"/>
                <a:gd name="T48" fmla="*/ 16723 w 16855"/>
                <a:gd name="T49" fmla="*/ 1449 h 1555"/>
                <a:gd name="T50" fmla="*/ 16751 w 16855"/>
                <a:gd name="T51" fmla="*/ 1423 h 1555"/>
                <a:gd name="T52" fmla="*/ 16775 w 16855"/>
                <a:gd name="T53" fmla="*/ 1392 h 1555"/>
                <a:gd name="T54" fmla="*/ 16797 w 16855"/>
                <a:gd name="T55" fmla="*/ 1361 h 1555"/>
                <a:gd name="T56" fmla="*/ 16815 w 16855"/>
                <a:gd name="T57" fmla="*/ 1326 h 1555"/>
                <a:gd name="T58" fmla="*/ 16831 w 16855"/>
                <a:gd name="T59" fmla="*/ 1290 h 1555"/>
                <a:gd name="T60" fmla="*/ 16842 w 16855"/>
                <a:gd name="T61" fmla="*/ 1252 h 1555"/>
                <a:gd name="T62" fmla="*/ 16851 w 16855"/>
                <a:gd name="T63" fmla="*/ 1213 h 1555"/>
                <a:gd name="T64" fmla="*/ 16854 w 16855"/>
                <a:gd name="T65" fmla="*/ 1172 h 1555"/>
                <a:gd name="T66" fmla="*/ 16855 w 16855"/>
                <a:gd name="T67"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555">
                  <a:moveTo>
                    <a:pt x="0" y="0"/>
                  </a:moveTo>
                  <a:lnTo>
                    <a:pt x="0" y="1151"/>
                  </a:lnTo>
                  <a:lnTo>
                    <a:pt x="0" y="1172"/>
                  </a:lnTo>
                  <a:lnTo>
                    <a:pt x="2" y="1193"/>
                  </a:lnTo>
                  <a:lnTo>
                    <a:pt x="4" y="1213"/>
                  </a:lnTo>
                  <a:lnTo>
                    <a:pt x="8" y="1232"/>
                  </a:lnTo>
                  <a:lnTo>
                    <a:pt x="13" y="1252"/>
                  </a:lnTo>
                  <a:lnTo>
                    <a:pt x="18" y="1271"/>
                  </a:lnTo>
                  <a:lnTo>
                    <a:pt x="24" y="1290"/>
                  </a:lnTo>
                  <a:lnTo>
                    <a:pt x="32" y="1308"/>
                  </a:lnTo>
                  <a:lnTo>
                    <a:pt x="40" y="1326"/>
                  </a:lnTo>
                  <a:lnTo>
                    <a:pt x="48" y="1344"/>
                  </a:lnTo>
                  <a:lnTo>
                    <a:pt x="58" y="1361"/>
                  </a:lnTo>
                  <a:lnTo>
                    <a:pt x="68" y="1377"/>
                  </a:lnTo>
                  <a:lnTo>
                    <a:pt x="80" y="1392"/>
                  </a:lnTo>
                  <a:lnTo>
                    <a:pt x="92" y="1408"/>
                  </a:lnTo>
                  <a:lnTo>
                    <a:pt x="104" y="1423"/>
                  </a:lnTo>
                  <a:lnTo>
                    <a:pt x="118" y="1437"/>
                  </a:lnTo>
                  <a:lnTo>
                    <a:pt x="132" y="1449"/>
                  </a:lnTo>
                  <a:lnTo>
                    <a:pt x="146" y="1462"/>
                  </a:lnTo>
                  <a:lnTo>
                    <a:pt x="162" y="1475"/>
                  </a:lnTo>
                  <a:lnTo>
                    <a:pt x="178" y="1485"/>
                  </a:lnTo>
                  <a:lnTo>
                    <a:pt x="194" y="1496"/>
                  </a:lnTo>
                  <a:lnTo>
                    <a:pt x="211" y="1506"/>
                  </a:lnTo>
                  <a:lnTo>
                    <a:pt x="229" y="1515"/>
                  </a:lnTo>
                  <a:lnTo>
                    <a:pt x="247" y="1523"/>
                  </a:lnTo>
                  <a:lnTo>
                    <a:pt x="264" y="1531"/>
                  </a:lnTo>
                  <a:lnTo>
                    <a:pt x="283" y="1537"/>
                  </a:lnTo>
                  <a:lnTo>
                    <a:pt x="302" y="1542"/>
                  </a:lnTo>
                  <a:lnTo>
                    <a:pt x="321" y="1546"/>
                  </a:lnTo>
                  <a:lnTo>
                    <a:pt x="341" y="1549"/>
                  </a:lnTo>
                  <a:lnTo>
                    <a:pt x="361" y="1553"/>
                  </a:lnTo>
                  <a:lnTo>
                    <a:pt x="382" y="1554"/>
                  </a:lnTo>
                  <a:lnTo>
                    <a:pt x="402" y="1555"/>
                  </a:lnTo>
                  <a:lnTo>
                    <a:pt x="16453" y="1555"/>
                  </a:lnTo>
                  <a:lnTo>
                    <a:pt x="16473" y="1554"/>
                  </a:lnTo>
                  <a:lnTo>
                    <a:pt x="16494" y="1553"/>
                  </a:lnTo>
                  <a:lnTo>
                    <a:pt x="16514" y="1549"/>
                  </a:lnTo>
                  <a:lnTo>
                    <a:pt x="16534" y="1546"/>
                  </a:lnTo>
                  <a:lnTo>
                    <a:pt x="16553" y="1542"/>
                  </a:lnTo>
                  <a:lnTo>
                    <a:pt x="16572" y="1537"/>
                  </a:lnTo>
                  <a:lnTo>
                    <a:pt x="16591" y="1531"/>
                  </a:lnTo>
                  <a:lnTo>
                    <a:pt x="16608" y="1523"/>
                  </a:lnTo>
                  <a:lnTo>
                    <a:pt x="16626" y="1515"/>
                  </a:lnTo>
                  <a:lnTo>
                    <a:pt x="16644" y="1506"/>
                  </a:lnTo>
                  <a:lnTo>
                    <a:pt x="16661" y="1496"/>
                  </a:lnTo>
                  <a:lnTo>
                    <a:pt x="16677" y="1485"/>
                  </a:lnTo>
                  <a:lnTo>
                    <a:pt x="16693" y="1475"/>
                  </a:lnTo>
                  <a:lnTo>
                    <a:pt x="16709" y="1462"/>
                  </a:lnTo>
                  <a:lnTo>
                    <a:pt x="16723" y="1449"/>
                  </a:lnTo>
                  <a:lnTo>
                    <a:pt x="16737" y="1437"/>
                  </a:lnTo>
                  <a:lnTo>
                    <a:pt x="16751" y="1423"/>
                  </a:lnTo>
                  <a:lnTo>
                    <a:pt x="16763" y="1408"/>
                  </a:lnTo>
                  <a:lnTo>
                    <a:pt x="16775" y="1392"/>
                  </a:lnTo>
                  <a:lnTo>
                    <a:pt x="16787" y="1377"/>
                  </a:lnTo>
                  <a:lnTo>
                    <a:pt x="16797" y="1361"/>
                  </a:lnTo>
                  <a:lnTo>
                    <a:pt x="16807" y="1344"/>
                  </a:lnTo>
                  <a:lnTo>
                    <a:pt x="16815" y="1326"/>
                  </a:lnTo>
                  <a:lnTo>
                    <a:pt x="16823" y="1308"/>
                  </a:lnTo>
                  <a:lnTo>
                    <a:pt x="16831" y="1290"/>
                  </a:lnTo>
                  <a:lnTo>
                    <a:pt x="16837" y="1271"/>
                  </a:lnTo>
                  <a:lnTo>
                    <a:pt x="16842" y="1252"/>
                  </a:lnTo>
                  <a:lnTo>
                    <a:pt x="16847" y="1233"/>
                  </a:lnTo>
                  <a:lnTo>
                    <a:pt x="16851" y="1213"/>
                  </a:lnTo>
                  <a:lnTo>
                    <a:pt x="16853" y="1193"/>
                  </a:lnTo>
                  <a:lnTo>
                    <a:pt x="16854" y="1172"/>
                  </a:lnTo>
                  <a:lnTo>
                    <a:pt x="16855" y="1151"/>
                  </a:lnTo>
                  <a:lnTo>
                    <a:pt x="16855" y="0"/>
                  </a:lnTo>
                  <a:lnTo>
                    <a:pt x="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Rectangle 60">
              <a:extLst>
                <a:ext uri="{FF2B5EF4-FFF2-40B4-BE49-F238E27FC236}">
                  <a16:creationId xmlns:a16="http://schemas.microsoft.com/office/drawing/2014/main" id="{3F533EA5-D028-443D-A406-83D1FEB8256E}"/>
                </a:ext>
              </a:extLst>
            </p:cNvPr>
            <p:cNvSpPr>
              <a:spLocks noChangeArrowheads="1"/>
            </p:cNvSpPr>
            <p:nvPr/>
          </p:nvSpPr>
          <p:spPr bwMode="auto">
            <a:xfrm>
              <a:off x="5984249" y="1345321"/>
              <a:ext cx="5225976" cy="2964462"/>
            </a:xfrm>
            <a:prstGeom prst="rect">
              <a:avLst/>
            </a:prstGeom>
            <a:solidFill>
              <a:srgbClr val="035A9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35A93"/>
                </a:solidFill>
              </a:endParaRPr>
            </a:p>
          </p:txBody>
        </p:sp>
        <p:sp>
          <p:nvSpPr>
            <p:cNvPr id="34" name="Freeform 61">
              <a:extLst>
                <a:ext uri="{FF2B5EF4-FFF2-40B4-BE49-F238E27FC236}">
                  <a16:creationId xmlns:a16="http://schemas.microsoft.com/office/drawing/2014/main" id="{8313F63B-AD3B-4AF4-9A70-F6853EC03F63}"/>
                </a:ext>
              </a:extLst>
            </p:cNvPr>
            <p:cNvSpPr>
              <a:spLocks/>
            </p:cNvSpPr>
            <p:nvPr/>
          </p:nvSpPr>
          <p:spPr bwMode="auto">
            <a:xfrm>
              <a:off x="8582975" y="1219495"/>
              <a:ext cx="43620" cy="43620"/>
            </a:xfrm>
            <a:custGeom>
              <a:avLst/>
              <a:gdLst>
                <a:gd name="T0" fmla="*/ 59 w 131"/>
                <a:gd name="T1" fmla="*/ 132 h 132"/>
                <a:gd name="T2" fmla="*/ 46 w 131"/>
                <a:gd name="T3" fmla="*/ 128 h 132"/>
                <a:gd name="T4" fmla="*/ 34 w 131"/>
                <a:gd name="T5" fmla="*/ 123 h 132"/>
                <a:gd name="T6" fmla="*/ 24 w 131"/>
                <a:gd name="T7" fmla="*/ 117 h 132"/>
                <a:gd name="T8" fmla="*/ 14 w 131"/>
                <a:gd name="T9" fmla="*/ 107 h 132"/>
                <a:gd name="T10" fmla="*/ 7 w 131"/>
                <a:gd name="T11" fmla="*/ 97 h 132"/>
                <a:gd name="T12" fmla="*/ 3 w 131"/>
                <a:gd name="T13" fmla="*/ 85 h 132"/>
                <a:gd name="T14" fmla="*/ 0 w 131"/>
                <a:gd name="T15" fmla="*/ 73 h 132"/>
                <a:gd name="T16" fmla="*/ 0 w 131"/>
                <a:gd name="T17" fmla="*/ 59 h 132"/>
                <a:gd name="T18" fmla="*/ 3 w 131"/>
                <a:gd name="T19" fmla="*/ 46 h 132"/>
                <a:gd name="T20" fmla="*/ 7 w 131"/>
                <a:gd name="T21" fmla="*/ 35 h 132"/>
                <a:gd name="T22" fmla="*/ 14 w 131"/>
                <a:gd name="T23" fmla="*/ 24 h 132"/>
                <a:gd name="T24" fmla="*/ 24 w 131"/>
                <a:gd name="T25" fmla="*/ 15 h 132"/>
                <a:gd name="T26" fmla="*/ 34 w 131"/>
                <a:gd name="T27" fmla="*/ 7 h 132"/>
                <a:gd name="T28" fmla="*/ 46 w 131"/>
                <a:gd name="T29" fmla="*/ 3 h 132"/>
                <a:gd name="T30" fmla="*/ 59 w 131"/>
                <a:gd name="T31" fmla="*/ 0 h 132"/>
                <a:gd name="T32" fmla="*/ 72 w 131"/>
                <a:gd name="T33" fmla="*/ 0 h 132"/>
                <a:gd name="T34" fmla="*/ 85 w 131"/>
                <a:gd name="T35" fmla="*/ 3 h 132"/>
                <a:gd name="T36" fmla="*/ 96 w 131"/>
                <a:gd name="T37" fmla="*/ 7 h 132"/>
                <a:gd name="T38" fmla="*/ 107 w 131"/>
                <a:gd name="T39" fmla="*/ 15 h 132"/>
                <a:gd name="T40" fmla="*/ 116 w 131"/>
                <a:gd name="T41" fmla="*/ 24 h 132"/>
                <a:gd name="T42" fmla="*/ 123 w 131"/>
                <a:gd name="T43" fmla="*/ 35 h 132"/>
                <a:gd name="T44" fmla="*/ 128 w 131"/>
                <a:gd name="T45" fmla="*/ 46 h 132"/>
                <a:gd name="T46" fmla="*/ 131 w 131"/>
                <a:gd name="T47" fmla="*/ 59 h 132"/>
                <a:gd name="T48" fmla="*/ 131 w 131"/>
                <a:gd name="T49" fmla="*/ 73 h 132"/>
                <a:gd name="T50" fmla="*/ 128 w 131"/>
                <a:gd name="T51" fmla="*/ 85 h 132"/>
                <a:gd name="T52" fmla="*/ 123 w 131"/>
                <a:gd name="T53" fmla="*/ 97 h 132"/>
                <a:gd name="T54" fmla="*/ 116 w 131"/>
                <a:gd name="T55" fmla="*/ 107 h 132"/>
                <a:gd name="T56" fmla="*/ 107 w 131"/>
                <a:gd name="T57" fmla="*/ 117 h 132"/>
                <a:gd name="T58" fmla="*/ 96 w 131"/>
                <a:gd name="T59" fmla="*/ 123 h 132"/>
                <a:gd name="T60" fmla="*/ 85 w 131"/>
                <a:gd name="T61" fmla="*/ 128 h 132"/>
                <a:gd name="T62" fmla="*/ 72 w 131"/>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132">
                  <a:moveTo>
                    <a:pt x="65" y="132"/>
                  </a:moveTo>
                  <a:lnTo>
                    <a:pt x="59" y="132"/>
                  </a:lnTo>
                  <a:lnTo>
                    <a:pt x="52" y="131"/>
                  </a:lnTo>
                  <a:lnTo>
                    <a:pt x="46" y="128"/>
                  </a:lnTo>
                  <a:lnTo>
                    <a:pt x="40" y="126"/>
                  </a:lnTo>
                  <a:lnTo>
                    <a:pt x="34" y="123"/>
                  </a:lnTo>
                  <a:lnTo>
                    <a:pt x="28" y="120"/>
                  </a:lnTo>
                  <a:lnTo>
                    <a:pt x="24" y="117"/>
                  </a:lnTo>
                  <a:lnTo>
                    <a:pt x="18" y="113"/>
                  </a:lnTo>
                  <a:lnTo>
                    <a:pt x="14" y="107"/>
                  </a:lnTo>
                  <a:lnTo>
                    <a:pt x="10" y="102"/>
                  </a:lnTo>
                  <a:lnTo>
                    <a:pt x="7" y="97"/>
                  </a:lnTo>
                  <a:lnTo>
                    <a:pt x="5" y="92"/>
                  </a:lnTo>
                  <a:lnTo>
                    <a:pt x="3" y="85"/>
                  </a:lnTo>
                  <a:lnTo>
                    <a:pt x="1" y="79"/>
                  </a:lnTo>
                  <a:lnTo>
                    <a:pt x="0" y="73"/>
                  </a:lnTo>
                  <a:lnTo>
                    <a:pt x="0" y="65"/>
                  </a:lnTo>
                  <a:lnTo>
                    <a:pt x="0" y="59"/>
                  </a:lnTo>
                  <a:lnTo>
                    <a:pt x="1" y="53"/>
                  </a:lnTo>
                  <a:lnTo>
                    <a:pt x="3" y="46"/>
                  </a:lnTo>
                  <a:lnTo>
                    <a:pt x="5" y="40"/>
                  </a:lnTo>
                  <a:lnTo>
                    <a:pt x="7" y="35"/>
                  </a:lnTo>
                  <a:lnTo>
                    <a:pt x="10" y="28"/>
                  </a:lnTo>
                  <a:lnTo>
                    <a:pt x="14" y="24"/>
                  </a:lnTo>
                  <a:lnTo>
                    <a:pt x="18" y="19"/>
                  </a:lnTo>
                  <a:lnTo>
                    <a:pt x="24" y="15"/>
                  </a:lnTo>
                  <a:lnTo>
                    <a:pt x="28" y="10"/>
                  </a:lnTo>
                  <a:lnTo>
                    <a:pt x="34" y="7"/>
                  </a:lnTo>
                  <a:lnTo>
                    <a:pt x="40" y="5"/>
                  </a:lnTo>
                  <a:lnTo>
                    <a:pt x="46" y="3"/>
                  </a:lnTo>
                  <a:lnTo>
                    <a:pt x="52" y="1"/>
                  </a:lnTo>
                  <a:lnTo>
                    <a:pt x="59" y="0"/>
                  </a:lnTo>
                  <a:lnTo>
                    <a:pt x="65" y="0"/>
                  </a:lnTo>
                  <a:lnTo>
                    <a:pt x="72" y="0"/>
                  </a:lnTo>
                  <a:lnTo>
                    <a:pt x="79" y="1"/>
                  </a:lnTo>
                  <a:lnTo>
                    <a:pt x="85" y="3"/>
                  </a:lnTo>
                  <a:lnTo>
                    <a:pt x="91" y="5"/>
                  </a:lnTo>
                  <a:lnTo>
                    <a:pt x="96" y="7"/>
                  </a:lnTo>
                  <a:lnTo>
                    <a:pt x="102" y="10"/>
                  </a:lnTo>
                  <a:lnTo>
                    <a:pt x="107" y="15"/>
                  </a:lnTo>
                  <a:lnTo>
                    <a:pt x="112" y="19"/>
                  </a:lnTo>
                  <a:lnTo>
                    <a:pt x="116" y="24"/>
                  </a:lnTo>
                  <a:lnTo>
                    <a:pt x="120" y="28"/>
                  </a:lnTo>
                  <a:lnTo>
                    <a:pt x="123" y="35"/>
                  </a:lnTo>
                  <a:lnTo>
                    <a:pt x="126" y="40"/>
                  </a:lnTo>
                  <a:lnTo>
                    <a:pt x="128" y="46"/>
                  </a:lnTo>
                  <a:lnTo>
                    <a:pt x="130" y="53"/>
                  </a:lnTo>
                  <a:lnTo>
                    <a:pt x="131" y="59"/>
                  </a:lnTo>
                  <a:lnTo>
                    <a:pt x="131" y="65"/>
                  </a:lnTo>
                  <a:lnTo>
                    <a:pt x="131" y="73"/>
                  </a:lnTo>
                  <a:lnTo>
                    <a:pt x="130" y="79"/>
                  </a:lnTo>
                  <a:lnTo>
                    <a:pt x="128" y="85"/>
                  </a:lnTo>
                  <a:lnTo>
                    <a:pt x="126" y="92"/>
                  </a:lnTo>
                  <a:lnTo>
                    <a:pt x="123" y="97"/>
                  </a:lnTo>
                  <a:lnTo>
                    <a:pt x="120" y="102"/>
                  </a:lnTo>
                  <a:lnTo>
                    <a:pt x="116" y="107"/>
                  </a:lnTo>
                  <a:lnTo>
                    <a:pt x="112" y="113"/>
                  </a:lnTo>
                  <a:lnTo>
                    <a:pt x="107" y="117"/>
                  </a:lnTo>
                  <a:lnTo>
                    <a:pt x="102" y="120"/>
                  </a:lnTo>
                  <a:lnTo>
                    <a:pt x="96" y="123"/>
                  </a:lnTo>
                  <a:lnTo>
                    <a:pt x="91" y="126"/>
                  </a:lnTo>
                  <a:lnTo>
                    <a:pt x="85" y="128"/>
                  </a:lnTo>
                  <a:lnTo>
                    <a:pt x="79" y="131"/>
                  </a:lnTo>
                  <a:lnTo>
                    <a:pt x="72" y="132"/>
                  </a:lnTo>
                  <a:lnTo>
                    <a:pt x="65" y="13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5" name="Picture Placeholder 2">
            <a:extLst>
              <a:ext uri="{FF2B5EF4-FFF2-40B4-BE49-F238E27FC236}">
                <a16:creationId xmlns:a16="http://schemas.microsoft.com/office/drawing/2014/main" id="{5DF27304-7CE7-4786-B2E0-C7E982CFE267}"/>
              </a:ext>
            </a:extLst>
          </p:cNvPr>
          <p:cNvSpPr>
            <a:spLocks noGrp="1"/>
          </p:cNvSpPr>
          <p:nvPr>
            <p:ph type="pic" sz="quarter" idx="10"/>
          </p:nvPr>
        </p:nvSpPr>
        <p:spPr>
          <a:xfrm>
            <a:off x="6019070" y="1694405"/>
            <a:ext cx="5019934" cy="2847584"/>
          </a:xfrm>
          <a:custGeom>
            <a:avLst/>
            <a:gdLst>
              <a:gd name="connsiteX0" fmla="*/ 0 w 5225976"/>
              <a:gd name="connsiteY0" fmla="*/ 0 h 2964462"/>
              <a:gd name="connsiteX1" fmla="*/ 5225976 w 5225976"/>
              <a:gd name="connsiteY1" fmla="*/ 0 h 2964462"/>
              <a:gd name="connsiteX2" fmla="*/ 5225976 w 5225976"/>
              <a:gd name="connsiteY2" fmla="*/ 2964462 h 2964462"/>
              <a:gd name="connsiteX3" fmla="*/ 0 w 5225976"/>
              <a:gd name="connsiteY3" fmla="*/ 2964462 h 2964462"/>
            </a:gdLst>
            <a:ahLst/>
            <a:cxnLst>
              <a:cxn ang="0">
                <a:pos x="connsiteX0" y="connsiteY0"/>
              </a:cxn>
              <a:cxn ang="0">
                <a:pos x="connsiteX1" y="connsiteY1"/>
              </a:cxn>
              <a:cxn ang="0">
                <a:pos x="connsiteX2" y="connsiteY2"/>
              </a:cxn>
              <a:cxn ang="0">
                <a:pos x="connsiteX3" y="connsiteY3"/>
              </a:cxn>
            </a:cxnLst>
            <a:rect l="l" t="t" r="r" b="b"/>
            <a:pathLst>
              <a:path w="5225976" h="2964462">
                <a:moveTo>
                  <a:pt x="0" y="0"/>
                </a:moveTo>
                <a:lnTo>
                  <a:pt x="5225976" y="0"/>
                </a:lnTo>
                <a:lnTo>
                  <a:pt x="5225976" y="2964462"/>
                </a:lnTo>
                <a:lnTo>
                  <a:pt x="0" y="2964462"/>
                </a:lnTo>
                <a:close/>
              </a:path>
            </a:pathLst>
          </a:custGeom>
        </p:spPr>
      </p:sp>
      <p:pic>
        <p:nvPicPr>
          <p:cNvPr id="36" name="Gráfico 35">
            <a:extLst>
              <a:ext uri="{FF2B5EF4-FFF2-40B4-BE49-F238E27FC236}">
                <a16:creationId xmlns:a16="http://schemas.microsoft.com/office/drawing/2014/main" id="{4EAE63EA-3568-4CAD-BD40-5C0F28B33E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88694" y="1388701"/>
            <a:ext cx="3750000" cy="3697332"/>
          </a:xfrm>
          <a:prstGeom prst="rect">
            <a:avLst/>
          </a:prstGeom>
        </p:spPr>
      </p:pic>
      <p:sp>
        <p:nvSpPr>
          <p:cNvPr id="37" name="Título 1">
            <a:extLst>
              <a:ext uri="{FF2B5EF4-FFF2-40B4-BE49-F238E27FC236}">
                <a16:creationId xmlns:a16="http://schemas.microsoft.com/office/drawing/2014/main" id="{01ADA778-40EF-4D44-BC65-0F48B8CAD4D0}"/>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40" name="Marcador de texto 2">
            <a:extLst>
              <a:ext uri="{FF2B5EF4-FFF2-40B4-BE49-F238E27FC236}">
                <a16:creationId xmlns:a16="http://schemas.microsoft.com/office/drawing/2014/main" id="{198E2D7E-6C37-4719-AB75-6E91A53617F6}"/>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24" name="Gráfico 23">
            <a:extLst>
              <a:ext uri="{FF2B5EF4-FFF2-40B4-BE49-F238E27FC236}">
                <a16:creationId xmlns:a16="http://schemas.microsoft.com/office/drawing/2014/main" id="{5B18146C-96BE-4B07-A00C-25CB17DFD5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642" y="5818666"/>
            <a:ext cx="2292351" cy="672169"/>
          </a:xfrm>
          <a:prstGeom prst="rect">
            <a:avLst/>
          </a:prstGeom>
        </p:spPr>
      </p:pic>
      <p:sp>
        <p:nvSpPr>
          <p:cNvPr id="29" name="Rectángulo: esquinas redondeadas 28">
            <a:extLst>
              <a:ext uri="{FF2B5EF4-FFF2-40B4-BE49-F238E27FC236}">
                <a16:creationId xmlns:a16="http://schemas.microsoft.com/office/drawing/2014/main" id="{1A1605CE-6D5C-4771-8EBB-AD68E73FD82B}"/>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8389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pic>
        <p:nvPicPr>
          <p:cNvPr id="11" name="Gráfico 10">
            <a:extLst>
              <a:ext uri="{FF2B5EF4-FFF2-40B4-BE49-F238E27FC236}">
                <a16:creationId xmlns:a16="http://schemas.microsoft.com/office/drawing/2014/main" id="{641267A1-D289-4378-8AA7-EB7FE6DBC9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7965" y="533388"/>
            <a:ext cx="2662820" cy="780799"/>
          </a:xfrm>
          <a:prstGeom prst="rect">
            <a:avLst/>
          </a:prstGeom>
        </p:spPr>
      </p:pic>
      <p:grpSp>
        <p:nvGrpSpPr>
          <p:cNvPr id="27" name="Grupo 26">
            <a:extLst>
              <a:ext uri="{FF2B5EF4-FFF2-40B4-BE49-F238E27FC236}">
                <a16:creationId xmlns:a16="http://schemas.microsoft.com/office/drawing/2014/main" id="{C593883D-AF54-4EE3-A4D5-78851DC0D30C}"/>
              </a:ext>
            </a:extLst>
          </p:cNvPr>
          <p:cNvGrpSpPr/>
          <p:nvPr userDrawn="1"/>
        </p:nvGrpSpPr>
        <p:grpSpPr>
          <a:xfrm>
            <a:off x="2909519" y="5026156"/>
            <a:ext cx="6372961" cy="644694"/>
            <a:chOff x="2014538" y="2471737"/>
            <a:chExt cx="6372961" cy="644694"/>
          </a:xfrm>
        </p:grpSpPr>
        <p:pic>
          <p:nvPicPr>
            <p:cNvPr id="14" name="Gráfico 13">
              <a:extLst>
                <a:ext uri="{FF2B5EF4-FFF2-40B4-BE49-F238E27FC236}">
                  <a16:creationId xmlns:a16="http://schemas.microsoft.com/office/drawing/2014/main" id="{ECA4A0D4-D339-440A-817C-EB376CEFAC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14538" y="2471737"/>
              <a:ext cx="590550" cy="638175"/>
            </a:xfrm>
            <a:prstGeom prst="rect">
              <a:avLst/>
            </a:prstGeom>
          </p:spPr>
        </p:pic>
        <p:pic>
          <p:nvPicPr>
            <p:cNvPr id="16" name="Gráfico 15">
              <a:extLst>
                <a:ext uri="{FF2B5EF4-FFF2-40B4-BE49-F238E27FC236}">
                  <a16:creationId xmlns:a16="http://schemas.microsoft.com/office/drawing/2014/main" id="{CD057195-0026-469D-B898-DCB234E935D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324351" y="2475366"/>
              <a:ext cx="590550" cy="638175"/>
            </a:xfrm>
            <a:prstGeom prst="rect">
              <a:avLst/>
            </a:prstGeom>
          </p:spPr>
        </p:pic>
        <p:pic>
          <p:nvPicPr>
            <p:cNvPr id="18" name="Gráfico 17">
              <a:extLst>
                <a:ext uri="{FF2B5EF4-FFF2-40B4-BE49-F238E27FC236}">
                  <a16:creationId xmlns:a16="http://schemas.microsoft.com/office/drawing/2014/main" id="{437E6039-1367-47C7-979C-831482528A4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817518" y="2478256"/>
              <a:ext cx="581025" cy="638175"/>
            </a:xfrm>
            <a:prstGeom prst="rect">
              <a:avLst/>
            </a:prstGeom>
          </p:spPr>
        </p:pic>
        <p:sp>
          <p:nvSpPr>
            <p:cNvPr id="20" name="CuadroTexto 19">
              <a:extLst>
                <a:ext uri="{FF2B5EF4-FFF2-40B4-BE49-F238E27FC236}">
                  <a16:creationId xmlns:a16="http://schemas.microsoft.com/office/drawing/2014/main" id="{E3DA408A-41DA-4B31-A0FB-9865A119F43F}"/>
                </a:ext>
              </a:extLst>
            </p:cNvPr>
            <p:cNvSpPr txBox="1"/>
            <p:nvPr userDrawn="1"/>
          </p:nvSpPr>
          <p:spPr>
            <a:xfrm>
              <a:off x="2517372" y="2490560"/>
              <a:ext cx="1063402" cy="369332"/>
            </a:xfrm>
            <a:prstGeom prst="rect">
              <a:avLst/>
            </a:prstGeom>
            <a:noFill/>
          </p:spPr>
          <p:txBody>
            <a:bodyPr wrap="square" rtlCol="0">
              <a:spAutoFit/>
            </a:bodyPr>
            <a:lstStyle/>
            <a:p>
              <a:r>
                <a:rPr lang="es-CO" err="1"/>
                <a:t>Fogafín</a:t>
              </a:r>
              <a:r>
                <a:rPr lang="es-CO"/>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4839322" y="2510670"/>
              <a:ext cx="1381246" cy="369332"/>
            </a:xfrm>
            <a:prstGeom prst="rect">
              <a:avLst/>
            </a:prstGeom>
            <a:noFill/>
          </p:spPr>
          <p:txBody>
            <a:bodyPr wrap="square" rtlCol="0">
              <a:spAutoFit/>
            </a:bodyPr>
            <a:lstStyle/>
            <a:p>
              <a:r>
                <a:rPr lang="es-CO"/>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7324097" y="2515432"/>
              <a:ext cx="1063402" cy="369332"/>
            </a:xfrm>
            <a:prstGeom prst="rect">
              <a:avLst/>
            </a:prstGeom>
            <a:noFill/>
          </p:spPr>
          <p:txBody>
            <a:bodyPr wrap="square" rtlCol="0">
              <a:spAutoFit/>
            </a:bodyPr>
            <a:lstStyle/>
            <a:p>
              <a:r>
                <a:rPr lang="es-CO" err="1"/>
                <a:t>Fogafín</a:t>
              </a:r>
              <a:r>
                <a:rPr lang="es-CO"/>
                <a:t> </a:t>
              </a:r>
            </a:p>
          </p:txBody>
        </p:sp>
      </p:gr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rgbClr val="035A93"/>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i="0" spc="600" err="1">
                <a:solidFill>
                  <a:srgbClr val="0E4070"/>
                </a:solidFill>
                <a:latin typeface="Montserrat Light" pitchFamily="2" charset="77"/>
              </a:rPr>
              <a:t>www.fogafin.gov.co</a:t>
            </a:r>
            <a:r>
              <a:rPr lang="es-CO" sz="1600" b="0" i="0" spc="600">
                <a:solidFill>
                  <a:srgbClr val="0E4070"/>
                </a:solidFill>
                <a:latin typeface="Montserrat Light" pitchFamily="2" charset="77"/>
              </a:rPr>
              <a:t>/</a:t>
            </a:r>
          </a:p>
        </p:txBody>
      </p:sp>
      <p:sp>
        <p:nvSpPr>
          <p:cNvPr id="31" name="Rectángulo: esquinas redondeadas 30">
            <a:extLst>
              <a:ext uri="{FF2B5EF4-FFF2-40B4-BE49-F238E27FC236}">
                <a16:creationId xmlns:a16="http://schemas.microsoft.com/office/drawing/2014/main" id="{F1E565BE-154F-4BDF-8A0B-76D3A1B4FF35}"/>
              </a:ext>
            </a:extLst>
          </p:cNvPr>
          <p:cNvSpPr/>
          <p:nvPr userDrawn="1"/>
        </p:nvSpPr>
        <p:spPr>
          <a:xfrm>
            <a:off x="1" y="6645033"/>
            <a:ext cx="12191999" cy="212967"/>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5995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2387753A-BA67-4267-A5D4-7B4F51F0BB18}"/>
              </a:ext>
            </a:extLst>
          </p:cNvPr>
          <p:cNvSpPr/>
          <p:nvPr userDrawn="1"/>
        </p:nvSpPr>
        <p:spPr>
          <a:xfrm rot="16200000">
            <a:off x="2666999" y="-267504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0" name="CuadroTexto 19">
            <a:extLst>
              <a:ext uri="{FF2B5EF4-FFF2-40B4-BE49-F238E27FC236}">
                <a16:creationId xmlns:a16="http://schemas.microsoft.com/office/drawing/2014/main" id="{E3DA408A-41DA-4B31-A0FB-9865A119F43F}"/>
              </a:ext>
            </a:extLst>
          </p:cNvPr>
          <p:cNvSpPr txBox="1"/>
          <p:nvPr userDrawn="1"/>
        </p:nvSpPr>
        <p:spPr>
          <a:xfrm>
            <a:off x="3412353" y="5044979"/>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5734303" y="5065089"/>
            <a:ext cx="1381246" cy="369332"/>
          </a:xfrm>
          <a:prstGeom prst="rect">
            <a:avLst/>
          </a:prstGeom>
          <a:noFill/>
        </p:spPr>
        <p:txBody>
          <a:bodyPr wrap="square" rtlCol="0">
            <a:spAutoFit/>
          </a:bodyPr>
          <a:lstStyle/>
          <a:p>
            <a:r>
              <a:rPr lang="es-CO">
                <a:solidFill>
                  <a:schemeClr val="bg1"/>
                </a:solidFill>
              </a:rPr>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8219078" y="5069851"/>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i="0" spc="600">
                <a:solidFill>
                  <a:schemeClr val="bg1"/>
                </a:solidFill>
                <a:latin typeface="Montserrat Light" pitchFamily="2" charset="77"/>
              </a:rPr>
              <a:t>www.fogafin.gov.co/</a:t>
            </a:r>
          </a:p>
        </p:txBody>
      </p:sp>
      <p:pic>
        <p:nvPicPr>
          <p:cNvPr id="15" name="Gráfico 14">
            <a:extLst>
              <a:ext uri="{FF2B5EF4-FFF2-40B4-BE49-F238E27FC236}">
                <a16:creationId xmlns:a16="http://schemas.microsoft.com/office/drawing/2014/main" id="{2FE95ED5-394B-44AF-9969-0583A46F19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2583" y="595409"/>
            <a:ext cx="2635416" cy="763717"/>
          </a:xfrm>
          <a:prstGeom prst="rect">
            <a:avLst/>
          </a:prstGeom>
        </p:spPr>
      </p:pic>
      <p:pic>
        <p:nvPicPr>
          <p:cNvPr id="42" name="Gráfico 41">
            <a:extLst>
              <a:ext uri="{FF2B5EF4-FFF2-40B4-BE49-F238E27FC236}">
                <a16:creationId xmlns:a16="http://schemas.microsoft.com/office/drawing/2014/main" id="{A5113E68-E4D0-42A2-A506-A6D208222C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00718" y="5021155"/>
            <a:ext cx="457200" cy="457200"/>
          </a:xfrm>
          <a:prstGeom prst="rect">
            <a:avLst/>
          </a:prstGeom>
        </p:spPr>
      </p:pic>
      <p:pic>
        <p:nvPicPr>
          <p:cNvPr id="44" name="Gráfico 43">
            <a:extLst>
              <a:ext uri="{FF2B5EF4-FFF2-40B4-BE49-F238E27FC236}">
                <a16:creationId xmlns:a16="http://schemas.microsoft.com/office/drawing/2014/main" id="{46BD6028-AC36-427D-8784-A694304580F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257875" y="5047304"/>
            <a:ext cx="457200" cy="457200"/>
          </a:xfrm>
          <a:prstGeom prst="rect">
            <a:avLst/>
          </a:prstGeom>
        </p:spPr>
      </p:pic>
      <p:pic>
        <p:nvPicPr>
          <p:cNvPr id="46" name="Gráfico 45">
            <a:extLst>
              <a:ext uri="{FF2B5EF4-FFF2-40B4-BE49-F238E27FC236}">
                <a16:creationId xmlns:a16="http://schemas.microsoft.com/office/drawing/2014/main" id="{81AAEB1A-7AA6-4E40-99F1-9B3DE4ED8E3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716247" y="5021155"/>
            <a:ext cx="457200" cy="457200"/>
          </a:xfrm>
          <a:prstGeom prst="rect">
            <a:avLst/>
          </a:prstGeom>
        </p:spPr>
      </p:pic>
      <p:sp>
        <p:nvSpPr>
          <p:cNvPr id="18" name="Rectángulo: esquinas redondeadas 17">
            <a:extLst>
              <a:ext uri="{FF2B5EF4-FFF2-40B4-BE49-F238E27FC236}">
                <a16:creationId xmlns:a16="http://schemas.microsoft.com/office/drawing/2014/main" id="{26167617-BF56-484D-93E9-09E9035067E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3103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498849" y="-3502024"/>
            <a:ext cx="5194301"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1" name="Gráfico 10">
            <a:extLst>
              <a:ext uri="{FF2B5EF4-FFF2-40B4-BE49-F238E27FC236}">
                <a16:creationId xmlns:a16="http://schemas.microsoft.com/office/drawing/2014/main" id="{072A3F95-F332-457A-BF73-97FE90CA0A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490" y="5555549"/>
            <a:ext cx="2492820" cy="730951"/>
          </a:xfrm>
          <a:prstGeom prst="rect">
            <a:avLst/>
          </a:prstGeom>
        </p:spPr>
      </p:pic>
    </p:spTree>
    <p:extLst>
      <p:ext uri="{BB962C8B-B14F-4D97-AF65-F5344CB8AC3E}">
        <p14:creationId xmlns:p14="http://schemas.microsoft.com/office/powerpoint/2010/main" val="188075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Gráfico 20">
            <a:extLst>
              <a:ext uri="{FF2B5EF4-FFF2-40B4-BE49-F238E27FC236}">
                <a16:creationId xmlns:a16="http://schemas.microsoft.com/office/drawing/2014/main" id="{ECF08347-C5E1-40D4-B18A-882DB15951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642" y="5818666"/>
            <a:ext cx="2292351" cy="672169"/>
          </a:xfrm>
          <a:prstGeom prst="rect">
            <a:avLst/>
          </a:prstGeom>
        </p:spPr>
      </p:pic>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23835"/>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spTree>
    <p:extLst>
      <p:ext uri="{BB962C8B-B14F-4D97-AF65-F5344CB8AC3E}">
        <p14:creationId xmlns:p14="http://schemas.microsoft.com/office/powerpoint/2010/main" val="960060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07057"/>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pic>
        <p:nvPicPr>
          <p:cNvPr id="44" name="Gráfico 43">
            <a:extLst>
              <a:ext uri="{FF2B5EF4-FFF2-40B4-BE49-F238E27FC236}">
                <a16:creationId xmlns:a16="http://schemas.microsoft.com/office/drawing/2014/main" id="{CDCD0B29-1C06-401B-83C1-FEFE6909F8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1075624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Imagen con título">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41844" y="216941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494211" y="404940"/>
            <a:ext cx="8221164" cy="672170"/>
          </a:xfrm>
        </p:spPr>
        <p:txBody>
          <a:bodyPr anchor="b">
            <a:normAutofit/>
          </a:bodyPr>
          <a:lstStyle>
            <a:lvl1pPr algn="l">
              <a:defRPr sz="3600">
                <a:solidFill>
                  <a:srgbClr val="00609C"/>
                </a:solidFill>
              </a:defRPr>
            </a:lvl1pPr>
          </a:lstStyle>
          <a:p>
            <a:r>
              <a:rPr lang="es-ES"/>
              <a:t>Haga clic para título</a:t>
            </a:r>
            <a:endParaRPr lang="es-CO"/>
          </a:p>
        </p:txBody>
      </p:sp>
      <p:pic>
        <p:nvPicPr>
          <p:cNvPr id="15" name="Gráfico 14">
            <a:extLst>
              <a:ext uri="{FF2B5EF4-FFF2-40B4-BE49-F238E27FC236}">
                <a16:creationId xmlns:a16="http://schemas.microsoft.com/office/drawing/2014/main" id="{B3AD7A4B-581A-40F7-A0DA-F5204569CF1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7824" y="5866743"/>
            <a:ext cx="2292351" cy="672169"/>
          </a:xfrm>
          <a:prstGeom prst="rect">
            <a:avLst/>
          </a:prstGeom>
        </p:spPr>
      </p:pic>
    </p:spTree>
    <p:extLst>
      <p:ext uri="{BB962C8B-B14F-4D97-AF65-F5344CB8AC3E}">
        <p14:creationId xmlns:p14="http://schemas.microsoft.com/office/powerpoint/2010/main" val="224232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175044" y="-3178219"/>
            <a:ext cx="5841912"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3" name="Gráfico 2">
            <a:extLst>
              <a:ext uri="{FF2B5EF4-FFF2-40B4-BE49-F238E27FC236}">
                <a16:creationId xmlns:a16="http://schemas.microsoft.com/office/drawing/2014/main" id="{30EA3C14-978E-44E0-BDFC-4CA7CB7D04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91297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7" name="Gráfico 16">
            <a:extLst>
              <a:ext uri="{FF2B5EF4-FFF2-40B4-BE49-F238E27FC236}">
                <a16:creationId xmlns:a16="http://schemas.microsoft.com/office/drawing/2014/main" id="{E3F663AF-5ACE-4432-822F-C0EE247137E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42817" y="5682814"/>
            <a:ext cx="2292351" cy="672169"/>
          </a:xfrm>
          <a:prstGeom prst="rect">
            <a:avLst/>
          </a:prstGeom>
        </p:spPr>
      </p:pic>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8659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2" name="Gráfico 21">
            <a:extLst>
              <a:ext uri="{FF2B5EF4-FFF2-40B4-BE49-F238E27FC236}">
                <a16:creationId xmlns:a16="http://schemas.microsoft.com/office/drawing/2014/main" id="{479C5BB4-FA40-43EC-87E2-3BECF73A14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43492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501818" y="342146"/>
            <a:ext cx="5232843" cy="1177379"/>
          </a:xfrm>
          <a:prstGeom prst="rect">
            <a:avLst/>
          </a:prstGeom>
        </p:spPr>
        <p:txBody>
          <a:bodyPr anchor="b">
            <a:normAutofit/>
          </a:bodyPr>
          <a:lstStyle>
            <a:lvl1pPr algn="l">
              <a:defRPr sz="3600">
                <a:solidFill>
                  <a:srgbClr val="B28A3F"/>
                </a:solidFill>
              </a:defRPr>
            </a:lvl1pPr>
          </a:lstStyle>
          <a:p>
            <a:r>
              <a:rPr lang="es-ES"/>
              <a:t>Agenda</a:t>
            </a:r>
            <a:endParaRPr lang="es-CO"/>
          </a:p>
        </p:txBody>
      </p:sp>
      <p:pic>
        <p:nvPicPr>
          <p:cNvPr id="17" name="Gráfico 16">
            <a:extLst>
              <a:ext uri="{FF2B5EF4-FFF2-40B4-BE49-F238E27FC236}">
                <a16:creationId xmlns:a16="http://schemas.microsoft.com/office/drawing/2014/main" id="{E3F663AF-5ACE-4432-822F-C0EE247137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5642" y="5818666"/>
            <a:ext cx="2292351" cy="672169"/>
          </a:xfrm>
          <a:prstGeom prst="rect">
            <a:avLst/>
          </a:prstGeom>
        </p:spPr>
      </p:pic>
      <p:sp>
        <p:nvSpPr>
          <p:cNvPr id="18" name="Elipse 17">
            <a:extLst>
              <a:ext uri="{FF2B5EF4-FFF2-40B4-BE49-F238E27FC236}">
                <a16:creationId xmlns:a16="http://schemas.microsoft.com/office/drawing/2014/main" id="{1A8529DD-C46D-4729-8FFB-ADF88E98ABAD}"/>
              </a:ext>
            </a:extLst>
          </p:cNvPr>
          <p:cNvSpPr/>
          <p:nvPr userDrawn="1"/>
        </p:nvSpPr>
        <p:spPr>
          <a:xfrm>
            <a:off x="-4703082" y="367165"/>
            <a:ext cx="5835662" cy="5835662"/>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Marcador de texto 2">
            <a:extLst>
              <a:ext uri="{FF2B5EF4-FFF2-40B4-BE49-F238E27FC236}">
                <a16:creationId xmlns:a16="http://schemas.microsoft.com/office/drawing/2014/main" id="{7EF43D80-AF80-452E-B47D-869D1A9162C1}"/>
              </a:ext>
            </a:extLst>
          </p:cNvPr>
          <p:cNvSpPr>
            <a:spLocks noGrp="1"/>
          </p:cNvSpPr>
          <p:nvPr>
            <p:ph type="body" idx="1" hasCustomPrompt="1"/>
          </p:nvPr>
        </p:nvSpPr>
        <p:spPr>
          <a:xfrm>
            <a:off x="2235199" y="1980958"/>
            <a:ext cx="8998857" cy="3490928"/>
          </a:xfrm>
          <a:prstGeom prst="rect">
            <a:avLst/>
          </a:prstGeom>
        </p:spPr>
        <p:txBody>
          <a:bodyPr>
            <a:normAutofit/>
          </a:bodyPr>
          <a:lstStyle>
            <a:lvl1pPr marL="457200" indent="-457200" algn="l">
              <a:buClr>
                <a:srgbClr val="B28A3F"/>
              </a:buClr>
              <a:buSzPct val="100000"/>
              <a:buFont typeface="+mj-lt"/>
              <a:buAutoNum type="arabicParenR"/>
              <a:defRPr sz="20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tema 1</a:t>
            </a:r>
          </a:p>
          <a:p>
            <a:pPr lvl="0"/>
            <a:endParaRPr lang="es-ES"/>
          </a:p>
        </p:txBody>
      </p:sp>
      <p:pic>
        <p:nvPicPr>
          <p:cNvPr id="24" name="Gráfico 23">
            <a:extLst>
              <a:ext uri="{FF2B5EF4-FFF2-40B4-BE49-F238E27FC236}">
                <a16:creationId xmlns:a16="http://schemas.microsoft.com/office/drawing/2014/main" id="{F5583E0A-1056-4C92-BBD4-76B3A645F4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3899" y="1980958"/>
            <a:ext cx="3750000" cy="3697332"/>
          </a:xfrm>
          <a:prstGeom prst="rect">
            <a:avLst/>
          </a:prstGeom>
        </p:spPr>
      </p:pic>
      <p:sp>
        <p:nvSpPr>
          <p:cNvPr id="11" name="Rectángulo: esquinas redondeadas 10">
            <a:extLst>
              <a:ext uri="{FF2B5EF4-FFF2-40B4-BE49-F238E27FC236}">
                <a16:creationId xmlns:a16="http://schemas.microsoft.com/office/drawing/2014/main" id="{AEB5180B-1363-40A6-81E1-BA1EDB460A85}"/>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6156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4A30D09-F5DC-4639-9F6E-EAE6CCDCEFD9}"/>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6" name="Título 1">
            <a:extLst>
              <a:ext uri="{FF2B5EF4-FFF2-40B4-BE49-F238E27FC236}">
                <a16:creationId xmlns:a16="http://schemas.microsoft.com/office/drawing/2014/main" id="{255BFD04-4B68-4C09-BDB6-BA42AB5CDC67}"/>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7" name="Marcador de texto 2">
            <a:extLst>
              <a:ext uri="{FF2B5EF4-FFF2-40B4-BE49-F238E27FC236}">
                <a16:creationId xmlns:a16="http://schemas.microsoft.com/office/drawing/2014/main" id="{B58A9A7B-BD1F-4FD3-94AF-0F952A7799C6}"/>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0" name="Gráfico 9">
            <a:extLst>
              <a:ext uri="{FF2B5EF4-FFF2-40B4-BE49-F238E27FC236}">
                <a16:creationId xmlns:a16="http://schemas.microsoft.com/office/drawing/2014/main" id="{5B52EA3C-59E9-4F87-9D87-B61C83B6CB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7825" y="5874612"/>
            <a:ext cx="2292350" cy="664300"/>
          </a:xfrm>
          <a:prstGeom prst="rect">
            <a:avLst/>
          </a:prstGeom>
        </p:spPr>
      </p:pic>
      <p:sp>
        <p:nvSpPr>
          <p:cNvPr id="11" name="Marcador de posición de imagen 12">
            <a:extLst>
              <a:ext uri="{FF2B5EF4-FFF2-40B4-BE49-F238E27FC236}">
                <a16:creationId xmlns:a16="http://schemas.microsoft.com/office/drawing/2014/main" id="{C917985D-72F7-46EA-AC44-DA1396D7C2BD}"/>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pic>
        <p:nvPicPr>
          <p:cNvPr id="12" name="Gráfico 11">
            <a:extLst>
              <a:ext uri="{FF2B5EF4-FFF2-40B4-BE49-F238E27FC236}">
                <a16:creationId xmlns:a16="http://schemas.microsoft.com/office/drawing/2014/main" id="{B71B641F-1515-49CE-BF84-BE0C596861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2319" y="2116867"/>
            <a:ext cx="3759427" cy="3719645"/>
          </a:xfrm>
          <a:prstGeom prst="rect">
            <a:avLst/>
          </a:prstGeom>
        </p:spPr>
      </p:pic>
      <p:sp>
        <p:nvSpPr>
          <p:cNvPr id="18" name="Rectángulo: esquinas redondeadas 17">
            <a:extLst>
              <a:ext uri="{FF2B5EF4-FFF2-40B4-BE49-F238E27FC236}">
                <a16:creationId xmlns:a16="http://schemas.microsoft.com/office/drawing/2014/main" id="{53872557-3B0A-4545-B933-C38899ED968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1019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2CACDC4E-5ECE-451A-BA7B-5439F3CEDD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7725" y="2070872"/>
            <a:ext cx="3750000" cy="3697332"/>
          </a:xfrm>
          <a:prstGeom prst="rect">
            <a:avLst/>
          </a:prstGeom>
        </p:spPr>
      </p:pic>
      <p:sp>
        <p:nvSpPr>
          <p:cNvPr id="13" name="Marcador de posición de imagen 12">
            <a:extLst>
              <a:ext uri="{FF2B5EF4-FFF2-40B4-BE49-F238E27FC236}">
                <a16:creationId xmlns:a16="http://schemas.microsoft.com/office/drawing/2014/main" id="{2F01F1B6-BBD1-45A5-A756-DC17D69FF71F}"/>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sp>
        <p:nvSpPr>
          <p:cNvPr id="26" name="Título 1">
            <a:extLst>
              <a:ext uri="{FF2B5EF4-FFF2-40B4-BE49-F238E27FC236}">
                <a16:creationId xmlns:a16="http://schemas.microsoft.com/office/drawing/2014/main" id="{8B1438D4-F191-4519-8EBF-FE0428282CDC}"/>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rgbClr val="035A93"/>
                </a:solidFill>
              </a:defRPr>
            </a:lvl1pPr>
          </a:lstStyle>
          <a:p>
            <a:r>
              <a:rPr lang="es-ES"/>
              <a:t>Haga clic para título del patrón</a:t>
            </a:r>
            <a:endParaRPr lang="es-CO"/>
          </a:p>
        </p:txBody>
      </p:sp>
      <p:sp>
        <p:nvSpPr>
          <p:cNvPr id="27" name="Marcador de texto 2">
            <a:extLst>
              <a:ext uri="{FF2B5EF4-FFF2-40B4-BE49-F238E27FC236}">
                <a16:creationId xmlns:a16="http://schemas.microsoft.com/office/drawing/2014/main" id="{7EF03E3E-2AF0-4FFD-B3CD-286EE86AC2AC}"/>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6" name="Gráfico 15">
            <a:extLst>
              <a:ext uri="{FF2B5EF4-FFF2-40B4-BE49-F238E27FC236}">
                <a16:creationId xmlns:a16="http://schemas.microsoft.com/office/drawing/2014/main" id="{E199E9C4-0902-4470-92FB-9ECA6CF099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5642" y="5818666"/>
            <a:ext cx="2292351" cy="672169"/>
          </a:xfrm>
          <a:prstGeom prst="rect">
            <a:avLst/>
          </a:prstGeom>
        </p:spPr>
      </p:pic>
      <p:sp>
        <p:nvSpPr>
          <p:cNvPr id="17" name="Rectángulo: esquinas redondeadas 16">
            <a:extLst>
              <a:ext uri="{FF2B5EF4-FFF2-40B4-BE49-F238E27FC236}">
                <a16:creationId xmlns:a16="http://schemas.microsoft.com/office/drawing/2014/main" id="{5209E6C5-170E-404A-8D00-226557131E7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8316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7E8B004-6BCD-4C19-AC7C-8B982BF84150}"/>
              </a:ext>
            </a:extLst>
          </p:cNvPr>
          <p:cNvSpPr/>
          <p:nvPr userDrawn="1"/>
        </p:nvSpPr>
        <p:spPr>
          <a:xfrm rot="16200000">
            <a:off x="3992562" y="-3995737"/>
            <a:ext cx="4206875"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9" name="Marcador de posición de imagen 12">
            <a:extLst>
              <a:ext uri="{FF2B5EF4-FFF2-40B4-BE49-F238E27FC236}">
                <a16:creationId xmlns:a16="http://schemas.microsoft.com/office/drawing/2014/main" id="{F4EF8A1C-F020-4591-A9BA-03FF7A342DC8}"/>
              </a:ext>
            </a:extLst>
          </p:cNvPr>
          <p:cNvSpPr>
            <a:spLocks noGrp="1"/>
          </p:cNvSpPr>
          <p:nvPr>
            <p:ph type="pic" sz="quarter" idx="10"/>
          </p:nvPr>
        </p:nvSpPr>
        <p:spPr>
          <a:xfrm>
            <a:off x="6125253" y="970338"/>
            <a:ext cx="4895778" cy="4896405"/>
          </a:xfrm>
          <a:prstGeom prst="flowChartConnector">
            <a:avLst/>
          </a:prstGeom>
          <a:solidFill>
            <a:schemeClr val="bg1">
              <a:lumMod val="95000"/>
            </a:schemeClr>
          </a:solidFill>
        </p:spPr>
        <p:txBody>
          <a:bodyPr/>
          <a:lstStyle/>
          <a:p>
            <a:endParaRPr lang="es-CO"/>
          </a:p>
        </p:txBody>
      </p:sp>
      <p:sp>
        <p:nvSpPr>
          <p:cNvPr id="13" name="Título 1">
            <a:extLst>
              <a:ext uri="{FF2B5EF4-FFF2-40B4-BE49-F238E27FC236}">
                <a16:creationId xmlns:a16="http://schemas.microsoft.com/office/drawing/2014/main" id="{FFBC1B0D-A876-4B76-849A-E271692C8BCA}"/>
              </a:ext>
            </a:extLst>
          </p:cNvPr>
          <p:cNvSpPr>
            <a:spLocks noGrp="1"/>
          </p:cNvSpPr>
          <p:nvPr>
            <p:ph type="title" hasCustomPrompt="1"/>
          </p:nvPr>
        </p:nvSpPr>
        <p:spPr>
          <a:xfrm>
            <a:off x="994555" y="1003529"/>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6C469067-69CB-4EC1-AE13-49205729CDDE}"/>
              </a:ext>
            </a:extLst>
          </p:cNvPr>
          <p:cNvSpPr>
            <a:spLocks noGrp="1"/>
          </p:cNvSpPr>
          <p:nvPr>
            <p:ph type="body" idx="1"/>
          </p:nvPr>
        </p:nvSpPr>
        <p:spPr>
          <a:xfrm>
            <a:off x="1009069" y="2596147"/>
            <a:ext cx="4214588" cy="832854"/>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5" name="Marcador de texto 2">
            <a:extLst>
              <a:ext uri="{FF2B5EF4-FFF2-40B4-BE49-F238E27FC236}">
                <a16:creationId xmlns:a16="http://schemas.microsoft.com/office/drawing/2014/main" id="{FC2FF318-228A-42EB-B665-23DBD1219BD2}"/>
              </a:ext>
            </a:extLst>
          </p:cNvPr>
          <p:cNvSpPr>
            <a:spLocks noGrp="1"/>
          </p:cNvSpPr>
          <p:nvPr>
            <p:ph type="body" idx="11" hasCustomPrompt="1"/>
          </p:nvPr>
        </p:nvSpPr>
        <p:spPr>
          <a:xfrm>
            <a:off x="1009069" y="4577565"/>
            <a:ext cx="4214588" cy="832854"/>
          </a:xfrm>
          <a:prstGeom prst="rect">
            <a:avLst/>
          </a:prstGeom>
        </p:spPr>
        <p:txBody>
          <a:bodyPr>
            <a:normAutofit/>
          </a:bodyPr>
          <a:lstStyle>
            <a:lvl1pPr marL="0" indent="0" algn="l">
              <a:buNone/>
              <a:defRPr sz="1800">
                <a:solidFill>
                  <a:srgbClr val="0E407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texto</a:t>
            </a:r>
          </a:p>
        </p:txBody>
      </p:sp>
      <p:pic>
        <p:nvPicPr>
          <p:cNvPr id="16" name="Gráfico 15">
            <a:extLst>
              <a:ext uri="{FF2B5EF4-FFF2-40B4-BE49-F238E27FC236}">
                <a16:creationId xmlns:a16="http://schemas.microsoft.com/office/drawing/2014/main" id="{6E99D47B-5A7F-4791-B948-CAEB99C3EF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7824" y="5866743"/>
            <a:ext cx="2292351" cy="672169"/>
          </a:xfrm>
          <a:prstGeom prst="rect">
            <a:avLst/>
          </a:prstGeom>
        </p:spPr>
      </p:pic>
      <p:pic>
        <p:nvPicPr>
          <p:cNvPr id="20" name="Gráfico 19">
            <a:extLst>
              <a:ext uri="{FF2B5EF4-FFF2-40B4-BE49-F238E27FC236}">
                <a16:creationId xmlns:a16="http://schemas.microsoft.com/office/drawing/2014/main" id="{A1AAAA54-05CE-404A-85C8-F051C97A53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62589" y="598266"/>
            <a:ext cx="3200074" cy="3166211"/>
          </a:xfrm>
          <a:prstGeom prst="rect">
            <a:avLst/>
          </a:prstGeom>
        </p:spPr>
      </p:pic>
      <p:sp>
        <p:nvSpPr>
          <p:cNvPr id="18" name="Rectángulo: esquinas redondeadas 17">
            <a:extLst>
              <a:ext uri="{FF2B5EF4-FFF2-40B4-BE49-F238E27FC236}">
                <a16:creationId xmlns:a16="http://schemas.microsoft.com/office/drawing/2014/main" id="{71002635-1214-4CBF-8943-CE8CE0305520}"/>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6887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785617"/>
      </p:ext>
    </p:extLst>
  </p:cSld>
  <p:clrMap bg1="lt1" tx1="dk1" bg2="lt2" tx2="dk2" accent1="accent1" accent2="accent2" accent3="accent3" accent4="accent4" accent5="accent5" accent6="accent6" hlink="hlink" folHlink="folHlink"/>
  <p:sldLayoutIdLst>
    <p:sldLayoutId id="2147483656" r:id="rId1"/>
    <p:sldLayoutId id="2147483668" r:id="rId2"/>
    <p:sldLayoutId id="2147483669" r:id="rId3"/>
    <p:sldLayoutId id="2147483651" r:id="rId4"/>
    <p:sldLayoutId id="2147483670" r:id="rId5"/>
    <p:sldLayoutId id="2147483662" r:id="rId6"/>
    <p:sldLayoutId id="2147483665" r:id="rId7"/>
    <p:sldLayoutId id="2147483653" r:id="rId8"/>
    <p:sldLayoutId id="2147483654" r:id="rId9"/>
    <p:sldLayoutId id="2147483655" r:id="rId10"/>
    <p:sldLayoutId id="2147483660" r:id="rId11"/>
    <p:sldLayoutId id="2147483650" r:id="rId12"/>
    <p:sldLayoutId id="2147483657" r:id="rId13"/>
    <p:sldLayoutId id="2147483672" r:id="rId14"/>
    <p:sldLayoutId id="2147483673" r:id="rId15"/>
    <p:sldLayoutId id="2147483658" r:id="rId16"/>
    <p:sldLayoutId id="2147483664" r:id="rId17"/>
    <p:sldLayoutId id="2147483659" r:id="rId18"/>
    <p:sldLayoutId id="2147483663" r:id="rId19"/>
    <p:sldLayoutId id="2147483671" r:id="rId20"/>
    <p:sldLayoutId id="2147483675" r:id="rId21"/>
    <p:sldLayoutId id="214748367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ADA131F-3F38-4788-A7F2-4D9FD9CE81DF}"/>
              </a:ext>
            </a:extLst>
          </p:cNvPr>
          <p:cNvSpPr>
            <a:spLocks noGrp="1"/>
          </p:cNvSpPr>
          <p:nvPr>
            <p:ph type="title"/>
          </p:nvPr>
        </p:nvSpPr>
        <p:spPr>
          <a:xfrm>
            <a:off x="458235" y="1833206"/>
            <a:ext cx="5698795" cy="1284225"/>
          </a:xfrm>
        </p:spPr>
        <p:txBody>
          <a:bodyPr>
            <a:normAutofit fontScale="90000"/>
          </a:bodyPr>
          <a:lstStyle/>
          <a:p>
            <a:pPr algn="ctr"/>
            <a:r>
              <a:rPr lang="es-MX"/>
              <a:t>Informe anual de satisfacción de usuarios – vigencia 2025</a:t>
            </a:r>
            <a:endParaRPr lang="es-CO"/>
          </a:p>
        </p:txBody>
      </p:sp>
      <p:sp>
        <p:nvSpPr>
          <p:cNvPr id="4" name="Marcador de texto 3">
            <a:extLst>
              <a:ext uri="{FF2B5EF4-FFF2-40B4-BE49-F238E27FC236}">
                <a16:creationId xmlns:a16="http://schemas.microsoft.com/office/drawing/2014/main" id="{6109BA00-24D6-433A-A86B-778E13D17622}"/>
              </a:ext>
            </a:extLst>
          </p:cNvPr>
          <p:cNvSpPr>
            <a:spLocks noGrp="1"/>
          </p:cNvSpPr>
          <p:nvPr>
            <p:ph type="body" idx="1"/>
          </p:nvPr>
        </p:nvSpPr>
        <p:spPr>
          <a:xfrm>
            <a:off x="1200338" y="6059766"/>
            <a:ext cx="4214588" cy="545541"/>
          </a:xfrm>
        </p:spPr>
        <p:txBody>
          <a:bodyPr/>
          <a:lstStyle/>
          <a:p>
            <a:pPr algn="ctr"/>
            <a:r>
              <a:rPr lang="es-MX" b="1"/>
              <a:t>Enero de 2026</a:t>
            </a:r>
          </a:p>
          <a:p>
            <a:pPr algn="ctr"/>
            <a:endParaRPr lang="es-MX" b="1"/>
          </a:p>
        </p:txBody>
      </p:sp>
      <p:pic>
        <p:nvPicPr>
          <p:cNvPr id="14" name="Marcador de posición de imagen 13" descr="Mano de una persona con un traje de color negro&#10;&#10;Descripción generada automáticamente con confianza media">
            <a:extLst>
              <a:ext uri="{FF2B5EF4-FFF2-40B4-BE49-F238E27FC236}">
                <a16:creationId xmlns:a16="http://schemas.microsoft.com/office/drawing/2014/main" id="{3198FD6A-D0BD-9C3A-AB81-A319EBE3446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742" r="16742"/>
          <a:stretch>
            <a:fillRect/>
          </a:stretch>
        </p:blipFill>
        <p:spPr/>
      </p:pic>
      <p:sp>
        <p:nvSpPr>
          <p:cNvPr id="2" name="Marcador de texto 3">
            <a:extLst>
              <a:ext uri="{FF2B5EF4-FFF2-40B4-BE49-F238E27FC236}">
                <a16:creationId xmlns:a16="http://schemas.microsoft.com/office/drawing/2014/main" id="{84C281B5-0603-1CE1-7B92-94416FCBB385}"/>
              </a:ext>
            </a:extLst>
          </p:cNvPr>
          <p:cNvSpPr txBox="1">
            <a:spLocks/>
          </p:cNvSpPr>
          <p:nvPr/>
        </p:nvSpPr>
        <p:spPr>
          <a:xfrm>
            <a:off x="1169823" y="3740570"/>
            <a:ext cx="4214588" cy="1181055"/>
          </a:xfrm>
          <a:prstGeom prst="rect">
            <a:avLst/>
          </a:prstGeom>
        </p:spPr>
        <p:txBody>
          <a:bodyP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s-MX" b="1"/>
          </a:p>
          <a:p>
            <a:pPr algn="ctr"/>
            <a:endParaRPr lang="es-MX" b="1"/>
          </a:p>
          <a:p>
            <a:pPr algn="ctr"/>
            <a:r>
              <a:rPr lang="es-MX" b="1"/>
              <a:t>Departamento de Relacionamiento Ciudadano</a:t>
            </a:r>
            <a:endParaRPr lang="es-CO" b="1"/>
          </a:p>
        </p:txBody>
      </p:sp>
    </p:spTree>
    <p:extLst>
      <p:ext uri="{BB962C8B-B14F-4D97-AF65-F5344CB8AC3E}">
        <p14:creationId xmlns:p14="http://schemas.microsoft.com/office/powerpoint/2010/main" val="313558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283CA2B-FAA7-F671-EC80-43E7602D09CA}"/>
              </a:ext>
            </a:extLst>
          </p:cNvPr>
          <p:cNvSpPr txBox="1">
            <a:spLocks/>
          </p:cNvSpPr>
          <p:nvPr/>
        </p:nvSpPr>
        <p:spPr>
          <a:xfrm>
            <a:off x="801407" y="393888"/>
            <a:ext cx="10440334" cy="73566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a:solidFill>
                  <a:srgbClr val="035A93"/>
                </a:solidFill>
              </a:rPr>
              <a:t>&gt;&gt; Selección de la muestra</a:t>
            </a:r>
            <a:endParaRPr lang="es-CO" sz="3600">
              <a:solidFill>
                <a:srgbClr val="035A93"/>
              </a:solidFill>
            </a:endParaRPr>
          </a:p>
        </p:txBody>
      </p:sp>
      <p:sp>
        <p:nvSpPr>
          <p:cNvPr id="5" name="CuadroTexto 4">
            <a:extLst>
              <a:ext uri="{FF2B5EF4-FFF2-40B4-BE49-F238E27FC236}">
                <a16:creationId xmlns:a16="http://schemas.microsoft.com/office/drawing/2014/main" id="{89F4E438-2A66-640F-6C49-44263AB107D3}"/>
              </a:ext>
            </a:extLst>
          </p:cNvPr>
          <p:cNvSpPr txBox="1"/>
          <p:nvPr/>
        </p:nvSpPr>
        <p:spPr>
          <a:xfrm>
            <a:off x="1514474" y="1319352"/>
            <a:ext cx="8574741" cy="923330"/>
          </a:xfrm>
          <a:prstGeom prst="rect">
            <a:avLst/>
          </a:prstGeom>
          <a:noFill/>
        </p:spPr>
        <p:txBody>
          <a:bodyPr wrap="square" lIns="91440" tIns="45720" rIns="91440" bIns="45720" anchor="t">
            <a:spAutoFit/>
          </a:bodyPr>
          <a:lstStyle/>
          <a:p>
            <a:pPr marL="0" lvl="1">
              <a:buClr>
                <a:srgbClr val="89BA20"/>
              </a:buClr>
            </a:pPr>
            <a:r>
              <a:rPr lang="es-MX" sz="1800" b="1">
                <a:solidFill>
                  <a:schemeClr val="accent1">
                    <a:lumMod val="75000"/>
                  </a:schemeClr>
                </a:solidFill>
                <a:cs typeface="Segoe UI"/>
              </a:rPr>
              <a:t>Población 1:</a:t>
            </a:r>
            <a:r>
              <a:rPr lang="es-MX" sz="1800" b="1">
                <a:solidFill>
                  <a:srgbClr val="5DD4FF"/>
                </a:solidFill>
                <a:cs typeface="Segoe UI"/>
              </a:rPr>
              <a:t> </a:t>
            </a:r>
            <a:r>
              <a:rPr lang="id-ID">
                <a:solidFill>
                  <a:schemeClr val="tx1">
                    <a:lumMod val="50000"/>
                    <a:lumOff val="50000"/>
                  </a:schemeClr>
                </a:solidFill>
                <a:cs typeface="Segoe UI"/>
              </a:rPr>
              <a:t>PQRSDA</a:t>
            </a:r>
            <a:r>
              <a:rPr lang="es-MX">
                <a:solidFill>
                  <a:schemeClr val="tx1">
                    <a:lumMod val="50000"/>
                    <a:lumOff val="50000"/>
                  </a:schemeClr>
                </a:solidFill>
                <a:cs typeface="Segoe UI"/>
              </a:rPr>
              <a:t> </a:t>
            </a:r>
            <a:r>
              <a:rPr lang="es-MX" sz="1800">
                <a:solidFill>
                  <a:schemeClr val="tx1">
                    <a:lumMod val="50000"/>
                    <a:lumOff val="50000"/>
                  </a:schemeClr>
                </a:solidFill>
                <a:cs typeface="Segoe UI"/>
              </a:rPr>
              <a:t>atendidas por Fogafín durante 2025.</a:t>
            </a:r>
          </a:p>
          <a:p>
            <a:pPr marL="0" lvl="1">
              <a:buClr>
                <a:srgbClr val="89BA20"/>
              </a:buClr>
            </a:pPr>
            <a:r>
              <a:rPr lang="es-MX" b="1">
                <a:solidFill>
                  <a:schemeClr val="accent1">
                    <a:lumMod val="75000"/>
                  </a:schemeClr>
                </a:solidFill>
                <a:cs typeface="Segoe UI"/>
              </a:rPr>
              <a:t>Tipo de recolección de datos: </a:t>
            </a:r>
            <a:r>
              <a:rPr lang="es-MX">
                <a:solidFill>
                  <a:schemeClr val="tx1">
                    <a:lumMod val="50000"/>
                    <a:lumOff val="50000"/>
                  </a:schemeClr>
                </a:solidFill>
                <a:cs typeface="Segoe UI"/>
              </a:rPr>
              <a:t>Telefónico IVR y </a:t>
            </a:r>
            <a:r>
              <a:rPr lang="es-CO" noProof="0">
                <a:solidFill>
                  <a:schemeClr val="tx1">
                    <a:lumMod val="50000"/>
                    <a:lumOff val="50000"/>
                  </a:schemeClr>
                </a:solidFill>
                <a:cs typeface="Segoe UI"/>
              </a:rPr>
              <a:t>auto diligenciado </a:t>
            </a:r>
            <a:r>
              <a:rPr lang="es-MX">
                <a:solidFill>
                  <a:schemeClr val="tx1">
                    <a:lumMod val="50000"/>
                    <a:lumOff val="50000"/>
                  </a:schemeClr>
                </a:solidFill>
                <a:cs typeface="Segoe UI"/>
              </a:rPr>
              <a:t>(chat, correo electrónico y presencial).</a:t>
            </a:r>
            <a:endParaRPr lang="es-MX" sz="1800">
              <a:solidFill>
                <a:schemeClr val="tx1">
                  <a:lumMod val="50000"/>
                  <a:lumOff val="50000"/>
                </a:schemeClr>
              </a:solidFill>
              <a:cs typeface="Segoe UI"/>
            </a:endParaRPr>
          </a:p>
        </p:txBody>
      </p:sp>
      <p:graphicFrame>
        <p:nvGraphicFramePr>
          <p:cNvPr id="10" name="Tabla 9">
            <a:extLst>
              <a:ext uri="{FF2B5EF4-FFF2-40B4-BE49-F238E27FC236}">
                <a16:creationId xmlns:a16="http://schemas.microsoft.com/office/drawing/2014/main" id="{809F6CEB-7063-F906-0D3E-8607D9DAF4F0}"/>
              </a:ext>
            </a:extLst>
          </p:cNvPr>
          <p:cNvGraphicFramePr>
            <a:graphicFrameLocks noGrp="1"/>
          </p:cNvGraphicFramePr>
          <p:nvPr>
            <p:extLst>
              <p:ext uri="{D42A27DB-BD31-4B8C-83A1-F6EECF244321}">
                <p14:modId xmlns:p14="http://schemas.microsoft.com/office/powerpoint/2010/main" val="1773414064"/>
              </p:ext>
            </p:extLst>
          </p:nvPr>
        </p:nvGraphicFramePr>
        <p:xfrm>
          <a:off x="2809314" y="2385134"/>
          <a:ext cx="4821519" cy="735330"/>
        </p:xfrm>
        <a:graphic>
          <a:graphicData uri="http://schemas.openxmlformats.org/drawingml/2006/table">
            <a:tbl>
              <a:tblPr/>
              <a:tblGrid>
                <a:gridCol w="918296">
                  <a:extLst>
                    <a:ext uri="{9D8B030D-6E8A-4147-A177-3AD203B41FA5}">
                      <a16:colId xmlns:a16="http://schemas.microsoft.com/office/drawing/2014/main" val="123187068"/>
                    </a:ext>
                  </a:extLst>
                </a:gridCol>
                <a:gridCol w="1604112">
                  <a:extLst>
                    <a:ext uri="{9D8B030D-6E8A-4147-A177-3AD203B41FA5}">
                      <a16:colId xmlns:a16="http://schemas.microsoft.com/office/drawing/2014/main" val="1361963694"/>
                    </a:ext>
                  </a:extLst>
                </a:gridCol>
                <a:gridCol w="2299111">
                  <a:extLst>
                    <a:ext uri="{9D8B030D-6E8A-4147-A177-3AD203B41FA5}">
                      <a16:colId xmlns:a16="http://schemas.microsoft.com/office/drawing/2014/main" val="420370537"/>
                    </a:ext>
                  </a:extLst>
                </a:gridCol>
              </a:tblGrid>
              <a:tr h="361950">
                <a:tc>
                  <a:txBody>
                    <a:bodyPr/>
                    <a:lstStyle/>
                    <a:p>
                      <a:pPr algn="ctr" fontAlgn="ctr"/>
                      <a:r>
                        <a:rPr lang="es-CO" sz="1100" b="1" i="0" u="none" strike="noStrike">
                          <a:solidFill>
                            <a:srgbClr val="FFFFFF"/>
                          </a:solidFill>
                          <a:effectLst/>
                          <a:latin typeface="Verdana"/>
                        </a:rPr>
                        <a:t>PQRSDA recibidas</a:t>
                      </a:r>
                      <a:endParaRPr lang="es-CO" sz="1100" b="1" i="0" u="none" strike="noStrike">
                        <a:solidFill>
                          <a:srgbClr val="FFFFFF"/>
                        </a:solidFill>
                        <a:effectLst/>
                        <a:latin typeface="Verdana" panose="020B060403050404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CO" sz="1100" b="1" i="0" u="none" strike="noStrike">
                          <a:solidFill>
                            <a:srgbClr val="FFFFFF"/>
                          </a:solidFill>
                          <a:effectLst/>
                          <a:latin typeface="Verdana"/>
                        </a:rPr>
                        <a:t>Encuestas de satisfacción efectivas</a:t>
                      </a:r>
                      <a:endParaRPr lang="es-CO" sz="1100" b="1" i="0" u="none" strike="noStrike">
                        <a:solidFill>
                          <a:srgbClr val="FFFFFF"/>
                        </a:solidFill>
                        <a:effectLst/>
                        <a:latin typeface="Verdana" panose="020B060403050404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MX" sz="1100" b="1" i="0" u="none" strike="noStrike">
                          <a:solidFill>
                            <a:srgbClr val="FFFFFF"/>
                          </a:solidFill>
                          <a:effectLst/>
                          <a:latin typeface="Verdana" panose="020B0604030504040204" pitchFamily="34" charset="0"/>
                        </a:rPr>
                        <a:t>% de PQRSDA que respondieron la encuesta  </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1338003531"/>
                  </a:ext>
                </a:extLst>
              </a:tr>
              <a:tr h="209550">
                <a:tc>
                  <a:txBody>
                    <a:bodyPr/>
                    <a:lstStyle/>
                    <a:p>
                      <a:pPr algn="ctr" fontAlgn="b"/>
                      <a:r>
                        <a:rPr lang="es-CO" sz="1400" b="1" i="0" u="none" strike="noStrike">
                          <a:solidFill>
                            <a:srgbClr val="000000"/>
                          </a:solidFill>
                          <a:effectLst/>
                          <a:latin typeface="Verdana" panose="020B0604030504040204" pitchFamily="34" charset="0"/>
                        </a:rPr>
                        <a:t>2897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Verdana" panose="020B0604030504040204" pitchFamily="34" charset="0"/>
                        </a:rPr>
                        <a:t>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11C1FF"/>
                          </a:solidFill>
                          <a:effectLst/>
                          <a:latin typeface="Verdana" panose="020B0604030504040204" pitchFamily="34" charset="0"/>
                        </a:rPr>
                        <a:t>12.32%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5586303"/>
                  </a:ext>
                </a:extLst>
              </a:tr>
            </a:tbl>
          </a:graphicData>
        </a:graphic>
      </p:graphicFrame>
      <p:grpSp>
        <p:nvGrpSpPr>
          <p:cNvPr id="31" name="Grupo 30">
            <a:extLst>
              <a:ext uri="{FF2B5EF4-FFF2-40B4-BE49-F238E27FC236}">
                <a16:creationId xmlns:a16="http://schemas.microsoft.com/office/drawing/2014/main" id="{BD0110EC-8926-69EE-32C1-B78AD92F300D}"/>
              </a:ext>
            </a:extLst>
          </p:cNvPr>
          <p:cNvGrpSpPr/>
          <p:nvPr/>
        </p:nvGrpSpPr>
        <p:grpSpPr>
          <a:xfrm>
            <a:off x="1157685" y="3466278"/>
            <a:ext cx="1193641" cy="1199982"/>
            <a:chOff x="2925801" y="4826789"/>
            <a:chExt cx="1800000" cy="2060073"/>
          </a:xfrm>
        </p:grpSpPr>
        <p:sp>
          <p:nvSpPr>
            <p:cNvPr id="32" name="Oval 6">
              <a:extLst>
                <a:ext uri="{FF2B5EF4-FFF2-40B4-BE49-F238E27FC236}">
                  <a16:creationId xmlns:a16="http://schemas.microsoft.com/office/drawing/2014/main" id="{D32FF911-AEDF-A4A2-9A7A-8D6FA54E8BBA}"/>
                </a:ext>
              </a:extLst>
            </p:cNvPr>
            <p:cNvSpPr/>
            <p:nvPr/>
          </p:nvSpPr>
          <p:spPr>
            <a:xfrm>
              <a:off x="2925801" y="4826789"/>
              <a:ext cx="1800000" cy="1800000"/>
            </a:xfrm>
            <a:prstGeom prst="ellipse">
              <a:avLst/>
            </a:prstGeom>
            <a:solidFill>
              <a:schemeClr val="bg1"/>
            </a:solidFill>
            <a:ln w="114300">
              <a:solidFill>
                <a:srgbClr val="11C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33" name="Oval 7">
              <a:extLst>
                <a:ext uri="{FF2B5EF4-FFF2-40B4-BE49-F238E27FC236}">
                  <a16:creationId xmlns:a16="http://schemas.microsoft.com/office/drawing/2014/main" id="{F70FDF8F-BE6C-D9BA-DB64-1B1F0599E137}"/>
                </a:ext>
              </a:extLst>
            </p:cNvPr>
            <p:cNvSpPr/>
            <p:nvPr/>
          </p:nvSpPr>
          <p:spPr>
            <a:xfrm>
              <a:off x="3084924" y="4965627"/>
              <a:ext cx="1490400" cy="1523922"/>
            </a:xfrm>
            <a:prstGeom prst="ellipse">
              <a:avLst/>
            </a:prstGeom>
            <a:solidFill>
              <a:srgbClr val="11C1FF"/>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34" name="Pie 8">
              <a:extLst>
                <a:ext uri="{FF2B5EF4-FFF2-40B4-BE49-F238E27FC236}">
                  <a16:creationId xmlns:a16="http://schemas.microsoft.com/office/drawing/2014/main" id="{CE37B3E0-285C-C3B2-8995-EBF274CEE5B2}"/>
                </a:ext>
              </a:extLst>
            </p:cNvPr>
            <p:cNvSpPr/>
            <p:nvPr/>
          </p:nvSpPr>
          <p:spPr>
            <a:xfrm rot="10800000">
              <a:off x="3059815" y="4965625"/>
              <a:ext cx="1531975" cy="1921237"/>
            </a:xfrm>
            <a:prstGeom prst="pie">
              <a:avLst>
                <a:gd name="adj1" fmla="val 0"/>
                <a:gd name="adj2" fmla="val 107290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solidFill>
                  <a:schemeClr val="tx1"/>
                </a:solidFill>
              </a:endParaRPr>
            </a:p>
          </p:txBody>
        </p:sp>
        <p:sp>
          <p:nvSpPr>
            <p:cNvPr id="35" name="TextBox 17">
              <a:extLst>
                <a:ext uri="{FF2B5EF4-FFF2-40B4-BE49-F238E27FC236}">
                  <a16:creationId xmlns:a16="http://schemas.microsoft.com/office/drawing/2014/main" id="{6A737846-3F5D-0403-1481-6B592C4E86A6}"/>
                </a:ext>
              </a:extLst>
            </p:cNvPr>
            <p:cNvSpPr txBox="1"/>
            <p:nvPr/>
          </p:nvSpPr>
          <p:spPr>
            <a:xfrm>
              <a:off x="3212895" y="5257780"/>
              <a:ext cx="1270757" cy="652208"/>
            </a:xfrm>
            <a:prstGeom prst="rect">
              <a:avLst/>
            </a:prstGeom>
            <a:solidFill>
              <a:schemeClr val="bg1"/>
            </a:solidFill>
          </p:spPr>
          <p:txBody>
            <a:bodyPr wrap="square" rtlCol="0">
              <a:spAutoFit/>
            </a:bodyPr>
            <a:lstStyle/>
            <a:p>
              <a:pPr algn="ctr"/>
              <a:r>
                <a:rPr lang="es-MX">
                  <a:solidFill>
                    <a:schemeClr val="accent5">
                      <a:lumMod val="60000"/>
                      <a:lumOff val="40000"/>
                    </a:schemeClr>
                  </a:solidFill>
                  <a:latin typeface="Bebas Neue" pitchFamily="34" charset="0"/>
                </a:rPr>
                <a:t>12.32</a:t>
              </a:r>
              <a:r>
                <a:rPr lang="id-ID">
                  <a:solidFill>
                    <a:schemeClr val="accent5">
                      <a:lumMod val="60000"/>
                      <a:lumOff val="40000"/>
                    </a:schemeClr>
                  </a:solidFill>
                  <a:latin typeface="Bebas Neue" pitchFamily="34" charset="0"/>
                </a:rPr>
                <a:t>%</a:t>
              </a:r>
            </a:p>
          </p:txBody>
        </p:sp>
      </p:grpSp>
      <p:sp>
        <p:nvSpPr>
          <p:cNvPr id="37" name="CuadroTexto 36">
            <a:extLst>
              <a:ext uri="{FF2B5EF4-FFF2-40B4-BE49-F238E27FC236}">
                <a16:creationId xmlns:a16="http://schemas.microsoft.com/office/drawing/2014/main" id="{4023FA50-5407-5F72-5D45-3A7C46B70DD1}"/>
              </a:ext>
            </a:extLst>
          </p:cNvPr>
          <p:cNvSpPr txBox="1"/>
          <p:nvPr/>
        </p:nvSpPr>
        <p:spPr>
          <a:xfrm>
            <a:off x="2838450" y="3637774"/>
            <a:ext cx="7153276" cy="861774"/>
          </a:xfrm>
          <a:prstGeom prst="rect">
            <a:avLst/>
          </a:prstGeom>
          <a:noFill/>
        </p:spPr>
        <p:txBody>
          <a:bodyPr wrap="square" lIns="91440" tIns="45720" rIns="91440" bIns="45720" anchor="t">
            <a:spAutoFit/>
          </a:bodyPr>
          <a:lstStyle/>
          <a:p>
            <a:pPr algn="just"/>
            <a:r>
              <a:rPr lang="es-CO" sz="1600">
                <a:solidFill>
                  <a:schemeClr val="tx1">
                    <a:lumMod val="50000"/>
                    <a:lumOff val="50000"/>
                  </a:schemeClr>
                </a:solidFill>
                <a:cs typeface="Segoe UI"/>
              </a:rPr>
              <a:t>Del total de las PQRSDA atendidas en el periodo de 2025 (2.897),  357</a:t>
            </a:r>
          </a:p>
          <a:p>
            <a:pPr algn="just"/>
            <a:r>
              <a:rPr lang="es-CO" sz="1600">
                <a:solidFill>
                  <a:schemeClr val="tx1">
                    <a:lumMod val="50000"/>
                    <a:lumOff val="50000"/>
                  </a:schemeClr>
                </a:solidFill>
                <a:cs typeface="Segoe UI"/>
              </a:rPr>
              <a:t> respondieron la encuesta de satisfacción, lo cual </a:t>
            </a:r>
            <a:r>
              <a:rPr lang="es-MX" sz="1600">
                <a:solidFill>
                  <a:schemeClr val="tx1">
                    <a:lumMod val="50000"/>
                    <a:lumOff val="50000"/>
                  </a:schemeClr>
                </a:solidFill>
              </a:rPr>
              <a:t>representa una efectividad del</a:t>
            </a:r>
            <a:r>
              <a:rPr lang="es-CO" sz="1600">
                <a:solidFill>
                  <a:schemeClr val="tx1">
                    <a:lumMod val="50000"/>
                    <a:lumOff val="50000"/>
                  </a:schemeClr>
                </a:solidFill>
                <a:cs typeface="Segoe UI"/>
              </a:rPr>
              <a:t> </a:t>
            </a:r>
            <a:r>
              <a:rPr lang="es-CO" b="1">
                <a:solidFill>
                  <a:srgbClr val="11C1FF"/>
                </a:solidFill>
                <a:cs typeface="Segoe UI"/>
              </a:rPr>
              <a:t>12.32%</a:t>
            </a:r>
            <a:r>
              <a:rPr lang="es-CO" sz="1600">
                <a:solidFill>
                  <a:schemeClr val="tx1">
                    <a:lumMod val="50000"/>
                    <a:lumOff val="50000"/>
                  </a:schemeClr>
                </a:solidFill>
                <a:cs typeface="Segoe UI"/>
              </a:rPr>
              <a:t>. </a:t>
            </a:r>
            <a:endParaRPr lang="es-ES"/>
          </a:p>
        </p:txBody>
      </p:sp>
      <p:sp>
        <p:nvSpPr>
          <p:cNvPr id="39" name="Rectangle 36">
            <a:extLst>
              <a:ext uri="{FF2B5EF4-FFF2-40B4-BE49-F238E27FC236}">
                <a16:creationId xmlns:a16="http://schemas.microsoft.com/office/drawing/2014/main" id="{7DA32491-9E3B-F46A-ADD0-42CCE38D4BF2}"/>
              </a:ext>
            </a:extLst>
          </p:cNvPr>
          <p:cNvSpPr/>
          <p:nvPr/>
        </p:nvSpPr>
        <p:spPr>
          <a:xfrm>
            <a:off x="2809314" y="3722012"/>
            <a:ext cx="45719" cy="466026"/>
          </a:xfrm>
          <a:prstGeom prst="rect">
            <a:avLst/>
          </a:prstGeom>
          <a:solidFill>
            <a:srgbClr val="B28A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Imagen 5" descr="Un dibujo de una ventana&#10;&#10;Descripción generada automáticamente con confianza media">
            <a:extLst>
              <a:ext uri="{FF2B5EF4-FFF2-40B4-BE49-F238E27FC236}">
                <a16:creationId xmlns:a16="http://schemas.microsoft.com/office/drawing/2014/main" id="{1D51AA9F-C9AF-9B7D-EEB2-D642C5F54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304" y="1402119"/>
            <a:ext cx="498497" cy="498497"/>
          </a:xfrm>
          <a:prstGeom prst="rect">
            <a:avLst/>
          </a:prstGeom>
        </p:spPr>
      </p:pic>
    </p:spTree>
    <p:extLst>
      <p:ext uri="{BB962C8B-B14F-4D97-AF65-F5344CB8AC3E}">
        <p14:creationId xmlns:p14="http://schemas.microsoft.com/office/powerpoint/2010/main" val="139928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Horizont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C4BBB-BB73-7388-A98D-22BF5D32140B}"/>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9E528B38-ADDC-69D8-9785-0FFD838A3482}"/>
              </a:ext>
            </a:extLst>
          </p:cNvPr>
          <p:cNvSpPr txBox="1"/>
          <p:nvPr/>
        </p:nvSpPr>
        <p:spPr>
          <a:xfrm>
            <a:off x="1430348" y="1152831"/>
            <a:ext cx="10739715" cy="646331"/>
          </a:xfrm>
          <a:prstGeom prst="rect">
            <a:avLst/>
          </a:prstGeom>
          <a:noFill/>
        </p:spPr>
        <p:txBody>
          <a:bodyPr wrap="square" lIns="91440" tIns="45720" rIns="91440" bIns="45720" anchor="t">
            <a:spAutoFit/>
          </a:bodyPr>
          <a:lstStyle/>
          <a:p>
            <a:pPr marL="0" lvl="1">
              <a:buClr>
                <a:srgbClr val="89BA20"/>
              </a:buClr>
            </a:pPr>
            <a:r>
              <a:rPr lang="es-MX" b="1">
                <a:solidFill>
                  <a:srgbClr val="FFA100"/>
                </a:solidFill>
                <a:cs typeface="Segoe UI"/>
              </a:rPr>
              <a:t>Población 2:</a:t>
            </a:r>
            <a:r>
              <a:rPr lang="es-MX" b="1">
                <a:solidFill>
                  <a:srgbClr val="5DD4FF"/>
                </a:solidFill>
                <a:cs typeface="Segoe UI"/>
              </a:rPr>
              <a:t> </a:t>
            </a:r>
            <a:r>
              <a:rPr lang="es-MX" sz="1600">
                <a:solidFill>
                  <a:schemeClr val="tx1">
                    <a:lumMod val="50000"/>
                    <a:lumOff val="50000"/>
                  </a:schemeClr>
                </a:solidFill>
                <a:cs typeface="Segoe UI"/>
              </a:rPr>
              <a:t>Usuarios de trámites institucionales que interactuaron con Fogafín durante 2025*.</a:t>
            </a:r>
          </a:p>
          <a:p>
            <a:pPr marL="0" lvl="1">
              <a:buClr>
                <a:srgbClr val="89BA20"/>
              </a:buClr>
            </a:pPr>
            <a:r>
              <a:rPr lang="es-MX" b="1">
                <a:solidFill>
                  <a:srgbClr val="FFA100"/>
                </a:solidFill>
                <a:cs typeface="Segoe UI"/>
              </a:rPr>
              <a:t>Tipo de recolección de datos:</a:t>
            </a:r>
            <a:r>
              <a:rPr lang="es-MX" sz="1600" b="1">
                <a:solidFill>
                  <a:srgbClr val="FFA100"/>
                </a:solidFill>
                <a:cs typeface="Segoe UI"/>
              </a:rPr>
              <a:t> </a:t>
            </a:r>
            <a:r>
              <a:rPr lang="es-MX" sz="1600">
                <a:solidFill>
                  <a:schemeClr val="tx1">
                    <a:lumMod val="50000"/>
                    <a:lumOff val="50000"/>
                  </a:schemeClr>
                </a:solidFill>
                <a:cs typeface="Segoe UI"/>
              </a:rPr>
              <a:t>Telefónico y correo electrónico.</a:t>
            </a:r>
          </a:p>
        </p:txBody>
      </p:sp>
      <p:graphicFrame>
        <p:nvGraphicFramePr>
          <p:cNvPr id="12" name="Tabla 11">
            <a:extLst>
              <a:ext uri="{FF2B5EF4-FFF2-40B4-BE49-F238E27FC236}">
                <a16:creationId xmlns:a16="http://schemas.microsoft.com/office/drawing/2014/main" id="{0B460B33-9A99-7454-B112-55FB5F27205F}"/>
              </a:ext>
            </a:extLst>
          </p:cNvPr>
          <p:cNvGraphicFramePr>
            <a:graphicFrameLocks noGrp="1"/>
          </p:cNvGraphicFramePr>
          <p:nvPr>
            <p:extLst>
              <p:ext uri="{D42A27DB-BD31-4B8C-83A1-F6EECF244321}">
                <p14:modId xmlns:p14="http://schemas.microsoft.com/office/powerpoint/2010/main" val="3615237622"/>
              </p:ext>
            </p:extLst>
          </p:nvPr>
        </p:nvGraphicFramePr>
        <p:xfrm>
          <a:off x="1571226" y="2173721"/>
          <a:ext cx="6927477" cy="1160022"/>
        </p:xfrm>
        <a:graphic>
          <a:graphicData uri="http://schemas.openxmlformats.org/drawingml/2006/table">
            <a:tbl>
              <a:tblPr/>
              <a:tblGrid>
                <a:gridCol w="3607035">
                  <a:extLst>
                    <a:ext uri="{9D8B030D-6E8A-4147-A177-3AD203B41FA5}">
                      <a16:colId xmlns:a16="http://schemas.microsoft.com/office/drawing/2014/main" val="3796835385"/>
                    </a:ext>
                  </a:extLst>
                </a:gridCol>
                <a:gridCol w="564229">
                  <a:extLst>
                    <a:ext uri="{9D8B030D-6E8A-4147-A177-3AD203B41FA5}">
                      <a16:colId xmlns:a16="http://schemas.microsoft.com/office/drawing/2014/main" val="3777258611"/>
                    </a:ext>
                  </a:extLst>
                </a:gridCol>
                <a:gridCol w="886646">
                  <a:extLst>
                    <a:ext uri="{9D8B030D-6E8A-4147-A177-3AD203B41FA5}">
                      <a16:colId xmlns:a16="http://schemas.microsoft.com/office/drawing/2014/main" val="94708795"/>
                    </a:ext>
                  </a:extLst>
                </a:gridCol>
                <a:gridCol w="1869567">
                  <a:extLst>
                    <a:ext uri="{9D8B030D-6E8A-4147-A177-3AD203B41FA5}">
                      <a16:colId xmlns:a16="http://schemas.microsoft.com/office/drawing/2014/main" val="3644651642"/>
                    </a:ext>
                  </a:extLst>
                </a:gridCol>
              </a:tblGrid>
              <a:tr h="403738">
                <a:tc>
                  <a:txBody>
                    <a:bodyPr/>
                    <a:lstStyle/>
                    <a:p>
                      <a:pPr algn="ctr" fontAlgn="ctr"/>
                      <a:r>
                        <a:rPr lang="es-CO" sz="1100" b="1" i="0" u="none" strike="noStrike">
                          <a:solidFill>
                            <a:srgbClr val="FFFFFF"/>
                          </a:solidFill>
                          <a:effectLst/>
                          <a:latin typeface="Verdana"/>
                        </a:rPr>
                        <a:t>Tipo de información consultada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CO" sz="1100" b="1" i="0" u="none" strike="noStrike">
                          <a:solidFill>
                            <a:srgbClr val="FFFFFF"/>
                          </a:solidFill>
                          <a:effectLst/>
                          <a:latin typeface="Verdana"/>
                        </a:rPr>
                        <a:t>Total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CO" sz="1100" b="1" i="0" u="none" strike="noStrike">
                          <a:solidFill>
                            <a:srgbClr val="FFFFFF"/>
                          </a:solidFill>
                          <a:effectLst/>
                          <a:latin typeface="Verdana"/>
                        </a:rPr>
                        <a:t>Efectivas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CO" sz="1100" b="1" i="0" u="none" strike="noStrike">
                          <a:solidFill>
                            <a:srgbClr val="FFFFFF"/>
                          </a:solidFill>
                          <a:effectLst/>
                          <a:latin typeface="Verdana"/>
                        </a:rPr>
                        <a:t>% que respondió la encuesta</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3946733492"/>
                  </a:ext>
                </a:extLst>
              </a:tr>
              <a:tr h="190500">
                <a:tc>
                  <a:txBody>
                    <a:bodyPr/>
                    <a:lstStyle/>
                    <a:p>
                      <a:pPr lvl="0" algn="l">
                        <a:buNone/>
                      </a:pPr>
                      <a:r>
                        <a:rPr lang="es-MX" sz="1100" b="0" i="0" u="none" strike="noStrike" noProof="0">
                          <a:solidFill>
                            <a:schemeClr val="tx1"/>
                          </a:solidFill>
                          <a:effectLst/>
                          <a:latin typeface="Verdana"/>
                        </a:rPr>
                        <a:t>Pago trimestral de la prima de SD</a:t>
                      </a:r>
                      <a:endParaRPr lang="es-ES"/>
                    </a:p>
                  </a:txBody>
                  <a:tcPr marL="9524" marR="9524" marT="9524" marB="0" anchor="b">
                    <a:lnL w="1270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s-CO" sz="1100" b="0" i="0" u="none" strike="noStrike">
                          <a:solidFill>
                            <a:schemeClr val="tx1"/>
                          </a:solidFill>
                          <a:effectLst/>
                          <a:latin typeface="Verdana"/>
                        </a:rPr>
                        <a:t>228</a:t>
                      </a:r>
                    </a:p>
                  </a:txBody>
                  <a:tcPr marL="9524" marR="9524" marT="9524" marB="0" anchor="b">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s-CO" sz="1100" b="0" i="0" u="none" strike="noStrike">
                          <a:solidFill>
                            <a:schemeClr val="tx1"/>
                          </a:solidFill>
                          <a:effectLst/>
                          <a:latin typeface="Verdana"/>
                        </a:rPr>
                        <a:t>161</a:t>
                      </a:r>
                    </a:p>
                  </a:txBody>
                  <a:tcPr marL="9524" marR="9524" marT="9524" marB="0" anchor="b">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s-CO" sz="1100" b="0" i="0" u="none" strike="noStrike">
                          <a:solidFill>
                            <a:schemeClr val="tx1"/>
                          </a:solidFill>
                          <a:effectLst/>
                          <a:latin typeface="Verdana"/>
                        </a:rPr>
                        <a:t>71%</a:t>
                      </a:r>
                    </a:p>
                  </a:txBody>
                  <a:tcPr marL="9524" marR="9524" marT="9524" marB="0" anchor="b">
                    <a:lnL w="6350">
                      <a:solidFill>
                        <a:srgbClr val="000000"/>
                      </a:solidFill>
                    </a:lnL>
                    <a:lnR w="12700">
                      <a:solidFill>
                        <a:srgbClr val="000000"/>
                      </a:solidFill>
                    </a:lnR>
                    <a:lnT w="6350">
                      <a:solidFill>
                        <a:srgbClr val="000000"/>
                      </a:solidFill>
                    </a:lnT>
                    <a:lnB w="6350">
                      <a:solidFill>
                        <a:srgbClr val="000000"/>
                      </a:solidFill>
                    </a:lnB>
                    <a:noFill/>
                  </a:tcPr>
                </a:tc>
                <a:extLst>
                  <a:ext uri="{0D108BD9-81ED-4DB2-BD59-A6C34878D82A}">
                    <a16:rowId xmlns:a16="http://schemas.microsoft.com/office/drawing/2014/main" val="1008410679"/>
                  </a:ext>
                </a:extLst>
              </a:tr>
              <a:tr h="190500">
                <a:tc>
                  <a:txBody>
                    <a:bodyPr/>
                    <a:lstStyle/>
                    <a:p>
                      <a:pPr lvl="0" algn="l">
                        <a:buNone/>
                      </a:pPr>
                      <a:r>
                        <a:rPr lang="es-MX" sz="1100" b="0" i="0" u="none" strike="noStrike" noProof="0">
                          <a:solidFill>
                            <a:srgbClr val="000000"/>
                          </a:solidFill>
                          <a:effectLst/>
                          <a:latin typeface="Verdana"/>
                        </a:rPr>
                        <a:t>Pago del Pasivo Cierto no Reclamado</a:t>
                      </a:r>
                      <a:endParaRPr lang="es-ES"/>
                    </a:p>
                  </a:txBody>
                  <a:tcPr marL="9524" marR="9524" marT="9524" marB="0" anchor="b">
                    <a:lnL w="1270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0" i="0" u="none" strike="noStrike">
                          <a:solidFill>
                            <a:schemeClr val="tx1"/>
                          </a:solidFill>
                          <a:effectLst/>
                          <a:latin typeface="Verdana"/>
                        </a:rPr>
                        <a:t>3</a:t>
                      </a:r>
                    </a:p>
                  </a:txBody>
                  <a:tcPr marL="9524" marR="9524" marT="9524" marB="0" anchor="b">
                    <a:lnL w="635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0" i="0" u="none" strike="noStrike">
                          <a:solidFill>
                            <a:schemeClr val="tx1"/>
                          </a:solidFill>
                          <a:effectLst/>
                          <a:latin typeface="Verdana"/>
                        </a:rPr>
                        <a:t>3</a:t>
                      </a:r>
                    </a:p>
                  </a:txBody>
                  <a:tcPr marL="9524" marR="9524" marT="9524" marB="0" anchor="b">
                    <a:lnL w="635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noFill/>
                  </a:tcPr>
                </a:tc>
                <a:tc>
                  <a:txBody>
                    <a:bodyPr/>
                    <a:lstStyle/>
                    <a:p>
                      <a:pPr lvl="0" algn="ctr">
                        <a:buNone/>
                      </a:pPr>
                      <a:r>
                        <a:rPr lang="es-CO" sz="1100" b="0" i="0" u="none" strike="noStrike">
                          <a:solidFill>
                            <a:schemeClr val="tx1"/>
                          </a:solidFill>
                          <a:effectLst/>
                          <a:latin typeface="Verdana"/>
                        </a:rPr>
                        <a:t>55%</a:t>
                      </a:r>
                    </a:p>
                  </a:txBody>
                  <a:tcPr marL="9524" marR="9524" marT="9524" marB="0" anchor="b">
                    <a:lnL w="6350">
                      <a:solidFill>
                        <a:srgbClr val="000000"/>
                      </a:solidFill>
                    </a:lnL>
                    <a:lnR w="12700">
                      <a:solidFill>
                        <a:srgbClr val="000000"/>
                      </a:solidFill>
                    </a:lnR>
                    <a:lnT w="6350" cap="flat" cmpd="sng" algn="ctr">
                      <a:solidFill>
                        <a:srgbClr val="000000"/>
                      </a:solidFill>
                      <a:prstDash val="solid"/>
                      <a:round/>
                      <a:headEnd type="none" w="med" len="med"/>
                      <a:tailEnd type="none" w="med" len="med"/>
                    </a:lnT>
                    <a:lnB w="6350">
                      <a:solidFill>
                        <a:srgbClr val="000000"/>
                      </a:solidFill>
                    </a:lnB>
                    <a:noFill/>
                  </a:tcPr>
                </a:tc>
                <a:extLst>
                  <a:ext uri="{0D108BD9-81ED-4DB2-BD59-A6C34878D82A}">
                    <a16:rowId xmlns:a16="http://schemas.microsoft.com/office/drawing/2014/main" val="3753773058"/>
                  </a:ext>
                </a:extLst>
              </a:tr>
              <a:tr h="182879">
                <a:tc>
                  <a:txBody>
                    <a:bodyPr/>
                    <a:lstStyle/>
                    <a:p>
                      <a:pPr algn="l" fontAlgn="b"/>
                      <a:r>
                        <a:rPr lang="es-CO" sz="1100" b="0" i="0" u="none" strike="noStrike">
                          <a:solidFill>
                            <a:schemeClr val="tx1"/>
                          </a:solidFill>
                          <a:effectLst/>
                          <a:latin typeface="Verdana"/>
                        </a:rPr>
                        <a:t>Inscripción al Sistema del Seguro de Depósitos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100" b="0" i="0" u="none" strike="noStrike">
                          <a:solidFill>
                            <a:schemeClr val="tx1"/>
                          </a:solidFill>
                          <a:effectLst/>
                          <a:latin typeface="Verdana"/>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lnT>
                    <a:lnB w="6350" cap="flat" cmpd="sng" algn="ctr">
                      <a:solidFill>
                        <a:srgbClr val="000000"/>
                      </a:solidFill>
                      <a:prstDash val="solid"/>
                      <a:round/>
                      <a:headEnd type="none" w="med" len="med"/>
                      <a:tailEnd type="none" w="med" len="med"/>
                    </a:lnB>
                    <a:noFill/>
                  </a:tcPr>
                </a:tc>
                <a:tc>
                  <a:txBody>
                    <a:bodyPr/>
                    <a:lstStyle/>
                    <a:p>
                      <a:pPr algn="ctr" fontAlgn="b"/>
                      <a:r>
                        <a:rPr lang="es-CO" sz="1100" b="0" i="0" u="none" strike="noStrike">
                          <a:solidFill>
                            <a:schemeClr val="tx1"/>
                          </a:solidFill>
                          <a:effectLst/>
                          <a:latin typeface="Verdana"/>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lnT>
                    <a:lnB w="6350" cap="flat" cmpd="sng" algn="ctr">
                      <a:solidFill>
                        <a:srgbClr val="000000"/>
                      </a:solidFill>
                      <a:prstDash val="solid"/>
                      <a:round/>
                      <a:headEnd type="none" w="med" len="med"/>
                      <a:tailEnd type="none" w="med" len="med"/>
                    </a:lnB>
                    <a:noFill/>
                  </a:tcPr>
                </a:tc>
                <a:tc>
                  <a:txBody>
                    <a:bodyPr/>
                    <a:lstStyle/>
                    <a:p>
                      <a:pPr algn="ctr" fontAlgn="b"/>
                      <a:r>
                        <a:rPr lang="es-CO" sz="1100" b="0" i="0" u="none" strike="noStrike">
                          <a:solidFill>
                            <a:schemeClr val="tx1"/>
                          </a:solidFill>
                          <a:effectLst/>
                          <a:latin typeface="Verdana"/>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a:solidFill>
                        <a:srgbClr val="000000"/>
                      </a:solid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5108802"/>
                  </a:ext>
                </a:extLst>
              </a:tr>
              <a:tr h="145116">
                <a:tc>
                  <a:txBody>
                    <a:bodyPr/>
                    <a:lstStyle/>
                    <a:p>
                      <a:pPr algn="ctr" fontAlgn="ctr"/>
                      <a:r>
                        <a:rPr lang="es-CO" sz="1100" b="1" i="0" u="none" strike="noStrike">
                          <a:solidFill>
                            <a:schemeClr val="tx1"/>
                          </a:solidFill>
                          <a:effectLst/>
                          <a:latin typeface="Verdana"/>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CO" sz="1100" b="1" i="0" u="none" strike="noStrike">
                          <a:solidFill>
                            <a:schemeClr val="tx1"/>
                          </a:solidFill>
                          <a:effectLst/>
                          <a:latin typeface="Verdana"/>
                        </a:rPr>
                        <a:t>242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100" b="1" i="0" u="none" strike="noStrike">
                          <a:solidFill>
                            <a:schemeClr val="tx1"/>
                          </a:solidFill>
                          <a:effectLst/>
                          <a:latin typeface="Verdana"/>
                        </a:rPr>
                        <a:t>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200" b="1" i="0" u="none" strike="noStrike">
                          <a:solidFill>
                            <a:srgbClr val="10CF9B"/>
                          </a:solidFill>
                          <a:effectLst/>
                          <a:latin typeface="Verdana"/>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1115582"/>
                  </a:ext>
                </a:extLst>
              </a:tr>
            </a:tbl>
          </a:graphicData>
        </a:graphic>
      </p:graphicFrame>
      <p:sp>
        <p:nvSpPr>
          <p:cNvPr id="22" name="CuadroTexto 21">
            <a:extLst>
              <a:ext uri="{FF2B5EF4-FFF2-40B4-BE49-F238E27FC236}">
                <a16:creationId xmlns:a16="http://schemas.microsoft.com/office/drawing/2014/main" id="{DBC36BD7-A5EA-D16A-00DD-ED34E95ABF3F}"/>
              </a:ext>
            </a:extLst>
          </p:cNvPr>
          <p:cNvSpPr txBox="1"/>
          <p:nvPr/>
        </p:nvSpPr>
        <p:spPr>
          <a:xfrm>
            <a:off x="2724047" y="4081339"/>
            <a:ext cx="6096000" cy="984885"/>
          </a:xfrm>
          <a:prstGeom prst="rect">
            <a:avLst/>
          </a:prstGeom>
          <a:noFill/>
        </p:spPr>
        <p:txBody>
          <a:bodyPr wrap="square" lIns="91440" tIns="45720" rIns="91440" bIns="45720" anchor="t">
            <a:spAutoFit/>
          </a:bodyPr>
          <a:lstStyle/>
          <a:p>
            <a:pPr algn="just"/>
            <a:r>
              <a:rPr lang="es-MX" sz="1400">
                <a:solidFill>
                  <a:schemeClr val="tx1">
                    <a:lumMod val="50000"/>
                    <a:lumOff val="50000"/>
                  </a:schemeClr>
                </a:solidFill>
              </a:rPr>
              <a:t>Del total de los contactos de funcionarios de las entidades inscritas y ciudadanía, se obtuvieron</a:t>
            </a:r>
            <a:r>
              <a:rPr lang="es-MX" sz="1400">
                <a:solidFill>
                  <a:schemeClr val="tx1">
                    <a:lumMod val="65000"/>
                    <a:lumOff val="35000"/>
                  </a:schemeClr>
                </a:solidFill>
              </a:rPr>
              <a:t> </a:t>
            </a:r>
            <a:r>
              <a:rPr lang="es-MX" sz="1400" b="1">
                <a:solidFill>
                  <a:schemeClr val="tx1">
                    <a:lumMod val="65000"/>
                    <a:lumOff val="35000"/>
                  </a:schemeClr>
                </a:solidFill>
              </a:rPr>
              <a:t>170</a:t>
            </a:r>
            <a:r>
              <a:rPr lang="es-MX" sz="1400">
                <a:solidFill>
                  <a:schemeClr val="tx1">
                    <a:lumMod val="65000"/>
                    <a:lumOff val="35000"/>
                  </a:schemeClr>
                </a:solidFill>
              </a:rPr>
              <a:t> </a:t>
            </a:r>
            <a:r>
              <a:rPr lang="es-MX" sz="1400">
                <a:solidFill>
                  <a:schemeClr val="tx1">
                    <a:lumMod val="50000"/>
                    <a:lumOff val="50000"/>
                  </a:schemeClr>
                </a:solidFill>
              </a:rPr>
              <a:t>encuestas efectivas, lo cual representa una efectividad del </a:t>
            </a:r>
            <a:r>
              <a:rPr lang="es-MX" sz="1600" b="1">
                <a:solidFill>
                  <a:srgbClr val="10CF9B"/>
                </a:solidFill>
              </a:rPr>
              <a:t>70%</a:t>
            </a:r>
            <a:r>
              <a:rPr lang="es-MX" sz="1400">
                <a:solidFill>
                  <a:schemeClr val="tx1">
                    <a:lumMod val="50000"/>
                    <a:lumOff val="50000"/>
                  </a:schemeClr>
                </a:solidFill>
              </a:rPr>
              <a:t>. </a:t>
            </a:r>
            <a:endParaRPr lang="es-ES"/>
          </a:p>
          <a:p>
            <a:endParaRPr lang="es-MX" sz="1400">
              <a:solidFill>
                <a:schemeClr val="tx1">
                  <a:lumMod val="50000"/>
                  <a:lumOff val="50000"/>
                </a:schemeClr>
              </a:solidFill>
            </a:endParaRPr>
          </a:p>
        </p:txBody>
      </p:sp>
      <p:grpSp>
        <p:nvGrpSpPr>
          <p:cNvPr id="30" name="Grupo 29">
            <a:extLst>
              <a:ext uri="{FF2B5EF4-FFF2-40B4-BE49-F238E27FC236}">
                <a16:creationId xmlns:a16="http://schemas.microsoft.com/office/drawing/2014/main" id="{62F7E871-B5C0-EBE8-AEB3-D14DC8D1C738}"/>
              </a:ext>
            </a:extLst>
          </p:cNvPr>
          <p:cNvGrpSpPr/>
          <p:nvPr/>
        </p:nvGrpSpPr>
        <p:grpSpPr>
          <a:xfrm>
            <a:off x="931851" y="3873513"/>
            <a:ext cx="1193641" cy="1195199"/>
            <a:chOff x="2930124" y="4834997"/>
            <a:chExt cx="1800000" cy="2051863"/>
          </a:xfrm>
        </p:grpSpPr>
        <p:sp>
          <p:nvSpPr>
            <p:cNvPr id="26" name="Oval 6">
              <a:extLst>
                <a:ext uri="{FF2B5EF4-FFF2-40B4-BE49-F238E27FC236}">
                  <a16:creationId xmlns:a16="http://schemas.microsoft.com/office/drawing/2014/main" id="{0A609883-966D-CEBD-ED6D-6A5EE5720AF3}"/>
                </a:ext>
              </a:extLst>
            </p:cNvPr>
            <p:cNvSpPr/>
            <p:nvPr/>
          </p:nvSpPr>
          <p:spPr>
            <a:xfrm>
              <a:off x="2930124" y="4834997"/>
              <a:ext cx="1800000" cy="2051863"/>
            </a:xfrm>
            <a:prstGeom prst="ellipse">
              <a:avLst/>
            </a:prstGeom>
            <a:solidFill>
              <a:schemeClr val="bg1"/>
            </a:solidFill>
            <a:ln w="114300">
              <a:solidFill>
                <a:srgbClr val="10C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7" name="Oval 7">
              <a:extLst>
                <a:ext uri="{FF2B5EF4-FFF2-40B4-BE49-F238E27FC236}">
                  <a16:creationId xmlns:a16="http://schemas.microsoft.com/office/drawing/2014/main" id="{305C8B16-BB7F-CBF4-A087-35A7396189F2}"/>
                </a:ext>
              </a:extLst>
            </p:cNvPr>
            <p:cNvSpPr/>
            <p:nvPr/>
          </p:nvSpPr>
          <p:spPr>
            <a:xfrm>
              <a:off x="3084924" y="5129965"/>
              <a:ext cx="1490400" cy="1490398"/>
            </a:xfrm>
            <a:prstGeom prst="ellipse">
              <a:avLst/>
            </a:prstGeom>
            <a:solidFill>
              <a:srgbClr val="10CF9B"/>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8" name="Pie 8">
              <a:extLst>
                <a:ext uri="{FF2B5EF4-FFF2-40B4-BE49-F238E27FC236}">
                  <a16:creationId xmlns:a16="http://schemas.microsoft.com/office/drawing/2014/main" id="{D3A98C39-421A-39CF-2D04-FEF3C90E80B5}"/>
                </a:ext>
              </a:extLst>
            </p:cNvPr>
            <p:cNvSpPr/>
            <p:nvPr/>
          </p:nvSpPr>
          <p:spPr>
            <a:xfrm rot="10800000">
              <a:off x="3059810" y="5129965"/>
              <a:ext cx="1531976" cy="1034978"/>
            </a:xfrm>
            <a:prstGeom prst="pie">
              <a:avLst>
                <a:gd name="adj1" fmla="val 0"/>
                <a:gd name="adj2" fmla="val 107290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solidFill>
                  <a:schemeClr val="tx1"/>
                </a:solidFill>
              </a:endParaRPr>
            </a:p>
          </p:txBody>
        </p:sp>
        <p:sp>
          <p:nvSpPr>
            <p:cNvPr id="29" name="TextBox 17">
              <a:extLst>
                <a:ext uri="{FF2B5EF4-FFF2-40B4-BE49-F238E27FC236}">
                  <a16:creationId xmlns:a16="http://schemas.microsoft.com/office/drawing/2014/main" id="{20DE593E-FA45-251C-6BE5-0B161580D8FC}"/>
                </a:ext>
              </a:extLst>
            </p:cNvPr>
            <p:cNvSpPr txBox="1"/>
            <p:nvPr/>
          </p:nvSpPr>
          <p:spPr>
            <a:xfrm>
              <a:off x="3463795" y="5164549"/>
              <a:ext cx="844060" cy="652209"/>
            </a:xfrm>
            <a:prstGeom prst="rect">
              <a:avLst/>
            </a:prstGeom>
            <a:noFill/>
          </p:spPr>
          <p:txBody>
            <a:bodyPr wrap="square" rtlCol="0">
              <a:spAutoFit/>
            </a:bodyPr>
            <a:lstStyle/>
            <a:p>
              <a:pPr algn="ctr"/>
              <a:r>
                <a:rPr lang="es-MX">
                  <a:solidFill>
                    <a:srgbClr val="10CF9B"/>
                  </a:solidFill>
                  <a:latin typeface="Bebas Neue" pitchFamily="34" charset="0"/>
                </a:rPr>
                <a:t>70</a:t>
              </a:r>
              <a:r>
                <a:rPr lang="id-ID">
                  <a:solidFill>
                    <a:srgbClr val="10CF9B"/>
                  </a:solidFill>
                  <a:latin typeface="Bebas Neue" pitchFamily="34" charset="0"/>
                </a:rPr>
                <a:t>%</a:t>
              </a:r>
            </a:p>
          </p:txBody>
        </p:sp>
      </p:grpSp>
      <p:sp>
        <p:nvSpPr>
          <p:cNvPr id="6" name="Rectangle 36">
            <a:extLst>
              <a:ext uri="{FF2B5EF4-FFF2-40B4-BE49-F238E27FC236}">
                <a16:creationId xmlns:a16="http://schemas.microsoft.com/office/drawing/2014/main" id="{F43D316C-DE2D-A06A-F326-9021F44917DB}"/>
              </a:ext>
            </a:extLst>
          </p:cNvPr>
          <p:cNvSpPr/>
          <p:nvPr/>
        </p:nvSpPr>
        <p:spPr>
          <a:xfrm>
            <a:off x="2694911" y="4153995"/>
            <a:ext cx="45719" cy="604539"/>
          </a:xfrm>
          <a:prstGeom prst="rect">
            <a:avLst/>
          </a:prstGeom>
          <a:solidFill>
            <a:srgbClr val="B28A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pic>
        <p:nvPicPr>
          <p:cNvPr id="3" name="Imagen 2" descr="Un dibujo de una ventana&#10;&#10;Descripción generada automáticamente con confianza media">
            <a:extLst>
              <a:ext uri="{FF2B5EF4-FFF2-40B4-BE49-F238E27FC236}">
                <a16:creationId xmlns:a16="http://schemas.microsoft.com/office/drawing/2014/main" id="{00A352DE-BE14-3D7A-C2FA-CC2308C3D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851" y="1186068"/>
            <a:ext cx="498497" cy="498497"/>
          </a:xfrm>
          <a:prstGeom prst="rect">
            <a:avLst/>
          </a:prstGeom>
        </p:spPr>
      </p:pic>
      <p:sp>
        <p:nvSpPr>
          <p:cNvPr id="4" name="Título 1">
            <a:extLst>
              <a:ext uri="{FF2B5EF4-FFF2-40B4-BE49-F238E27FC236}">
                <a16:creationId xmlns:a16="http://schemas.microsoft.com/office/drawing/2014/main" id="{2322A36B-A8F6-BBDA-9AD0-0F9B599521D8}"/>
              </a:ext>
            </a:extLst>
          </p:cNvPr>
          <p:cNvSpPr txBox="1">
            <a:spLocks/>
          </p:cNvSpPr>
          <p:nvPr/>
        </p:nvSpPr>
        <p:spPr>
          <a:xfrm>
            <a:off x="801407" y="393888"/>
            <a:ext cx="10440334" cy="73566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a:solidFill>
                  <a:srgbClr val="035A93"/>
                </a:solidFill>
              </a:rPr>
              <a:t>&gt;&gt; Selección de la muestra</a:t>
            </a:r>
            <a:endParaRPr lang="es-CO" sz="3600">
              <a:solidFill>
                <a:srgbClr val="035A93"/>
              </a:solidFill>
            </a:endParaRPr>
          </a:p>
        </p:txBody>
      </p:sp>
      <p:sp>
        <p:nvSpPr>
          <p:cNvPr id="2" name="CuadroTexto 1">
            <a:extLst>
              <a:ext uri="{FF2B5EF4-FFF2-40B4-BE49-F238E27FC236}">
                <a16:creationId xmlns:a16="http://schemas.microsoft.com/office/drawing/2014/main" id="{36ED1856-ECC4-1659-DC1E-34EC619229A5}"/>
              </a:ext>
            </a:extLst>
          </p:cNvPr>
          <p:cNvSpPr txBox="1"/>
          <p:nvPr/>
        </p:nvSpPr>
        <p:spPr>
          <a:xfrm>
            <a:off x="931849" y="5629275"/>
            <a:ext cx="10641025" cy="307777"/>
          </a:xfrm>
          <a:prstGeom prst="rect">
            <a:avLst/>
          </a:prstGeom>
          <a:noFill/>
        </p:spPr>
        <p:txBody>
          <a:bodyPr wrap="square" rtlCol="0">
            <a:spAutoFit/>
          </a:bodyPr>
          <a:lstStyle/>
          <a:p>
            <a:r>
              <a:rPr lang="es-CO" sz="1400">
                <a:solidFill>
                  <a:schemeClr val="tx1">
                    <a:lumMod val="50000"/>
                    <a:lumOff val="50000"/>
                  </a:schemeClr>
                </a:solidFill>
              </a:rPr>
              <a:t>* </a:t>
            </a:r>
            <a:r>
              <a:rPr lang="es-MX" sz="1400">
                <a:solidFill>
                  <a:schemeClr val="tx1">
                    <a:lumMod val="50000"/>
                    <a:lumOff val="50000"/>
                  </a:schemeClr>
                </a:solidFill>
              </a:rPr>
              <a:t>Cabe señalar que en el periodo 2025 se aplicaron encuestas trimestrales, sumando un total de cuatro mediciones.</a:t>
            </a:r>
            <a:endParaRPr lang="es-CO" sz="1400">
              <a:solidFill>
                <a:schemeClr val="tx1">
                  <a:lumMod val="50000"/>
                  <a:lumOff val="50000"/>
                </a:schemeClr>
              </a:solidFill>
            </a:endParaRPr>
          </a:p>
        </p:txBody>
      </p:sp>
    </p:spTree>
    <p:extLst>
      <p:ext uri="{BB962C8B-B14F-4D97-AF65-F5344CB8AC3E}">
        <p14:creationId xmlns:p14="http://schemas.microsoft.com/office/powerpoint/2010/main" val="215900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0089D0C-7A8F-5A39-15BB-593DA4869A10}"/>
              </a:ext>
            </a:extLst>
          </p:cNvPr>
          <p:cNvSpPr>
            <a:spLocks noGrp="1"/>
          </p:cNvSpPr>
          <p:nvPr>
            <p:ph type="title"/>
          </p:nvPr>
        </p:nvSpPr>
        <p:spPr/>
        <p:txBody>
          <a:bodyPr/>
          <a:lstStyle/>
          <a:p>
            <a:r>
              <a:rPr lang="es-CO" sz="3600">
                <a:solidFill>
                  <a:srgbClr val="035A93"/>
                </a:solidFill>
              </a:rPr>
              <a:t>5. Resultados</a:t>
            </a:r>
            <a:endParaRPr lang="es-CO"/>
          </a:p>
        </p:txBody>
      </p:sp>
      <p:sp>
        <p:nvSpPr>
          <p:cNvPr id="8" name="Marcador de texto 2">
            <a:extLst>
              <a:ext uri="{FF2B5EF4-FFF2-40B4-BE49-F238E27FC236}">
                <a16:creationId xmlns:a16="http://schemas.microsoft.com/office/drawing/2014/main" id="{348633EB-CDCD-2432-C641-DF8606E1F4D7}"/>
              </a:ext>
            </a:extLst>
          </p:cNvPr>
          <p:cNvSpPr txBox="1">
            <a:spLocks/>
          </p:cNvSpPr>
          <p:nvPr/>
        </p:nvSpPr>
        <p:spPr>
          <a:xfrm>
            <a:off x="5155381" y="2717299"/>
            <a:ext cx="6036982" cy="177401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000">
                <a:solidFill>
                  <a:schemeClr val="tx1">
                    <a:lumMod val="50000"/>
                    <a:lumOff val="50000"/>
                  </a:schemeClr>
                </a:solidFill>
              </a:rPr>
              <a:t>Se presentan los aspectos a destacar de las mediciones realizadas a las dos poblaciones</a:t>
            </a:r>
            <a:r>
              <a:rPr lang="es-MX" sz="2000">
                <a:solidFill>
                  <a:srgbClr val="89BA20"/>
                </a:solidFill>
              </a:rPr>
              <a:t>*</a:t>
            </a:r>
            <a:r>
              <a:rPr lang="es-MX" sz="2000">
                <a:solidFill>
                  <a:schemeClr val="tx1">
                    <a:lumMod val="50000"/>
                    <a:lumOff val="50000"/>
                  </a:schemeClr>
                </a:solidFill>
              </a:rPr>
              <a:t> </a:t>
            </a:r>
          </a:p>
          <a:p>
            <a:pPr marL="0" indent="0" algn="just">
              <a:buNone/>
            </a:pPr>
            <a:r>
              <a:rPr lang="es-MX" sz="2000">
                <a:solidFill>
                  <a:schemeClr val="tx1">
                    <a:lumMod val="50000"/>
                    <a:lumOff val="50000"/>
                  </a:schemeClr>
                </a:solidFill>
              </a:rPr>
              <a:t>Asimismo, se expone un comparativo con las cifras obtenidas en la medición del año anterior. </a:t>
            </a:r>
          </a:p>
          <a:p>
            <a:pPr algn="just"/>
            <a:endParaRPr lang="es-CO" sz="2000"/>
          </a:p>
        </p:txBody>
      </p:sp>
      <p:sp>
        <p:nvSpPr>
          <p:cNvPr id="9" name="Freeform 445">
            <a:extLst>
              <a:ext uri="{FF2B5EF4-FFF2-40B4-BE49-F238E27FC236}">
                <a16:creationId xmlns:a16="http://schemas.microsoft.com/office/drawing/2014/main" id="{D97E9C9C-8CC3-2FBB-03E3-540DFDDDA8EA}"/>
              </a:ext>
            </a:extLst>
          </p:cNvPr>
          <p:cNvSpPr>
            <a:spLocks/>
          </p:cNvSpPr>
          <p:nvPr/>
        </p:nvSpPr>
        <p:spPr bwMode="auto">
          <a:xfrm rot="2467371">
            <a:off x="4923381" y="3475370"/>
            <a:ext cx="202826" cy="164795"/>
          </a:xfrm>
          <a:custGeom>
            <a:avLst/>
            <a:gdLst>
              <a:gd name="T0" fmla="*/ 15282 w 16126"/>
              <a:gd name="T1" fmla="*/ 195 h 13163"/>
              <a:gd name="T2" fmla="*/ 12797 w 16126"/>
              <a:gd name="T3" fmla="*/ 1052 h 13163"/>
              <a:gd name="T4" fmla="*/ 9349 w 16126"/>
              <a:gd name="T5" fmla="*/ 2340 h 13163"/>
              <a:gd name="T6" fmla="*/ 5653 w 16126"/>
              <a:gd name="T7" fmla="*/ 3784 h 13163"/>
              <a:gd name="T8" fmla="*/ 2421 w 16126"/>
              <a:gd name="T9" fmla="*/ 5114 h 13163"/>
              <a:gd name="T10" fmla="*/ 369 w 16126"/>
              <a:gd name="T11" fmla="*/ 6058 h 13163"/>
              <a:gd name="T12" fmla="*/ 25 w 16126"/>
              <a:gd name="T13" fmla="*/ 6365 h 13163"/>
              <a:gd name="T14" fmla="*/ 240 w 16126"/>
              <a:gd name="T15" fmla="*/ 6528 h 13163"/>
              <a:gd name="T16" fmla="*/ 653 w 16126"/>
              <a:gd name="T17" fmla="*/ 6773 h 13163"/>
              <a:gd name="T18" fmla="*/ 1239 w 16126"/>
              <a:gd name="T19" fmla="*/ 7087 h 13163"/>
              <a:gd name="T20" fmla="*/ 2293 w 16126"/>
              <a:gd name="T21" fmla="*/ 7620 h 13163"/>
              <a:gd name="T22" fmla="*/ 3868 w 16126"/>
              <a:gd name="T23" fmla="*/ 8244 h 13163"/>
              <a:gd name="T24" fmla="*/ 7143 w 16126"/>
              <a:gd name="T25" fmla="*/ 6096 h 13163"/>
              <a:gd name="T26" fmla="*/ 9630 w 16126"/>
              <a:gd name="T27" fmla="*/ 4485 h 13163"/>
              <a:gd name="T28" fmla="*/ 12044 w 16126"/>
              <a:gd name="T29" fmla="*/ 2951 h 13163"/>
              <a:gd name="T30" fmla="*/ 13900 w 16126"/>
              <a:gd name="T31" fmla="*/ 1822 h 13163"/>
              <a:gd name="T32" fmla="*/ 14718 w 16126"/>
              <a:gd name="T33" fmla="*/ 1424 h 13163"/>
              <a:gd name="T34" fmla="*/ 14283 w 16126"/>
              <a:gd name="T35" fmla="*/ 2000 h 13163"/>
              <a:gd name="T36" fmla="*/ 12966 w 16126"/>
              <a:gd name="T37" fmla="*/ 3344 h 13163"/>
              <a:gd name="T38" fmla="*/ 11154 w 16126"/>
              <a:gd name="T39" fmla="*/ 5108 h 13163"/>
              <a:gd name="T40" fmla="*/ 7883 w 16126"/>
              <a:gd name="T41" fmla="*/ 8242 h 13163"/>
              <a:gd name="T42" fmla="*/ 6749 w 16126"/>
              <a:gd name="T43" fmla="*/ 9347 h 13163"/>
              <a:gd name="T44" fmla="*/ 6454 w 16126"/>
              <a:gd name="T45" fmla="*/ 9766 h 13163"/>
              <a:gd name="T46" fmla="*/ 6186 w 16126"/>
              <a:gd name="T47" fmla="*/ 10525 h 13163"/>
              <a:gd name="T48" fmla="*/ 5994 w 16126"/>
              <a:gd name="T49" fmla="*/ 11036 h 13163"/>
              <a:gd name="T50" fmla="*/ 5843 w 16126"/>
              <a:gd name="T51" fmla="*/ 11384 h 13163"/>
              <a:gd name="T52" fmla="*/ 5722 w 16126"/>
              <a:gd name="T53" fmla="*/ 11579 h 13163"/>
              <a:gd name="T54" fmla="*/ 5612 w 16126"/>
              <a:gd name="T55" fmla="*/ 11545 h 13163"/>
              <a:gd name="T56" fmla="*/ 5383 w 16126"/>
              <a:gd name="T57" fmla="*/ 11261 h 13163"/>
              <a:gd name="T58" fmla="*/ 5005 w 16126"/>
              <a:gd name="T59" fmla="*/ 10720 h 13163"/>
              <a:gd name="T60" fmla="*/ 4472 w 16126"/>
              <a:gd name="T61" fmla="*/ 9948 h 13163"/>
              <a:gd name="T62" fmla="*/ 4211 w 16126"/>
              <a:gd name="T63" fmla="*/ 9601 h 13163"/>
              <a:gd name="T64" fmla="*/ 4069 w 16126"/>
              <a:gd name="T65" fmla="*/ 9479 h 13163"/>
              <a:gd name="T66" fmla="*/ 4103 w 16126"/>
              <a:gd name="T67" fmla="*/ 9732 h 13163"/>
              <a:gd name="T68" fmla="*/ 4294 w 16126"/>
              <a:gd name="T69" fmla="*/ 10343 h 13163"/>
              <a:gd name="T70" fmla="*/ 4583 w 16126"/>
              <a:gd name="T71" fmla="*/ 11148 h 13163"/>
              <a:gd name="T72" fmla="*/ 4914 w 16126"/>
              <a:gd name="T73" fmla="*/ 11987 h 13163"/>
              <a:gd name="T74" fmla="*/ 5225 w 16126"/>
              <a:gd name="T75" fmla="*/ 12696 h 13163"/>
              <a:gd name="T76" fmla="*/ 5460 w 16126"/>
              <a:gd name="T77" fmla="*/ 13114 h 13163"/>
              <a:gd name="T78" fmla="*/ 5767 w 16126"/>
              <a:gd name="T79" fmla="*/ 12916 h 13163"/>
              <a:gd name="T80" fmla="*/ 6878 w 16126"/>
              <a:gd name="T81" fmla="*/ 11818 h 13163"/>
              <a:gd name="T82" fmla="*/ 7946 w 16126"/>
              <a:gd name="T83" fmla="*/ 10787 h 13163"/>
              <a:gd name="T84" fmla="*/ 8303 w 16126"/>
              <a:gd name="T85" fmla="*/ 10468 h 13163"/>
              <a:gd name="T86" fmla="*/ 8494 w 16126"/>
              <a:gd name="T87" fmla="*/ 10451 h 13163"/>
              <a:gd name="T88" fmla="*/ 9028 w 16126"/>
              <a:gd name="T89" fmla="*/ 10642 h 13163"/>
              <a:gd name="T90" fmla="*/ 9979 w 16126"/>
              <a:gd name="T91" fmla="*/ 11030 h 13163"/>
              <a:gd name="T92" fmla="*/ 11596 w 16126"/>
              <a:gd name="T93" fmla="*/ 11726 h 13163"/>
              <a:gd name="T94" fmla="*/ 12216 w 16126"/>
              <a:gd name="T95" fmla="*/ 11936 h 13163"/>
              <a:gd name="T96" fmla="*/ 12721 w 16126"/>
              <a:gd name="T97" fmla="*/ 10858 h 13163"/>
              <a:gd name="T98" fmla="*/ 13523 w 16126"/>
              <a:gd name="T99" fmla="*/ 8716 h 13163"/>
              <a:gd name="T100" fmla="*/ 14446 w 16126"/>
              <a:gd name="T101" fmla="*/ 6037 h 13163"/>
              <a:gd name="T102" fmla="*/ 15305 w 16126"/>
              <a:gd name="T103" fmla="*/ 3348 h 13163"/>
              <a:gd name="T104" fmla="*/ 15925 w 16126"/>
              <a:gd name="T105" fmla="*/ 1178 h 13163"/>
              <a:gd name="T106" fmla="*/ 16124 w 16126"/>
              <a:gd name="T107" fmla="*/ 55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26" h="13163">
                <a:moveTo>
                  <a:pt x="16097" y="1"/>
                </a:moveTo>
                <a:lnTo>
                  <a:pt x="16014" y="0"/>
                </a:lnTo>
                <a:lnTo>
                  <a:pt x="15847" y="33"/>
                </a:lnTo>
                <a:lnTo>
                  <a:pt x="15601" y="99"/>
                </a:lnTo>
                <a:lnTo>
                  <a:pt x="15282" y="195"/>
                </a:lnTo>
                <a:lnTo>
                  <a:pt x="14896" y="319"/>
                </a:lnTo>
                <a:lnTo>
                  <a:pt x="14449" y="468"/>
                </a:lnTo>
                <a:lnTo>
                  <a:pt x="13947" y="642"/>
                </a:lnTo>
                <a:lnTo>
                  <a:pt x="13394" y="838"/>
                </a:lnTo>
                <a:lnTo>
                  <a:pt x="12797" y="1052"/>
                </a:lnTo>
                <a:lnTo>
                  <a:pt x="12162" y="1284"/>
                </a:lnTo>
                <a:lnTo>
                  <a:pt x="11493" y="1530"/>
                </a:lnTo>
                <a:lnTo>
                  <a:pt x="10799" y="1790"/>
                </a:lnTo>
                <a:lnTo>
                  <a:pt x="10082" y="2060"/>
                </a:lnTo>
                <a:lnTo>
                  <a:pt x="9349" y="2340"/>
                </a:lnTo>
                <a:lnTo>
                  <a:pt x="8607" y="2624"/>
                </a:lnTo>
                <a:lnTo>
                  <a:pt x="7860" y="2913"/>
                </a:lnTo>
                <a:lnTo>
                  <a:pt x="7115" y="3204"/>
                </a:lnTo>
                <a:lnTo>
                  <a:pt x="6378" y="3495"/>
                </a:lnTo>
                <a:lnTo>
                  <a:pt x="5653" y="3784"/>
                </a:lnTo>
                <a:lnTo>
                  <a:pt x="4946" y="4067"/>
                </a:lnTo>
                <a:lnTo>
                  <a:pt x="4265" y="4345"/>
                </a:lnTo>
                <a:lnTo>
                  <a:pt x="3613" y="4613"/>
                </a:lnTo>
                <a:lnTo>
                  <a:pt x="2997" y="4870"/>
                </a:lnTo>
                <a:lnTo>
                  <a:pt x="2421" y="5114"/>
                </a:lnTo>
                <a:lnTo>
                  <a:pt x="1894" y="5342"/>
                </a:lnTo>
                <a:lnTo>
                  <a:pt x="1419" y="5553"/>
                </a:lnTo>
                <a:lnTo>
                  <a:pt x="1003" y="5744"/>
                </a:lnTo>
                <a:lnTo>
                  <a:pt x="651" y="5912"/>
                </a:lnTo>
                <a:lnTo>
                  <a:pt x="369" y="6058"/>
                </a:lnTo>
                <a:lnTo>
                  <a:pt x="163" y="6176"/>
                </a:lnTo>
                <a:lnTo>
                  <a:pt x="38" y="6266"/>
                </a:lnTo>
                <a:lnTo>
                  <a:pt x="0" y="6325"/>
                </a:lnTo>
                <a:lnTo>
                  <a:pt x="8" y="6342"/>
                </a:lnTo>
                <a:lnTo>
                  <a:pt x="25" y="6365"/>
                </a:lnTo>
                <a:lnTo>
                  <a:pt x="50" y="6391"/>
                </a:lnTo>
                <a:lnTo>
                  <a:pt x="86" y="6419"/>
                </a:lnTo>
                <a:lnTo>
                  <a:pt x="129" y="6452"/>
                </a:lnTo>
                <a:lnTo>
                  <a:pt x="180" y="6489"/>
                </a:lnTo>
                <a:lnTo>
                  <a:pt x="240" y="6528"/>
                </a:lnTo>
                <a:lnTo>
                  <a:pt x="307" y="6571"/>
                </a:lnTo>
                <a:lnTo>
                  <a:pt x="383" y="6617"/>
                </a:lnTo>
                <a:lnTo>
                  <a:pt x="466" y="6666"/>
                </a:lnTo>
                <a:lnTo>
                  <a:pt x="556" y="6718"/>
                </a:lnTo>
                <a:lnTo>
                  <a:pt x="653" y="6773"/>
                </a:lnTo>
                <a:lnTo>
                  <a:pt x="758" y="6831"/>
                </a:lnTo>
                <a:lnTo>
                  <a:pt x="869" y="6891"/>
                </a:lnTo>
                <a:lnTo>
                  <a:pt x="986" y="6954"/>
                </a:lnTo>
                <a:lnTo>
                  <a:pt x="1109" y="7020"/>
                </a:lnTo>
                <a:lnTo>
                  <a:pt x="1239" y="7087"/>
                </a:lnTo>
                <a:lnTo>
                  <a:pt x="1374" y="7157"/>
                </a:lnTo>
                <a:lnTo>
                  <a:pt x="1514" y="7229"/>
                </a:lnTo>
                <a:lnTo>
                  <a:pt x="1660" y="7304"/>
                </a:lnTo>
                <a:lnTo>
                  <a:pt x="1968" y="7459"/>
                </a:lnTo>
                <a:lnTo>
                  <a:pt x="2293" y="7620"/>
                </a:lnTo>
                <a:lnTo>
                  <a:pt x="2636" y="7788"/>
                </a:lnTo>
                <a:lnTo>
                  <a:pt x="2994" y="7962"/>
                </a:lnTo>
                <a:lnTo>
                  <a:pt x="3365" y="8141"/>
                </a:lnTo>
                <a:lnTo>
                  <a:pt x="3748" y="8324"/>
                </a:lnTo>
                <a:lnTo>
                  <a:pt x="3868" y="8244"/>
                </a:lnTo>
                <a:lnTo>
                  <a:pt x="4207" y="8020"/>
                </a:lnTo>
                <a:lnTo>
                  <a:pt x="4736" y="7673"/>
                </a:lnTo>
                <a:lnTo>
                  <a:pt x="5421" y="7221"/>
                </a:lnTo>
                <a:lnTo>
                  <a:pt x="6233" y="6690"/>
                </a:lnTo>
                <a:lnTo>
                  <a:pt x="7143" y="6096"/>
                </a:lnTo>
                <a:lnTo>
                  <a:pt x="7622" y="5783"/>
                </a:lnTo>
                <a:lnTo>
                  <a:pt x="8115" y="5463"/>
                </a:lnTo>
                <a:lnTo>
                  <a:pt x="8617" y="5138"/>
                </a:lnTo>
                <a:lnTo>
                  <a:pt x="9123" y="4811"/>
                </a:lnTo>
                <a:lnTo>
                  <a:pt x="9630" y="4485"/>
                </a:lnTo>
                <a:lnTo>
                  <a:pt x="10134" y="4161"/>
                </a:lnTo>
                <a:lnTo>
                  <a:pt x="10632" y="3843"/>
                </a:lnTo>
                <a:lnTo>
                  <a:pt x="11118" y="3535"/>
                </a:lnTo>
                <a:lnTo>
                  <a:pt x="11590" y="3236"/>
                </a:lnTo>
                <a:lnTo>
                  <a:pt x="12044" y="2951"/>
                </a:lnTo>
                <a:lnTo>
                  <a:pt x="12475" y="2682"/>
                </a:lnTo>
                <a:lnTo>
                  <a:pt x="12880" y="2432"/>
                </a:lnTo>
                <a:lnTo>
                  <a:pt x="13255" y="2203"/>
                </a:lnTo>
                <a:lnTo>
                  <a:pt x="13596" y="1999"/>
                </a:lnTo>
                <a:lnTo>
                  <a:pt x="13900" y="1822"/>
                </a:lnTo>
                <a:lnTo>
                  <a:pt x="14162" y="1673"/>
                </a:lnTo>
                <a:lnTo>
                  <a:pt x="14378" y="1556"/>
                </a:lnTo>
                <a:lnTo>
                  <a:pt x="14545" y="1475"/>
                </a:lnTo>
                <a:lnTo>
                  <a:pt x="14660" y="1429"/>
                </a:lnTo>
                <a:lnTo>
                  <a:pt x="14718" y="1424"/>
                </a:lnTo>
                <a:lnTo>
                  <a:pt x="14720" y="1461"/>
                </a:lnTo>
                <a:lnTo>
                  <a:pt x="14674" y="1541"/>
                </a:lnTo>
                <a:lnTo>
                  <a:pt x="14585" y="1659"/>
                </a:lnTo>
                <a:lnTo>
                  <a:pt x="14454" y="1814"/>
                </a:lnTo>
                <a:lnTo>
                  <a:pt x="14283" y="2000"/>
                </a:lnTo>
                <a:lnTo>
                  <a:pt x="14079" y="2219"/>
                </a:lnTo>
                <a:lnTo>
                  <a:pt x="13841" y="2466"/>
                </a:lnTo>
                <a:lnTo>
                  <a:pt x="13575" y="2737"/>
                </a:lnTo>
                <a:lnTo>
                  <a:pt x="13281" y="3031"/>
                </a:lnTo>
                <a:lnTo>
                  <a:pt x="12966" y="3344"/>
                </a:lnTo>
                <a:lnTo>
                  <a:pt x="12631" y="3674"/>
                </a:lnTo>
                <a:lnTo>
                  <a:pt x="12279" y="4018"/>
                </a:lnTo>
                <a:lnTo>
                  <a:pt x="11914" y="4373"/>
                </a:lnTo>
                <a:lnTo>
                  <a:pt x="11538" y="4738"/>
                </a:lnTo>
                <a:lnTo>
                  <a:pt x="11154" y="5108"/>
                </a:lnTo>
                <a:lnTo>
                  <a:pt x="10766" y="5480"/>
                </a:lnTo>
                <a:lnTo>
                  <a:pt x="9990" y="6224"/>
                </a:lnTo>
                <a:lnTo>
                  <a:pt x="9234" y="6948"/>
                </a:lnTo>
                <a:lnTo>
                  <a:pt x="8524" y="7627"/>
                </a:lnTo>
                <a:lnTo>
                  <a:pt x="7883" y="8242"/>
                </a:lnTo>
                <a:lnTo>
                  <a:pt x="7596" y="8517"/>
                </a:lnTo>
                <a:lnTo>
                  <a:pt x="7336" y="8769"/>
                </a:lnTo>
                <a:lnTo>
                  <a:pt x="7106" y="8993"/>
                </a:lnTo>
                <a:lnTo>
                  <a:pt x="6910" y="9186"/>
                </a:lnTo>
                <a:lnTo>
                  <a:pt x="6749" y="9347"/>
                </a:lnTo>
                <a:lnTo>
                  <a:pt x="6627" y="9472"/>
                </a:lnTo>
                <a:lnTo>
                  <a:pt x="6548" y="9559"/>
                </a:lnTo>
                <a:lnTo>
                  <a:pt x="6514" y="9605"/>
                </a:lnTo>
                <a:lnTo>
                  <a:pt x="6488" y="9671"/>
                </a:lnTo>
                <a:lnTo>
                  <a:pt x="6454" y="9766"/>
                </a:lnTo>
                <a:lnTo>
                  <a:pt x="6412" y="9886"/>
                </a:lnTo>
                <a:lnTo>
                  <a:pt x="6362" y="10027"/>
                </a:lnTo>
                <a:lnTo>
                  <a:pt x="6308" y="10184"/>
                </a:lnTo>
                <a:lnTo>
                  <a:pt x="6249" y="10351"/>
                </a:lnTo>
                <a:lnTo>
                  <a:pt x="6186" y="10525"/>
                </a:lnTo>
                <a:lnTo>
                  <a:pt x="6123" y="10700"/>
                </a:lnTo>
                <a:lnTo>
                  <a:pt x="6090" y="10787"/>
                </a:lnTo>
                <a:lnTo>
                  <a:pt x="6057" y="10872"/>
                </a:lnTo>
                <a:lnTo>
                  <a:pt x="6025" y="10956"/>
                </a:lnTo>
                <a:lnTo>
                  <a:pt x="5994" y="11036"/>
                </a:lnTo>
                <a:lnTo>
                  <a:pt x="5961" y="11115"/>
                </a:lnTo>
                <a:lnTo>
                  <a:pt x="5931" y="11189"/>
                </a:lnTo>
                <a:lnTo>
                  <a:pt x="5901" y="11258"/>
                </a:lnTo>
                <a:lnTo>
                  <a:pt x="5872" y="11324"/>
                </a:lnTo>
                <a:lnTo>
                  <a:pt x="5843" y="11384"/>
                </a:lnTo>
                <a:lnTo>
                  <a:pt x="5816" y="11437"/>
                </a:lnTo>
                <a:lnTo>
                  <a:pt x="5790" y="11484"/>
                </a:lnTo>
                <a:lnTo>
                  <a:pt x="5766" y="11524"/>
                </a:lnTo>
                <a:lnTo>
                  <a:pt x="5744" y="11555"/>
                </a:lnTo>
                <a:lnTo>
                  <a:pt x="5722" y="11579"/>
                </a:lnTo>
                <a:lnTo>
                  <a:pt x="5703" y="11594"/>
                </a:lnTo>
                <a:lnTo>
                  <a:pt x="5687" y="11599"/>
                </a:lnTo>
                <a:lnTo>
                  <a:pt x="5668" y="11593"/>
                </a:lnTo>
                <a:lnTo>
                  <a:pt x="5643" y="11574"/>
                </a:lnTo>
                <a:lnTo>
                  <a:pt x="5612" y="11545"/>
                </a:lnTo>
                <a:lnTo>
                  <a:pt x="5575" y="11506"/>
                </a:lnTo>
                <a:lnTo>
                  <a:pt x="5533" y="11456"/>
                </a:lnTo>
                <a:lnTo>
                  <a:pt x="5488" y="11399"/>
                </a:lnTo>
                <a:lnTo>
                  <a:pt x="5437" y="11333"/>
                </a:lnTo>
                <a:lnTo>
                  <a:pt x="5383" y="11261"/>
                </a:lnTo>
                <a:lnTo>
                  <a:pt x="5325" y="11181"/>
                </a:lnTo>
                <a:lnTo>
                  <a:pt x="5266" y="11097"/>
                </a:lnTo>
                <a:lnTo>
                  <a:pt x="5203" y="11007"/>
                </a:lnTo>
                <a:lnTo>
                  <a:pt x="5138" y="10914"/>
                </a:lnTo>
                <a:lnTo>
                  <a:pt x="5005" y="10720"/>
                </a:lnTo>
                <a:lnTo>
                  <a:pt x="4868" y="10520"/>
                </a:lnTo>
                <a:lnTo>
                  <a:pt x="4732" y="10320"/>
                </a:lnTo>
                <a:lnTo>
                  <a:pt x="4598" y="10127"/>
                </a:lnTo>
                <a:lnTo>
                  <a:pt x="4534" y="10035"/>
                </a:lnTo>
                <a:lnTo>
                  <a:pt x="4472" y="9948"/>
                </a:lnTo>
                <a:lnTo>
                  <a:pt x="4414" y="9866"/>
                </a:lnTo>
                <a:lnTo>
                  <a:pt x="4358" y="9789"/>
                </a:lnTo>
                <a:lnTo>
                  <a:pt x="4305" y="9718"/>
                </a:lnTo>
                <a:lnTo>
                  <a:pt x="4257" y="9656"/>
                </a:lnTo>
                <a:lnTo>
                  <a:pt x="4211" y="9601"/>
                </a:lnTo>
                <a:lnTo>
                  <a:pt x="4172" y="9556"/>
                </a:lnTo>
                <a:lnTo>
                  <a:pt x="4138" y="9520"/>
                </a:lnTo>
                <a:lnTo>
                  <a:pt x="4109" y="9494"/>
                </a:lnTo>
                <a:lnTo>
                  <a:pt x="4086" y="9480"/>
                </a:lnTo>
                <a:lnTo>
                  <a:pt x="4069" y="9479"/>
                </a:lnTo>
                <a:lnTo>
                  <a:pt x="4061" y="9493"/>
                </a:lnTo>
                <a:lnTo>
                  <a:pt x="4060" y="9528"/>
                </a:lnTo>
                <a:lnTo>
                  <a:pt x="4067" y="9579"/>
                </a:lnTo>
                <a:lnTo>
                  <a:pt x="4081" y="9648"/>
                </a:lnTo>
                <a:lnTo>
                  <a:pt x="4103" y="9732"/>
                </a:lnTo>
                <a:lnTo>
                  <a:pt x="4131" y="9831"/>
                </a:lnTo>
                <a:lnTo>
                  <a:pt x="4164" y="9943"/>
                </a:lnTo>
                <a:lnTo>
                  <a:pt x="4202" y="10067"/>
                </a:lnTo>
                <a:lnTo>
                  <a:pt x="4246" y="10201"/>
                </a:lnTo>
                <a:lnTo>
                  <a:pt x="4294" y="10343"/>
                </a:lnTo>
                <a:lnTo>
                  <a:pt x="4345" y="10494"/>
                </a:lnTo>
                <a:lnTo>
                  <a:pt x="4401" y="10651"/>
                </a:lnTo>
                <a:lnTo>
                  <a:pt x="4459" y="10813"/>
                </a:lnTo>
                <a:lnTo>
                  <a:pt x="4521" y="10980"/>
                </a:lnTo>
                <a:lnTo>
                  <a:pt x="4583" y="11148"/>
                </a:lnTo>
                <a:lnTo>
                  <a:pt x="4649" y="11319"/>
                </a:lnTo>
                <a:lnTo>
                  <a:pt x="4714" y="11490"/>
                </a:lnTo>
                <a:lnTo>
                  <a:pt x="4781" y="11658"/>
                </a:lnTo>
                <a:lnTo>
                  <a:pt x="4847" y="11825"/>
                </a:lnTo>
                <a:lnTo>
                  <a:pt x="4914" y="11987"/>
                </a:lnTo>
                <a:lnTo>
                  <a:pt x="4980" y="12145"/>
                </a:lnTo>
                <a:lnTo>
                  <a:pt x="5044" y="12295"/>
                </a:lnTo>
                <a:lnTo>
                  <a:pt x="5107" y="12438"/>
                </a:lnTo>
                <a:lnTo>
                  <a:pt x="5167" y="12573"/>
                </a:lnTo>
                <a:lnTo>
                  <a:pt x="5225" y="12696"/>
                </a:lnTo>
                <a:lnTo>
                  <a:pt x="5281" y="12808"/>
                </a:lnTo>
                <a:lnTo>
                  <a:pt x="5332" y="12908"/>
                </a:lnTo>
                <a:lnTo>
                  <a:pt x="5380" y="12992"/>
                </a:lnTo>
                <a:lnTo>
                  <a:pt x="5422" y="13061"/>
                </a:lnTo>
                <a:lnTo>
                  <a:pt x="5460" y="13114"/>
                </a:lnTo>
                <a:lnTo>
                  <a:pt x="5493" y="13148"/>
                </a:lnTo>
                <a:lnTo>
                  <a:pt x="5519" y="13163"/>
                </a:lnTo>
                <a:lnTo>
                  <a:pt x="5549" y="13133"/>
                </a:lnTo>
                <a:lnTo>
                  <a:pt x="5635" y="13048"/>
                </a:lnTo>
                <a:lnTo>
                  <a:pt x="5767" y="12916"/>
                </a:lnTo>
                <a:lnTo>
                  <a:pt x="5940" y="12744"/>
                </a:lnTo>
                <a:lnTo>
                  <a:pt x="6145" y="12540"/>
                </a:lnTo>
                <a:lnTo>
                  <a:pt x="6375" y="12313"/>
                </a:lnTo>
                <a:lnTo>
                  <a:pt x="6622" y="12070"/>
                </a:lnTo>
                <a:lnTo>
                  <a:pt x="6878" y="11818"/>
                </a:lnTo>
                <a:lnTo>
                  <a:pt x="7137" y="11565"/>
                </a:lnTo>
                <a:lnTo>
                  <a:pt x="7389" y="11320"/>
                </a:lnTo>
                <a:lnTo>
                  <a:pt x="7629" y="11089"/>
                </a:lnTo>
                <a:lnTo>
                  <a:pt x="7847" y="10881"/>
                </a:lnTo>
                <a:lnTo>
                  <a:pt x="7946" y="10787"/>
                </a:lnTo>
                <a:lnTo>
                  <a:pt x="8038" y="10702"/>
                </a:lnTo>
                <a:lnTo>
                  <a:pt x="8119" y="10628"/>
                </a:lnTo>
                <a:lnTo>
                  <a:pt x="8192" y="10562"/>
                </a:lnTo>
                <a:lnTo>
                  <a:pt x="8254" y="10510"/>
                </a:lnTo>
                <a:lnTo>
                  <a:pt x="8303" y="10468"/>
                </a:lnTo>
                <a:lnTo>
                  <a:pt x="8339" y="10441"/>
                </a:lnTo>
                <a:lnTo>
                  <a:pt x="8362" y="10428"/>
                </a:lnTo>
                <a:lnTo>
                  <a:pt x="8388" y="10427"/>
                </a:lnTo>
                <a:lnTo>
                  <a:pt x="8432" y="10434"/>
                </a:lnTo>
                <a:lnTo>
                  <a:pt x="8494" y="10451"/>
                </a:lnTo>
                <a:lnTo>
                  <a:pt x="8574" y="10475"/>
                </a:lnTo>
                <a:lnTo>
                  <a:pt x="8668" y="10508"/>
                </a:lnTo>
                <a:lnTo>
                  <a:pt x="8776" y="10546"/>
                </a:lnTo>
                <a:lnTo>
                  <a:pt x="8896" y="10591"/>
                </a:lnTo>
                <a:lnTo>
                  <a:pt x="9028" y="10642"/>
                </a:lnTo>
                <a:lnTo>
                  <a:pt x="9169" y="10697"/>
                </a:lnTo>
                <a:lnTo>
                  <a:pt x="9319" y="10758"/>
                </a:lnTo>
                <a:lnTo>
                  <a:pt x="9476" y="10821"/>
                </a:lnTo>
                <a:lnTo>
                  <a:pt x="9640" y="10889"/>
                </a:lnTo>
                <a:lnTo>
                  <a:pt x="9979" y="11030"/>
                </a:lnTo>
                <a:lnTo>
                  <a:pt x="10327" y="11178"/>
                </a:lnTo>
                <a:lnTo>
                  <a:pt x="10674" y="11326"/>
                </a:lnTo>
                <a:lnTo>
                  <a:pt x="11007" y="11469"/>
                </a:lnTo>
                <a:lnTo>
                  <a:pt x="11318" y="11605"/>
                </a:lnTo>
                <a:lnTo>
                  <a:pt x="11596" y="11726"/>
                </a:lnTo>
                <a:lnTo>
                  <a:pt x="11830" y="11829"/>
                </a:lnTo>
                <a:lnTo>
                  <a:pt x="12010" y="11907"/>
                </a:lnTo>
                <a:lnTo>
                  <a:pt x="12125" y="11959"/>
                </a:lnTo>
                <a:lnTo>
                  <a:pt x="12167" y="11977"/>
                </a:lnTo>
                <a:lnTo>
                  <a:pt x="12216" y="11936"/>
                </a:lnTo>
                <a:lnTo>
                  <a:pt x="12284" y="11831"/>
                </a:lnTo>
                <a:lnTo>
                  <a:pt x="12370" y="11666"/>
                </a:lnTo>
                <a:lnTo>
                  <a:pt x="12473" y="11446"/>
                </a:lnTo>
                <a:lnTo>
                  <a:pt x="12590" y="11176"/>
                </a:lnTo>
                <a:lnTo>
                  <a:pt x="12721" y="10858"/>
                </a:lnTo>
                <a:lnTo>
                  <a:pt x="12863" y="10498"/>
                </a:lnTo>
                <a:lnTo>
                  <a:pt x="13016" y="10100"/>
                </a:lnTo>
                <a:lnTo>
                  <a:pt x="13178" y="9667"/>
                </a:lnTo>
                <a:lnTo>
                  <a:pt x="13348" y="9204"/>
                </a:lnTo>
                <a:lnTo>
                  <a:pt x="13523" y="8716"/>
                </a:lnTo>
                <a:lnTo>
                  <a:pt x="13704" y="8205"/>
                </a:lnTo>
                <a:lnTo>
                  <a:pt x="13888" y="7679"/>
                </a:lnTo>
                <a:lnTo>
                  <a:pt x="14074" y="7139"/>
                </a:lnTo>
                <a:lnTo>
                  <a:pt x="14260" y="6590"/>
                </a:lnTo>
                <a:lnTo>
                  <a:pt x="14446" y="6037"/>
                </a:lnTo>
                <a:lnTo>
                  <a:pt x="14628" y="5482"/>
                </a:lnTo>
                <a:lnTo>
                  <a:pt x="14807" y="4932"/>
                </a:lnTo>
                <a:lnTo>
                  <a:pt x="14981" y="4390"/>
                </a:lnTo>
                <a:lnTo>
                  <a:pt x="15147" y="3861"/>
                </a:lnTo>
                <a:lnTo>
                  <a:pt x="15305" y="3348"/>
                </a:lnTo>
                <a:lnTo>
                  <a:pt x="15455" y="2855"/>
                </a:lnTo>
                <a:lnTo>
                  <a:pt x="15593" y="2388"/>
                </a:lnTo>
                <a:lnTo>
                  <a:pt x="15718" y="1950"/>
                </a:lnTo>
                <a:lnTo>
                  <a:pt x="15829" y="1545"/>
                </a:lnTo>
                <a:lnTo>
                  <a:pt x="15925" y="1178"/>
                </a:lnTo>
                <a:lnTo>
                  <a:pt x="16004" y="853"/>
                </a:lnTo>
                <a:lnTo>
                  <a:pt x="16066" y="573"/>
                </a:lnTo>
                <a:lnTo>
                  <a:pt x="16106" y="344"/>
                </a:lnTo>
                <a:lnTo>
                  <a:pt x="16126" y="170"/>
                </a:lnTo>
                <a:lnTo>
                  <a:pt x="16124" y="55"/>
                </a:lnTo>
                <a:lnTo>
                  <a:pt x="16097" y="1"/>
                </a:lnTo>
                <a:close/>
              </a:path>
            </a:pathLst>
          </a:custGeom>
          <a:solidFill>
            <a:srgbClr val="89BA20"/>
          </a:solidFill>
          <a:ln>
            <a:no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10" name="Freeform 445">
            <a:extLst>
              <a:ext uri="{FF2B5EF4-FFF2-40B4-BE49-F238E27FC236}">
                <a16:creationId xmlns:a16="http://schemas.microsoft.com/office/drawing/2014/main" id="{6EDAB8D3-DC37-E0D3-C582-DE77559AC125}"/>
              </a:ext>
            </a:extLst>
          </p:cNvPr>
          <p:cNvSpPr>
            <a:spLocks/>
          </p:cNvSpPr>
          <p:nvPr/>
        </p:nvSpPr>
        <p:spPr bwMode="auto">
          <a:xfrm rot="2467371">
            <a:off x="4923382" y="2763668"/>
            <a:ext cx="202826" cy="164795"/>
          </a:xfrm>
          <a:custGeom>
            <a:avLst/>
            <a:gdLst>
              <a:gd name="T0" fmla="*/ 15282 w 16126"/>
              <a:gd name="T1" fmla="*/ 195 h 13163"/>
              <a:gd name="T2" fmla="*/ 12797 w 16126"/>
              <a:gd name="T3" fmla="*/ 1052 h 13163"/>
              <a:gd name="T4" fmla="*/ 9349 w 16126"/>
              <a:gd name="T5" fmla="*/ 2340 h 13163"/>
              <a:gd name="T6" fmla="*/ 5653 w 16126"/>
              <a:gd name="T7" fmla="*/ 3784 h 13163"/>
              <a:gd name="T8" fmla="*/ 2421 w 16126"/>
              <a:gd name="T9" fmla="*/ 5114 h 13163"/>
              <a:gd name="T10" fmla="*/ 369 w 16126"/>
              <a:gd name="T11" fmla="*/ 6058 h 13163"/>
              <a:gd name="T12" fmla="*/ 25 w 16126"/>
              <a:gd name="T13" fmla="*/ 6365 h 13163"/>
              <a:gd name="T14" fmla="*/ 240 w 16126"/>
              <a:gd name="T15" fmla="*/ 6528 h 13163"/>
              <a:gd name="T16" fmla="*/ 653 w 16126"/>
              <a:gd name="T17" fmla="*/ 6773 h 13163"/>
              <a:gd name="T18" fmla="*/ 1239 w 16126"/>
              <a:gd name="T19" fmla="*/ 7087 h 13163"/>
              <a:gd name="T20" fmla="*/ 2293 w 16126"/>
              <a:gd name="T21" fmla="*/ 7620 h 13163"/>
              <a:gd name="T22" fmla="*/ 3868 w 16126"/>
              <a:gd name="T23" fmla="*/ 8244 h 13163"/>
              <a:gd name="T24" fmla="*/ 7143 w 16126"/>
              <a:gd name="T25" fmla="*/ 6096 h 13163"/>
              <a:gd name="T26" fmla="*/ 9630 w 16126"/>
              <a:gd name="T27" fmla="*/ 4485 h 13163"/>
              <a:gd name="T28" fmla="*/ 12044 w 16126"/>
              <a:gd name="T29" fmla="*/ 2951 h 13163"/>
              <a:gd name="T30" fmla="*/ 13900 w 16126"/>
              <a:gd name="T31" fmla="*/ 1822 h 13163"/>
              <a:gd name="T32" fmla="*/ 14718 w 16126"/>
              <a:gd name="T33" fmla="*/ 1424 h 13163"/>
              <a:gd name="T34" fmla="*/ 14283 w 16126"/>
              <a:gd name="T35" fmla="*/ 2000 h 13163"/>
              <a:gd name="T36" fmla="*/ 12966 w 16126"/>
              <a:gd name="T37" fmla="*/ 3344 h 13163"/>
              <a:gd name="T38" fmla="*/ 11154 w 16126"/>
              <a:gd name="T39" fmla="*/ 5108 h 13163"/>
              <a:gd name="T40" fmla="*/ 7883 w 16126"/>
              <a:gd name="T41" fmla="*/ 8242 h 13163"/>
              <a:gd name="T42" fmla="*/ 6749 w 16126"/>
              <a:gd name="T43" fmla="*/ 9347 h 13163"/>
              <a:gd name="T44" fmla="*/ 6454 w 16126"/>
              <a:gd name="T45" fmla="*/ 9766 h 13163"/>
              <a:gd name="T46" fmla="*/ 6186 w 16126"/>
              <a:gd name="T47" fmla="*/ 10525 h 13163"/>
              <a:gd name="T48" fmla="*/ 5994 w 16126"/>
              <a:gd name="T49" fmla="*/ 11036 h 13163"/>
              <a:gd name="T50" fmla="*/ 5843 w 16126"/>
              <a:gd name="T51" fmla="*/ 11384 h 13163"/>
              <a:gd name="T52" fmla="*/ 5722 w 16126"/>
              <a:gd name="T53" fmla="*/ 11579 h 13163"/>
              <a:gd name="T54" fmla="*/ 5612 w 16126"/>
              <a:gd name="T55" fmla="*/ 11545 h 13163"/>
              <a:gd name="T56" fmla="*/ 5383 w 16126"/>
              <a:gd name="T57" fmla="*/ 11261 h 13163"/>
              <a:gd name="T58" fmla="*/ 5005 w 16126"/>
              <a:gd name="T59" fmla="*/ 10720 h 13163"/>
              <a:gd name="T60" fmla="*/ 4472 w 16126"/>
              <a:gd name="T61" fmla="*/ 9948 h 13163"/>
              <a:gd name="T62" fmla="*/ 4211 w 16126"/>
              <a:gd name="T63" fmla="*/ 9601 h 13163"/>
              <a:gd name="T64" fmla="*/ 4069 w 16126"/>
              <a:gd name="T65" fmla="*/ 9479 h 13163"/>
              <a:gd name="T66" fmla="*/ 4103 w 16126"/>
              <a:gd name="T67" fmla="*/ 9732 h 13163"/>
              <a:gd name="T68" fmla="*/ 4294 w 16126"/>
              <a:gd name="T69" fmla="*/ 10343 h 13163"/>
              <a:gd name="T70" fmla="*/ 4583 w 16126"/>
              <a:gd name="T71" fmla="*/ 11148 h 13163"/>
              <a:gd name="T72" fmla="*/ 4914 w 16126"/>
              <a:gd name="T73" fmla="*/ 11987 h 13163"/>
              <a:gd name="T74" fmla="*/ 5225 w 16126"/>
              <a:gd name="T75" fmla="*/ 12696 h 13163"/>
              <a:gd name="T76" fmla="*/ 5460 w 16126"/>
              <a:gd name="T77" fmla="*/ 13114 h 13163"/>
              <a:gd name="T78" fmla="*/ 5767 w 16126"/>
              <a:gd name="T79" fmla="*/ 12916 h 13163"/>
              <a:gd name="T80" fmla="*/ 6878 w 16126"/>
              <a:gd name="T81" fmla="*/ 11818 h 13163"/>
              <a:gd name="T82" fmla="*/ 7946 w 16126"/>
              <a:gd name="T83" fmla="*/ 10787 h 13163"/>
              <a:gd name="T84" fmla="*/ 8303 w 16126"/>
              <a:gd name="T85" fmla="*/ 10468 h 13163"/>
              <a:gd name="T86" fmla="*/ 8494 w 16126"/>
              <a:gd name="T87" fmla="*/ 10451 h 13163"/>
              <a:gd name="T88" fmla="*/ 9028 w 16126"/>
              <a:gd name="T89" fmla="*/ 10642 h 13163"/>
              <a:gd name="T90" fmla="*/ 9979 w 16126"/>
              <a:gd name="T91" fmla="*/ 11030 h 13163"/>
              <a:gd name="T92" fmla="*/ 11596 w 16126"/>
              <a:gd name="T93" fmla="*/ 11726 h 13163"/>
              <a:gd name="T94" fmla="*/ 12216 w 16126"/>
              <a:gd name="T95" fmla="*/ 11936 h 13163"/>
              <a:gd name="T96" fmla="*/ 12721 w 16126"/>
              <a:gd name="T97" fmla="*/ 10858 h 13163"/>
              <a:gd name="T98" fmla="*/ 13523 w 16126"/>
              <a:gd name="T99" fmla="*/ 8716 h 13163"/>
              <a:gd name="T100" fmla="*/ 14446 w 16126"/>
              <a:gd name="T101" fmla="*/ 6037 h 13163"/>
              <a:gd name="T102" fmla="*/ 15305 w 16126"/>
              <a:gd name="T103" fmla="*/ 3348 h 13163"/>
              <a:gd name="T104" fmla="*/ 15925 w 16126"/>
              <a:gd name="T105" fmla="*/ 1178 h 13163"/>
              <a:gd name="T106" fmla="*/ 16124 w 16126"/>
              <a:gd name="T107" fmla="*/ 55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26" h="13163">
                <a:moveTo>
                  <a:pt x="16097" y="1"/>
                </a:moveTo>
                <a:lnTo>
                  <a:pt x="16014" y="0"/>
                </a:lnTo>
                <a:lnTo>
                  <a:pt x="15847" y="33"/>
                </a:lnTo>
                <a:lnTo>
                  <a:pt x="15601" y="99"/>
                </a:lnTo>
                <a:lnTo>
                  <a:pt x="15282" y="195"/>
                </a:lnTo>
                <a:lnTo>
                  <a:pt x="14896" y="319"/>
                </a:lnTo>
                <a:lnTo>
                  <a:pt x="14449" y="468"/>
                </a:lnTo>
                <a:lnTo>
                  <a:pt x="13947" y="642"/>
                </a:lnTo>
                <a:lnTo>
                  <a:pt x="13394" y="838"/>
                </a:lnTo>
                <a:lnTo>
                  <a:pt x="12797" y="1052"/>
                </a:lnTo>
                <a:lnTo>
                  <a:pt x="12162" y="1284"/>
                </a:lnTo>
                <a:lnTo>
                  <a:pt x="11493" y="1530"/>
                </a:lnTo>
                <a:lnTo>
                  <a:pt x="10799" y="1790"/>
                </a:lnTo>
                <a:lnTo>
                  <a:pt x="10082" y="2060"/>
                </a:lnTo>
                <a:lnTo>
                  <a:pt x="9349" y="2340"/>
                </a:lnTo>
                <a:lnTo>
                  <a:pt x="8607" y="2624"/>
                </a:lnTo>
                <a:lnTo>
                  <a:pt x="7860" y="2913"/>
                </a:lnTo>
                <a:lnTo>
                  <a:pt x="7115" y="3204"/>
                </a:lnTo>
                <a:lnTo>
                  <a:pt x="6378" y="3495"/>
                </a:lnTo>
                <a:lnTo>
                  <a:pt x="5653" y="3784"/>
                </a:lnTo>
                <a:lnTo>
                  <a:pt x="4946" y="4067"/>
                </a:lnTo>
                <a:lnTo>
                  <a:pt x="4265" y="4345"/>
                </a:lnTo>
                <a:lnTo>
                  <a:pt x="3613" y="4613"/>
                </a:lnTo>
                <a:lnTo>
                  <a:pt x="2997" y="4870"/>
                </a:lnTo>
                <a:lnTo>
                  <a:pt x="2421" y="5114"/>
                </a:lnTo>
                <a:lnTo>
                  <a:pt x="1894" y="5342"/>
                </a:lnTo>
                <a:lnTo>
                  <a:pt x="1419" y="5553"/>
                </a:lnTo>
                <a:lnTo>
                  <a:pt x="1003" y="5744"/>
                </a:lnTo>
                <a:lnTo>
                  <a:pt x="651" y="5912"/>
                </a:lnTo>
                <a:lnTo>
                  <a:pt x="369" y="6058"/>
                </a:lnTo>
                <a:lnTo>
                  <a:pt x="163" y="6176"/>
                </a:lnTo>
                <a:lnTo>
                  <a:pt x="38" y="6266"/>
                </a:lnTo>
                <a:lnTo>
                  <a:pt x="0" y="6325"/>
                </a:lnTo>
                <a:lnTo>
                  <a:pt x="8" y="6342"/>
                </a:lnTo>
                <a:lnTo>
                  <a:pt x="25" y="6365"/>
                </a:lnTo>
                <a:lnTo>
                  <a:pt x="50" y="6391"/>
                </a:lnTo>
                <a:lnTo>
                  <a:pt x="86" y="6419"/>
                </a:lnTo>
                <a:lnTo>
                  <a:pt x="129" y="6452"/>
                </a:lnTo>
                <a:lnTo>
                  <a:pt x="180" y="6489"/>
                </a:lnTo>
                <a:lnTo>
                  <a:pt x="240" y="6528"/>
                </a:lnTo>
                <a:lnTo>
                  <a:pt x="307" y="6571"/>
                </a:lnTo>
                <a:lnTo>
                  <a:pt x="383" y="6617"/>
                </a:lnTo>
                <a:lnTo>
                  <a:pt x="466" y="6666"/>
                </a:lnTo>
                <a:lnTo>
                  <a:pt x="556" y="6718"/>
                </a:lnTo>
                <a:lnTo>
                  <a:pt x="653" y="6773"/>
                </a:lnTo>
                <a:lnTo>
                  <a:pt x="758" y="6831"/>
                </a:lnTo>
                <a:lnTo>
                  <a:pt x="869" y="6891"/>
                </a:lnTo>
                <a:lnTo>
                  <a:pt x="986" y="6954"/>
                </a:lnTo>
                <a:lnTo>
                  <a:pt x="1109" y="7020"/>
                </a:lnTo>
                <a:lnTo>
                  <a:pt x="1239" y="7087"/>
                </a:lnTo>
                <a:lnTo>
                  <a:pt x="1374" y="7157"/>
                </a:lnTo>
                <a:lnTo>
                  <a:pt x="1514" y="7229"/>
                </a:lnTo>
                <a:lnTo>
                  <a:pt x="1660" y="7304"/>
                </a:lnTo>
                <a:lnTo>
                  <a:pt x="1968" y="7459"/>
                </a:lnTo>
                <a:lnTo>
                  <a:pt x="2293" y="7620"/>
                </a:lnTo>
                <a:lnTo>
                  <a:pt x="2636" y="7788"/>
                </a:lnTo>
                <a:lnTo>
                  <a:pt x="2994" y="7962"/>
                </a:lnTo>
                <a:lnTo>
                  <a:pt x="3365" y="8141"/>
                </a:lnTo>
                <a:lnTo>
                  <a:pt x="3748" y="8324"/>
                </a:lnTo>
                <a:lnTo>
                  <a:pt x="3868" y="8244"/>
                </a:lnTo>
                <a:lnTo>
                  <a:pt x="4207" y="8020"/>
                </a:lnTo>
                <a:lnTo>
                  <a:pt x="4736" y="7673"/>
                </a:lnTo>
                <a:lnTo>
                  <a:pt x="5421" y="7221"/>
                </a:lnTo>
                <a:lnTo>
                  <a:pt x="6233" y="6690"/>
                </a:lnTo>
                <a:lnTo>
                  <a:pt x="7143" y="6096"/>
                </a:lnTo>
                <a:lnTo>
                  <a:pt x="7622" y="5783"/>
                </a:lnTo>
                <a:lnTo>
                  <a:pt x="8115" y="5463"/>
                </a:lnTo>
                <a:lnTo>
                  <a:pt x="8617" y="5138"/>
                </a:lnTo>
                <a:lnTo>
                  <a:pt x="9123" y="4811"/>
                </a:lnTo>
                <a:lnTo>
                  <a:pt x="9630" y="4485"/>
                </a:lnTo>
                <a:lnTo>
                  <a:pt x="10134" y="4161"/>
                </a:lnTo>
                <a:lnTo>
                  <a:pt x="10632" y="3843"/>
                </a:lnTo>
                <a:lnTo>
                  <a:pt x="11118" y="3535"/>
                </a:lnTo>
                <a:lnTo>
                  <a:pt x="11590" y="3236"/>
                </a:lnTo>
                <a:lnTo>
                  <a:pt x="12044" y="2951"/>
                </a:lnTo>
                <a:lnTo>
                  <a:pt x="12475" y="2682"/>
                </a:lnTo>
                <a:lnTo>
                  <a:pt x="12880" y="2432"/>
                </a:lnTo>
                <a:lnTo>
                  <a:pt x="13255" y="2203"/>
                </a:lnTo>
                <a:lnTo>
                  <a:pt x="13596" y="1999"/>
                </a:lnTo>
                <a:lnTo>
                  <a:pt x="13900" y="1822"/>
                </a:lnTo>
                <a:lnTo>
                  <a:pt x="14162" y="1673"/>
                </a:lnTo>
                <a:lnTo>
                  <a:pt x="14378" y="1556"/>
                </a:lnTo>
                <a:lnTo>
                  <a:pt x="14545" y="1475"/>
                </a:lnTo>
                <a:lnTo>
                  <a:pt x="14660" y="1429"/>
                </a:lnTo>
                <a:lnTo>
                  <a:pt x="14718" y="1424"/>
                </a:lnTo>
                <a:lnTo>
                  <a:pt x="14720" y="1461"/>
                </a:lnTo>
                <a:lnTo>
                  <a:pt x="14674" y="1541"/>
                </a:lnTo>
                <a:lnTo>
                  <a:pt x="14585" y="1659"/>
                </a:lnTo>
                <a:lnTo>
                  <a:pt x="14454" y="1814"/>
                </a:lnTo>
                <a:lnTo>
                  <a:pt x="14283" y="2000"/>
                </a:lnTo>
                <a:lnTo>
                  <a:pt x="14079" y="2219"/>
                </a:lnTo>
                <a:lnTo>
                  <a:pt x="13841" y="2466"/>
                </a:lnTo>
                <a:lnTo>
                  <a:pt x="13575" y="2737"/>
                </a:lnTo>
                <a:lnTo>
                  <a:pt x="13281" y="3031"/>
                </a:lnTo>
                <a:lnTo>
                  <a:pt x="12966" y="3344"/>
                </a:lnTo>
                <a:lnTo>
                  <a:pt x="12631" y="3674"/>
                </a:lnTo>
                <a:lnTo>
                  <a:pt x="12279" y="4018"/>
                </a:lnTo>
                <a:lnTo>
                  <a:pt x="11914" y="4373"/>
                </a:lnTo>
                <a:lnTo>
                  <a:pt x="11538" y="4738"/>
                </a:lnTo>
                <a:lnTo>
                  <a:pt x="11154" y="5108"/>
                </a:lnTo>
                <a:lnTo>
                  <a:pt x="10766" y="5480"/>
                </a:lnTo>
                <a:lnTo>
                  <a:pt x="9990" y="6224"/>
                </a:lnTo>
                <a:lnTo>
                  <a:pt x="9234" y="6948"/>
                </a:lnTo>
                <a:lnTo>
                  <a:pt x="8524" y="7627"/>
                </a:lnTo>
                <a:lnTo>
                  <a:pt x="7883" y="8242"/>
                </a:lnTo>
                <a:lnTo>
                  <a:pt x="7596" y="8517"/>
                </a:lnTo>
                <a:lnTo>
                  <a:pt x="7336" y="8769"/>
                </a:lnTo>
                <a:lnTo>
                  <a:pt x="7106" y="8993"/>
                </a:lnTo>
                <a:lnTo>
                  <a:pt x="6910" y="9186"/>
                </a:lnTo>
                <a:lnTo>
                  <a:pt x="6749" y="9347"/>
                </a:lnTo>
                <a:lnTo>
                  <a:pt x="6627" y="9472"/>
                </a:lnTo>
                <a:lnTo>
                  <a:pt x="6548" y="9559"/>
                </a:lnTo>
                <a:lnTo>
                  <a:pt x="6514" y="9605"/>
                </a:lnTo>
                <a:lnTo>
                  <a:pt x="6488" y="9671"/>
                </a:lnTo>
                <a:lnTo>
                  <a:pt x="6454" y="9766"/>
                </a:lnTo>
                <a:lnTo>
                  <a:pt x="6412" y="9886"/>
                </a:lnTo>
                <a:lnTo>
                  <a:pt x="6362" y="10027"/>
                </a:lnTo>
                <a:lnTo>
                  <a:pt x="6308" y="10184"/>
                </a:lnTo>
                <a:lnTo>
                  <a:pt x="6249" y="10351"/>
                </a:lnTo>
                <a:lnTo>
                  <a:pt x="6186" y="10525"/>
                </a:lnTo>
                <a:lnTo>
                  <a:pt x="6123" y="10700"/>
                </a:lnTo>
                <a:lnTo>
                  <a:pt x="6090" y="10787"/>
                </a:lnTo>
                <a:lnTo>
                  <a:pt x="6057" y="10872"/>
                </a:lnTo>
                <a:lnTo>
                  <a:pt x="6025" y="10956"/>
                </a:lnTo>
                <a:lnTo>
                  <a:pt x="5994" y="11036"/>
                </a:lnTo>
                <a:lnTo>
                  <a:pt x="5961" y="11115"/>
                </a:lnTo>
                <a:lnTo>
                  <a:pt x="5931" y="11189"/>
                </a:lnTo>
                <a:lnTo>
                  <a:pt x="5901" y="11258"/>
                </a:lnTo>
                <a:lnTo>
                  <a:pt x="5872" y="11324"/>
                </a:lnTo>
                <a:lnTo>
                  <a:pt x="5843" y="11384"/>
                </a:lnTo>
                <a:lnTo>
                  <a:pt x="5816" y="11437"/>
                </a:lnTo>
                <a:lnTo>
                  <a:pt x="5790" y="11484"/>
                </a:lnTo>
                <a:lnTo>
                  <a:pt x="5766" y="11524"/>
                </a:lnTo>
                <a:lnTo>
                  <a:pt x="5744" y="11555"/>
                </a:lnTo>
                <a:lnTo>
                  <a:pt x="5722" y="11579"/>
                </a:lnTo>
                <a:lnTo>
                  <a:pt x="5703" y="11594"/>
                </a:lnTo>
                <a:lnTo>
                  <a:pt x="5687" y="11599"/>
                </a:lnTo>
                <a:lnTo>
                  <a:pt x="5668" y="11593"/>
                </a:lnTo>
                <a:lnTo>
                  <a:pt x="5643" y="11574"/>
                </a:lnTo>
                <a:lnTo>
                  <a:pt x="5612" y="11545"/>
                </a:lnTo>
                <a:lnTo>
                  <a:pt x="5575" y="11506"/>
                </a:lnTo>
                <a:lnTo>
                  <a:pt x="5533" y="11456"/>
                </a:lnTo>
                <a:lnTo>
                  <a:pt x="5488" y="11399"/>
                </a:lnTo>
                <a:lnTo>
                  <a:pt x="5437" y="11333"/>
                </a:lnTo>
                <a:lnTo>
                  <a:pt x="5383" y="11261"/>
                </a:lnTo>
                <a:lnTo>
                  <a:pt x="5325" y="11181"/>
                </a:lnTo>
                <a:lnTo>
                  <a:pt x="5266" y="11097"/>
                </a:lnTo>
                <a:lnTo>
                  <a:pt x="5203" y="11007"/>
                </a:lnTo>
                <a:lnTo>
                  <a:pt x="5138" y="10914"/>
                </a:lnTo>
                <a:lnTo>
                  <a:pt x="5005" y="10720"/>
                </a:lnTo>
                <a:lnTo>
                  <a:pt x="4868" y="10520"/>
                </a:lnTo>
                <a:lnTo>
                  <a:pt x="4732" y="10320"/>
                </a:lnTo>
                <a:lnTo>
                  <a:pt x="4598" y="10127"/>
                </a:lnTo>
                <a:lnTo>
                  <a:pt x="4534" y="10035"/>
                </a:lnTo>
                <a:lnTo>
                  <a:pt x="4472" y="9948"/>
                </a:lnTo>
                <a:lnTo>
                  <a:pt x="4414" y="9866"/>
                </a:lnTo>
                <a:lnTo>
                  <a:pt x="4358" y="9789"/>
                </a:lnTo>
                <a:lnTo>
                  <a:pt x="4305" y="9718"/>
                </a:lnTo>
                <a:lnTo>
                  <a:pt x="4257" y="9656"/>
                </a:lnTo>
                <a:lnTo>
                  <a:pt x="4211" y="9601"/>
                </a:lnTo>
                <a:lnTo>
                  <a:pt x="4172" y="9556"/>
                </a:lnTo>
                <a:lnTo>
                  <a:pt x="4138" y="9520"/>
                </a:lnTo>
                <a:lnTo>
                  <a:pt x="4109" y="9494"/>
                </a:lnTo>
                <a:lnTo>
                  <a:pt x="4086" y="9480"/>
                </a:lnTo>
                <a:lnTo>
                  <a:pt x="4069" y="9479"/>
                </a:lnTo>
                <a:lnTo>
                  <a:pt x="4061" y="9493"/>
                </a:lnTo>
                <a:lnTo>
                  <a:pt x="4060" y="9528"/>
                </a:lnTo>
                <a:lnTo>
                  <a:pt x="4067" y="9579"/>
                </a:lnTo>
                <a:lnTo>
                  <a:pt x="4081" y="9648"/>
                </a:lnTo>
                <a:lnTo>
                  <a:pt x="4103" y="9732"/>
                </a:lnTo>
                <a:lnTo>
                  <a:pt x="4131" y="9831"/>
                </a:lnTo>
                <a:lnTo>
                  <a:pt x="4164" y="9943"/>
                </a:lnTo>
                <a:lnTo>
                  <a:pt x="4202" y="10067"/>
                </a:lnTo>
                <a:lnTo>
                  <a:pt x="4246" y="10201"/>
                </a:lnTo>
                <a:lnTo>
                  <a:pt x="4294" y="10343"/>
                </a:lnTo>
                <a:lnTo>
                  <a:pt x="4345" y="10494"/>
                </a:lnTo>
                <a:lnTo>
                  <a:pt x="4401" y="10651"/>
                </a:lnTo>
                <a:lnTo>
                  <a:pt x="4459" y="10813"/>
                </a:lnTo>
                <a:lnTo>
                  <a:pt x="4521" y="10980"/>
                </a:lnTo>
                <a:lnTo>
                  <a:pt x="4583" y="11148"/>
                </a:lnTo>
                <a:lnTo>
                  <a:pt x="4649" y="11319"/>
                </a:lnTo>
                <a:lnTo>
                  <a:pt x="4714" y="11490"/>
                </a:lnTo>
                <a:lnTo>
                  <a:pt x="4781" y="11658"/>
                </a:lnTo>
                <a:lnTo>
                  <a:pt x="4847" y="11825"/>
                </a:lnTo>
                <a:lnTo>
                  <a:pt x="4914" y="11987"/>
                </a:lnTo>
                <a:lnTo>
                  <a:pt x="4980" y="12145"/>
                </a:lnTo>
                <a:lnTo>
                  <a:pt x="5044" y="12295"/>
                </a:lnTo>
                <a:lnTo>
                  <a:pt x="5107" y="12438"/>
                </a:lnTo>
                <a:lnTo>
                  <a:pt x="5167" y="12573"/>
                </a:lnTo>
                <a:lnTo>
                  <a:pt x="5225" y="12696"/>
                </a:lnTo>
                <a:lnTo>
                  <a:pt x="5281" y="12808"/>
                </a:lnTo>
                <a:lnTo>
                  <a:pt x="5332" y="12908"/>
                </a:lnTo>
                <a:lnTo>
                  <a:pt x="5380" y="12992"/>
                </a:lnTo>
                <a:lnTo>
                  <a:pt x="5422" y="13061"/>
                </a:lnTo>
                <a:lnTo>
                  <a:pt x="5460" y="13114"/>
                </a:lnTo>
                <a:lnTo>
                  <a:pt x="5493" y="13148"/>
                </a:lnTo>
                <a:lnTo>
                  <a:pt x="5519" y="13163"/>
                </a:lnTo>
                <a:lnTo>
                  <a:pt x="5549" y="13133"/>
                </a:lnTo>
                <a:lnTo>
                  <a:pt x="5635" y="13048"/>
                </a:lnTo>
                <a:lnTo>
                  <a:pt x="5767" y="12916"/>
                </a:lnTo>
                <a:lnTo>
                  <a:pt x="5940" y="12744"/>
                </a:lnTo>
                <a:lnTo>
                  <a:pt x="6145" y="12540"/>
                </a:lnTo>
                <a:lnTo>
                  <a:pt x="6375" y="12313"/>
                </a:lnTo>
                <a:lnTo>
                  <a:pt x="6622" y="12070"/>
                </a:lnTo>
                <a:lnTo>
                  <a:pt x="6878" y="11818"/>
                </a:lnTo>
                <a:lnTo>
                  <a:pt x="7137" y="11565"/>
                </a:lnTo>
                <a:lnTo>
                  <a:pt x="7389" y="11320"/>
                </a:lnTo>
                <a:lnTo>
                  <a:pt x="7629" y="11089"/>
                </a:lnTo>
                <a:lnTo>
                  <a:pt x="7847" y="10881"/>
                </a:lnTo>
                <a:lnTo>
                  <a:pt x="7946" y="10787"/>
                </a:lnTo>
                <a:lnTo>
                  <a:pt x="8038" y="10702"/>
                </a:lnTo>
                <a:lnTo>
                  <a:pt x="8119" y="10628"/>
                </a:lnTo>
                <a:lnTo>
                  <a:pt x="8192" y="10562"/>
                </a:lnTo>
                <a:lnTo>
                  <a:pt x="8254" y="10510"/>
                </a:lnTo>
                <a:lnTo>
                  <a:pt x="8303" y="10468"/>
                </a:lnTo>
                <a:lnTo>
                  <a:pt x="8339" y="10441"/>
                </a:lnTo>
                <a:lnTo>
                  <a:pt x="8362" y="10428"/>
                </a:lnTo>
                <a:lnTo>
                  <a:pt x="8388" y="10427"/>
                </a:lnTo>
                <a:lnTo>
                  <a:pt x="8432" y="10434"/>
                </a:lnTo>
                <a:lnTo>
                  <a:pt x="8494" y="10451"/>
                </a:lnTo>
                <a:lnTo>
                  <a:pt x="8574" y="10475"/>
                </a:lnTo>
                <a:lnTo>
                  <a:pt x="8668" y="10508"/>
                </a:lnTo>
                <a:lnTo>
                  <a:pt x="8776" y="10546"/>
                </a:lnTo>
                <a:lnTo>
                  <a:pt x="8896" y="10591"/>
                </a:lnTo>
                <a:lnTo>
                  <a:pt x="9028" y="10642"/>
                </a:lnTo>
                <a:lnTo>
                  <a:pt x="9169" y="10697"/>
                </a:lnTo>
                <a:lnTo>
                  <a:pt x="9319" y="10758"/>
                </a:lnTo>
                <a:lnTo>
                  <a:pt x="9476" y="10821"/>
                </a:lnTo>
                <a:lnTo>
                  <a:pt x="9640" y="10889"/>
                </a:lnTo>
                <a:lnTo>
                  <a:pt x="9979" y="11030"/>
                </a:lnTo>
                <a:lnTo>
                  <a:pt x="10327" y="11178"/>
                </a:lnTo>
                <a:lnTo>
                  <a:pt x="10674" y="11326"/>
                </a:lnTo>
                <a:lnTo>
                  <a:pt x="11007" y="11469"/>
                </a:lnTo>
                <a:lnTo>
                  <a:pt x="11318" y="11605"/>
                </a:lnTo>
                <a:lnTo>
                  <a:pt x="11596" y="11726"/>
                </a:lnTo>
                <a:lnTo>
                  <a:pt x="11830" y="11829"/>
                </a:lnTo>
                <a:lnTo>
                  <a:pt x="12010" y="11907"/>
                </a:lnTo>
                <a:lnTo>
                  <a:pt x="12125" y="11959"/>
                </a:lnTo>
                <a:lnTo>
                  <a:pt x="12167" y="11977"/>
                </a:lnTo>
                <a:lnTo>
                  <a:pt x="12216" y="11936"/>
                </a:lnTo>
                <a:lnTo>
                  <a:pt x="12284" y="11831"/>
                </a:lnTo>
                <a:lnTo>
                  <a:pt x="12370" y="11666"/>
                </a:lnTo>
                <a:lnTo>
                  <a:pt x="12473" y="11446"/>
                </a:lnTo>
                <a:lnTo>
                  <a:pt x="12590" y="11176"/>
                </a:lnTo>
                <a:lnTo>
                  <a:pt x="12721" y="10858"/>
                </a:lnTo>
                <a:lnTo>
                  <a:pt x="12863" y="10498"/>
                </a:lnTo>
                <a:lnTo>
                  <a:pt x="13016" y="10100"/>
                </a:lnTo>
                <a:lnTo>
                  <a:pt x="13178" y="9667"/>
                </a:lnTo>
                <a:lnTo>
                  <a:pt x="13348" y="9204"/>
                </a:lnTo>
                <a:lnTo>
                  <a:pt x="13523" y="8716"/>
                </a:lnTo>
                <a:lnTo>
                  <a:pt x="13704" y="8205"/>
                </a:lnTo>
                <a:lnTo>
                  <a:pt x="13888" y="7679"/>
                </a:lnTo>
                <a:lnTo>
                  <a:pt x="14074" y="7139"/>
                </a:lnTo>
                <a:lnTo>
                  <a:pt x="14260" y="6590"/>
                </a:lnTo>
                <a:lnTo>
                  <a:pt x="14446" y="6037"/>
                </a:lnTo>
                <a:lnTo>
                  <a:pt x="14628" y="5482"/>
                </a:lnTo>
                <a:lnTo>
                  <a:pt x="14807" y="4932"/>
                </a:lnTo>
                <a:lnTo>
                  <a:pt x="14981" y="4390"/>
                </a:lnTo>
                <a:lnTo>
                  <a:pt x="15147" y="3861"/>
                </a:lnTo>
                <a:lnTo>
                  <a:pt x="15305" y="3348"/>
                </a:lnTo>
                <a:lnTo>
                  <a:pt x="15455" y="2855"/>
                </a:lnTo>
                <a:lnTo>
                  <a:pt x="15593" y="2388"/>
                </a:lnTo>
                <a:lnTo>
                  <a:pt x="15718" y="1950"/>
                </a:lnTo>
                <a:lnTo>
                  <a:pt x="15829" y="1545"/>
                </a:lnTo>
                <a:lnTo>
                  <a:pt x="15925" y="1178"/>
                </a:lnTo>
                <a:lnTo>
                  <a:pt x="16004" y="853"/>
                </a:lnTo>
                <a:lnTo>
                  <a:pt x="16066" y="573"/>
                </a:lnTo>
                <a:lnTo>
                  <a:pt x="16106" y="344"/>
                </a:lnTo>
                <a:lnTo>
                  <a:pt x="16126" y="170"/>
                </a:lnTo>
                <a:lnTo>
                  <a:pt x="16124" y="55"/>
                </a:lnTo>
                <a:lnTo>
                  <a:pt x="16097" y="1"/>
                </a:lnTo>
                <a:close/>
              </a:path>
            </a:pathLst>
          </a:custGeom>
          <a:solidFill>
            <a:srgbClr val="89BA20"/>
          </a:solidFill>
          <a:ln>
            <a:no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pic>
        <p:nvPicPr>
          <p:cNvPr id="16" name="Marcador de posición de imagen 15">
            <a:extLst>
              <a:ext uri="{FF2B5EF4-FFF2-40B4-BE49-F238E27FC236}">
                <a16:creationId xmlns:a16="http://schemas.microsoft.com/office/drawing/2014/main" id="{8D302031-E234-4F2A-43AF-780371867CFD}"/>
              </a:ext>
            </a:extLst>
          </p:cNvPr>
          <p:cNvPicPr>
            <a:picLocks noGrp="1" noChangeAspect="1"/>
          </p:cNvPicPr>
          <p:nvPr>
            <p:ph type="pic" sz="quarter" idx="10"/>
          </p:nvPr>
        </p:nvPicPr>
        <p:blipFill>
          <a:blip r:embed="rId2"/>
          <a:srcRect l="17389" r="17389"/>
          <a:stretch/>
        </p:blipFill>
        <p:spPr/>
      </p:pic>
      <p:sp>
        <p:nvSpPr>
          <p:cNvPr id="17" name="Marcador de texto 2">
            <a:extLst>
              <a:ext uri="{FF2B5EF4-FFF2-40B4-BE49-F238E27FC236}">
                <a16:creationId xmlns:a16="http://schemas.microsoft.com/office/drawing/2014/main" id="{7F6112F6-3595-E1A9-F684-61C40C7CB529}"/>
              </a:ext>
            </a:extLst>
          </p:cNvPr>
          <p:cNvSpPr txBox="1">
            <a:spLocks/>
          </p:cNvSpPr>
          <p:nvPr/>
        </p:nvSpPr>
        <p:spPr>
          <a:xfrm>
            <a:off x="5182949" y="5666160"/>
            <a:ext cx="6036982" cy="537883"/>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MX" sz="1200" b="1">
                <a:solidFill>
                  <a:srgbClr val="89BA20"/>
                </a:solidFill>
                <a:cs typeface="Segoe UI"/>
              </a:rPr>
              <a:t>*</a:t>
            </a:r>
            <a:r>
              <a:rPr lang="id-ID" sz="1200" b="1">
                <a:solidFill>
                  <a:schemeClr val="tx1">
                    <a:lumMod val="50000"/>
                    <a:lumOff val="50000"/>
                  </a:schemeClr>
                </a:solidFill>
                <a:cs typeface="Segoe UI"/>
              </a:rPr>
              <a:t>PQRSDA</a:t>
            </a:r>
            <a:r>
              <a:rPr lang="es-MX" sz="1200">
                <a:solidFill>
                  <a:schemeClr val="tx1">
                    <a:lumMod val="50000"/>
                    <a:lumOff val="50000"/>
                  </a:schemeClr>
                </a:solidFill>
                <a:cs typeface="Segoe UI"/>
              </a:rPr>
              <a:t> atendidas por Fogafín durante 2025; y, </a:t>
            </a:r>
            <a:r>
              <a:rPr lang="es-MX" sz="1200" b="1">
                <a:solidFill>
                  <a:schemeClr val="tx1">
                    <a:lumMod val="50000"/>
                    <a:lumOff val="50000"/>
                  </a:schemeClr>
                </a:solidFill>
                <a:cs typeface="Segoe UI"/>
              </a:rPr>
              <a:t>usuarios de trámites institucionales </a:t>
            </a:r>
            <a:r>
              <a:rPr lang="es-MX" sz="1200">
                <a:solidFill>
                  <a:schemeClr val="tx1">
                    <a:lumMod val="50000"/>
                    <a:lumOff val="50000"/>
                  </a:schemeClr>
                </a:solidFill>
                <a:cs typeface="Segoe UI"/>
              </a:rPr>
              <a:t>que interactuaron con Fogafín durante 2025. </a:t>
            </a:r>
            <a:endParaRPr lang="es-CO" sz="1200"/>
          </a:p>
        </p:txBody>
      </p:sp>
    </p:spTree>
    <p:extLst>
      <p:ext uri="{BB962C8B-B14F-4D97-AF65-F5344CB8AC3E}">
        <p14:creationId xmlns:p14="http://schemas.microsoft.com/office/powerpoint/2010/main" val="384004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B3D08-62D6-D253-2E0E-A189E8FAF64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6686B89-BEB6-2540-ED61-C1DA3B5BA2F4}"/>
              </a:ext>
            </a:extLst>
          </p:cNvPr>
          <p:cNvSpPr>
            <a:spLocks noGrp="1"/>
          </p:cNvSpPr>
          <p:nvPr>
            <p:ph type="title"/>
          </p:nvPr>
        </p:nvSpPr>
        <p:spPr>
          <a:xfrm>
            <a:off x="253659" y="24791"/>
            <a:ext cx="10772929" cy="962379"/>
          </a:xfrm>
          <a:prstGeom prst="rect">
            <a:avLst/>
          </a:prstGeom>
        </p:spPr>
        <p:txBody>
          <a:bodyPr lIns="91440" tIns="45720" rIns="91440" bIns="45720" anchor="b">
            <a:noAutofit/>
          </a:bodyPr>
          <a:lstStyle/>
          <a:p>
            <a:r>
              <a:rPr lang="es-CO" sz="3600">
                <a:solidFill>
                  <a:srgbClr val="035A93"/>
                </a:solidFill>
              </a:rPr>
              <a:t>Cifras a destacar</a:t>
            </a:r>
            <a:r>
              <a:rPr lang="es-CO">
                <a:solidFill>
                  <a:srgbClr val="035A93"/>
                </a:solidFill>
              </a:rPr>
              <a:t>: Índice satisfacción 2025</a:t>
            </a:r>
            <a:endParaRPr lang="es-CO" sz="3600">
              <a:solidFill>
                <a:srgbClr val="035A93"/>
              </a:solidFill>
            </a:endParaRPr>
          </a:p>
        </p:txBody>
      </p:sp>
      <p:sp>
        <p:nvSpPr>
          <p:cNvPr id="108" name="Rounded Rectangle 14">
            <a:extLst>
              <a:ext uri="{FF2B5EF4-FFF2-40B4-BE49-F238E27FC236}">
                <a16:creationId xmlns:a16="http://schemas.microsoft.com/office/drawing/2014/main" id="{52487069-A28E-B13A-2F17-815E48297C0C}"/>
              </a:ext>
            </a:extLst>
          </p:cNvPr>
          <p:cNvSpPr/>
          <p:nvPr/>
        </p:nvSpPr>
        <p:spPr>
          <a:xfrm>
            <a:off x="3364079" y="2162097"/>
            <a:ext cx="503741" cy="3077024"/>
          </a:xfrm>
          <a:prstGeom prst="round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17" name="Rounded Rectangle 23">
            <a:extLst>
              <a:ext uri="{FF2B5EF4-FFF2-40B4-BE49-F238E27FC236}">
                <a16:creationId xmlns:a16="http://schemas.microsoft.com/office/drawing/2014/main" id="{35D76721-FE93-5DBB-DE91-1A3B49E48B1A}"/>
              </a:ext>
            </a:extLst>
          </p:cNvPr>
          <p:cNvSpPr/>
          <p:nvPr/>
        </p:nvSpPr>
        <p:spPr>
          <a:xfrm>
            <a:off x="4945685" y="2162094"/>
            <a:ext cx="391886" cy="3077024"/>
          </a:xfrm>
          <a:prstGeom prst="round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26" name="Rounded Rectangle 32">
            <a:extLst>
              <a:ext uri="{FF2B5EF4-FFF2-40B4-BE49-F238E27FC236}">
                <a16:creationId xmlns:a16="http://schemas.microsoft.com/office/drawing/2014/main" id="{92237C2E-E0D4-90AF-7259-E1DF34AF5B26}"/>
              </a:ext>
            </a:extLst>
          </p:cNvPr>
          <p:cNvSpPr/>
          <p:nvPr/>
        </p:nvSpPr>
        <p:spPr>
          <a:xfrm>
            <a:off x="6698739" y="2162091"/>
            <a:ext cx="440617" cy="3077024"/>
          </a:xfrm>
          <a:prstGeom prst="round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35" name="Rounded Rectangle 41">
            <a:extLst>
              <a:ext uri="{FF2B5EF4-FFF2-40B4-BE49-F238E27FC236}">
                <a16:creationId xmlns:a16="http://schemas.microsoft.com/office/drawing/2014/main" id="{561F95A8-9781-7F28-228E-221196236C7D}"/>
              </a:ext>
            </a:extLst>
          </p:cNvPr>
          <p:cNvSpPr/>
          <p:nvPr/>
        </p:nvSpPr>
        <p:spPr>
          <a:xfrm>
            <a:off x="8426848" y="2162088"/>
            <a:ext cx="391886" cy="3077024"/>
          </a:xfrm>
          <a:prstGeom prst="round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36" name="Freeform 42">
            <a:extLst>
              <a:ext uri="{FF2B5EF4-FFF2-40B4-BE49-F238E27FC236}">
                <a16:creationId xmlns:a16="http://schemas.microsoft.com/office/drawing/2014/main" id="{0F9710F0-945F-8206-DC03-6F93E245A74F}"/>
              </a:ext>
            </a:extLst>
          </p:cNvPr>
          <p:cNvSpPr/>
          <p:nvPr/>
        </p:nvSpPr>
        <p:spPr>
          <a:xfrm>
            <a:off x="8438477" y="2169026"/>
            <a:ext cx="370732" cy="3070086"/>
          </a:xfrm>
          <a:custGeom>
            <a:avLst/>
            <a:gdLst>
              <a:gd name="connsiteX0" fmla="*/ 0 w 391886"/>
              <a:gd name="connsiteY0" fmla="*/ 0 h 1621971"/>
              <a:gd name="connsiteX1" fmla="*/ 391886 w 391886"/>
              <a:gd name="connsiteY1" fmla="*/ 0 h 1621971"/>
              <a:gd name="connsiteX2" fmla="*/ 391886 w 391886"/>
              <a:gd name="connsiteY2" fmla="*/ 73046 h 1621971"/>
              <a:gd name="connsiteX3" fmla="*/ 391886 w 391886"/>
              <a:gd name="connsiteY3" fmla="*/ 558800 h 1621971"/>
              <a:gd name="connsiteX4" fmla="*/ 391886 w 391886"/>
              <a:gd name="connsiteY4" fmla="*/ 1556655 h 1621971"/>
              <a:gd name="connsiteX5" fmla="*/ 326570 w 391886"/>
              <a:gd name="connsiteY5" fmla="*/ 1621971 h 1621971"/>
              <a:gd name="connsiteX6" fmla="*/ 65316 w 391886"/>
              <a:gd name="connsiteY6" fmla="*/ 1621971 h 1621971"/>
              <a:gd name="connsiteX7" fmla="*/ 0 w 391886"/>
              <a:gd name="connsiteY7" fmla="*/ 1556655 h 1621971"/>
              <a:gd name="connsiteX8" fmla="*/ 0 w 391886"/>
              <a:gd name="connsiteY8" fmla="*/ 558800 h 1621971"/>
              <a:gd name="connsiteX9" fmla="*/ 0 w 391886"/>
              <a:gd name="connsiteY9" fmla="*/ 73046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886" h="1621971">
                <a:moveTo>
                  <a:pt x="0" y="0"/>
                </a:moveTo>
                <a:lnTo>
                  <a:pt x="391886" y="0"/>
                </a:lnTo>
                <a:lnTo>
                  <a:pt x="391886" y="73046"/>
                </a:lnTo>
                <a:lnTo>
                  <a:pt x="391886" y="558800"/>
                </a:lnTo>
                <a:lnTo>
                  <a:pt x="391886" y="1556655"/>
                </a:lnTo>
                <a:cubicBezTo>
                  <a:pt x="391886" y="1592728"/>
                  <a:pt x="362643" y="1621971"/>
                  <a:pt x="326570" y="1621971"/>
                </a:cubicBezTo>
                <a:lnTo>
                  <a:pt x="65316" y="1621971"/>
                </a:lnTo>
                <a:cubicBezTo>
                  <a:pt x="29243" y="1621971"/>
                  <a:pt x="0" y="1592728"/>
                  <a:pt x="0" y="1556655"/>
                </a:cubicBezTo>
                <a:lnTo>
                  <a:pt x="0" y="558800"/>
                </a:lnTo>
                <a:lnTo>
                  <a:pt x="0" y="73046"/>
                </a:lnTo>
                <a:close/>
              </a:path>
            </a:pathLst>
          </a:custGeom>
          <a:solidFill>
            <a:srgbClr val="7CCA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37" name="Freeform 43">
            <a:extLst>
              <a:ext uri="{FF2B5EF4-FFF2-40B4-BE49-F238E27FC236}">
                <a16:creationId xmlns:a16="http://schemas.microsoft.com/office/drawing/2014/main" id="{22240E6C-3D34-23E1-3D03-44A037FE98E0}"/>
              </a:ext>
            </a:extLst>
          </p:cNvPr>
          <p:cNvSpPr/>
          <p:nvPr/>
        </p:nvSpPr>
        <p:spPr>
          <a:xfrm>
            <a:off x="8617846" y="2161711"/>
            <a:ext cx="196131" cy="3077400"/>
          </a:xfrm>
          <a:custGeom>
            <a:avLst/>
            <a:gdLst>
              <a:gd name="connsiteX0" fmla="*/ 0 w 195943"/>
              <a:gd name="connsiteY0" fmla="*/ 0 h 1621971"/>
              <a:gd name="connsiteX1" fmla="*/ 195943 w 195943"/>
              <a:gd name="connsiteY1" fmla="*/ 0 h 1621971"/>
              <a:gd name="connsiteX2" fmla="*/ 195943 w 195943"/>
              <a:gd name="connsiteY2" fmla="*/ 73046 h 1621971"/>
              <a:gd name="connsiteX3" fmla="*/ 195943 w 195943"/>
              <a:gd name="connsiteY3" fmla="*/ 558800 h 1621971"/>
              <a:gd name="connsiteX4" fmla="*/ 195943 w 195943"/>
              <a:gd name="connsiteY4" fmla="*/ 1556655 h 1621971"/>
              <a:gd name="connsiteX5" fmla="*/ 130627 w 195943"/>
              <a:gd name="connsiteY5" fmla="*/ 1621971 h 1621971"/>
              <a:gd name="connsiteX6" fmla="*/ 0 w 195943"/>
              <a:gd name="connsiteY6" fmla="*/ 1621971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3" h="1621971">
                <a:moveTo>
                  <a:pt x="0" y="0"/>
                </a:moveTo>
                <a:lnTo>
                  <a:pt x="195943" y="0"/>
                </a:lnTo>
                <a:lnTo>
                  <a:pt x="195943" y="73046"/>
                </a:lnTo>
                <a:lnTo>
                  <a:pt x="195943" y="558800"/>
                </a:lnTo>
                <a:lnTo>
                  <a:pt x="195943" y="1556655"/>
                </a:lnTo>
                <a:cubicBezTo>
                  <a:pt x="195943" y="1592728"/>
                  <a:pt x="166700" y="1621971"/>
                  <a:pt x="130627" y="1621971"/>
                </a:cubicBezTo>
                <a:lnTo>
                  <a:pt x="0" y="1621971"/>
                </a:lnTo>
                <a:close/>
              </a:path>
            </a:pathLst>
          </a:custGeom>
          <a:solidFill>
            <a:srgbClr val="7CCA6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40" name="Rectangle 46">
            <a:extLst>
              <a:ext uri="{FF2B5EF4-FFF2-40B4-BE49-F238E27FC236}">
                <a16:creationId xmlns:a16="http://schemas.microsoft.com/office/drawing/2014/main" id="{B6857CC1-ACC5-5A0E-3347-64BE4F66E410}"/>
              </a:ext>
            </a:extLst>
          </p:cNvPr>
          <p:cNvSpPr/>
          <p:nvPr/>
        </p:nvSpPr>
        <p:spPr>
          <a:xfrm>
            <a:off x="3543969" y="5239111"/>
            <a:ext cx="45719" cy="273350"/>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43" name="Rectangle 49">
            <a:extLst>
              <a:ext uri="{FF2B5EF4-FFF2-40B4-BE49-F238E27FC236}">
                <a16:creationId xmlns:a16="http://schemas.microsoft.com/office/drawing/2014/main" id="{A573FB4A-D454-EBEE-B087-F0CB3E037FF6}"/>
              </a:ext>
            </a:extLst>
          </p:cNvPr>
          <p:cNvSpPr/>
          <p:nvPr/>
        </p:nvSpPr>
        <p:spPr>
          <a:xfrm>
            <a:off x="5123392" y="5239111"/>
            <a:ext cx="45719" cy="273350"/>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46" name="Rectangle 52">
            <a:extLst>
              <a:ext uri="{FF2B5EF4-FFF2-40B4-BE49-F238E27FC236}">
                <a16:creationId xmlns:a16="http://schemas.microsoft.com/office/drawing/2014/main" id="{BDFBC8C0-FD8E-B75D-B7A9-C970F24CBD9C}"/>
              </a:ext>
            </a:extLst>
          </p:cNvPr>
          <p:cNvSpPr/>
          <p:nvPr/>
        </p:nvSpPr>
        <p:spPr>
          <a:xfrm>
            <a:off x="6882118" y="5239111"/>
            <a:ext cx="45719" cy="273350"/>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49" name="Rectangle 55">
            <a:extLst>
              <a:ext uri="{FF2B5EF4-FFF2-40B4-BE49-F238E27FC236}">
                <a16:creationId xmlns:a16="http://schemas.microsoft.com/office/drawing/2014/main" id="{EC2D0D1A-BD1E-3AEA-3106-DC5CFADCFFB9}"/>
              </a:ext>
            </a:extLst>
          </p:cNvPr>
          <p:cNvSpPr/>
          <p:nvPr/>
        </p:nvSpPr>
        <p:spPr>
          <a:xfrm>
            <a:off x="8600700" y="5239111"/>
            <a:ext cx="45719" cy="273350"/>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50" name="Rectangle 56">
            <a:extLst>
              <a:ext uri="{FF2B5EF4-FFF2-40B4-BE49-F238E27FC236}">
                <a16:creationId xmlns:a16="http://schemas.microsoft.com/office/drawing/2014/main" id="{F101EC3A-F478-C71D-08B8-6CA1DD6C21FA}"/>
              </a:ext>
            </a:extLst>
          </p:cNvPr>
          <p:cNvSpPr/>
          <p:nvPr/>
        </p:nvSpPr>
        <p:spPr>
          <a:xfrm>
            <a:off x="3572542" y="5466423"/>
            <a:ext cx="5040000" cy="46038"/>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53" name="TextBox 59">
            <a:extLst>
              <a:ext uri="{FF2B5EF4-FFF2-40B4-BE49-F238E27FC236}">
                <a16:creationId xmlns:a16="http://schemas.microsoft.com/office/drawing/2014/main" id="{E70749F3-00AB-9F0A-4625-BDE52463EFDF}"/>
              </a:ext>
            </a:extLst>
          </p:cNvPr>
          <p:cNvSpPr txBox="1"/>
          <p:nvPr/>
        </p:nvSpPr>
        <p:spPr>
          <a:xfrm>
            <a:off x="2925237" y="5568187"/>
            <a:ext cx="1320823" cy="769441"/>
          </a:xfrm>
          <a:prstGeom prst="rect">
            <a:avLst/>
          </a:prstGeom>
          <a:noFill/>
        </p:spPr>
        <p:txBody>
          <a:bodyPr wrap="square" lIns="91440" tIns="45720" rIns="91440" bIns="45720" rtlCol="0" anchor="t">
            <a:spAutoFit/>
          </a:bodyPr>
          <a:lstStyle/>
          <a:p>
            <a:pPr algn="ctr"/>
            <a:r>
              <a:rPr lang="id-ID" sz="1100" b="1">
                <a:solidFill>
                  <a:prstClr val="black">
                    <a:lumMod val="50000"/>
                    <a:lumOff val="50000"/>
                  </a:prstClr>
                </a:solidFill>
                <a:latin typeface="Verdana" panose="020B0604030504040204" pitchFamily="34" charset="0"/>
                <a:ea typeface="Verdana" panose="020B0604030504040204" pitchFamily="34" charset="0"/>
              </a:rPr>
              <a:t>Atención a usuarios PQRSDA</a:t>
            </a:r>
          </a:p>
          <a:p>
            <a:pPr algn="ctr"/>
            <a:endParaRPr lang="id-ID" sz="1100" b="1">
              <a:solidFill>
                <a:srgbClr val="A5C249"/>
              </a:solidFill>
              <a:latin typeface="Verdana" panose="020B0604030504040204" pitchFamily="34" charset="0"/>
              <a:ea typeface="Verdana" panose="020B0604030504040204" pitchFamily="34" charset="0"/>
            </a:endParaRPr>
          </a:p>
        </p:txBody>
      </p:sp>
      <p:sp>
        <p:nvSpPr>
          <p:cNvPr id="156" name="TextBox 62">
            <a:extLst>
              <a:ext uri="{FF2B5EF4-FFF2-40B4-BE49-F238E27FC236}">
                <a16:creationId xmlns:a16="http://schemas.microsoft.com/office/drawing/2014/main" id="{D5AEB643-E4B3-E0E9-5BE5-E4D6DC646938}"/>
              </a:ext>
            </a:extLst>
          </p:cNvPr>
          <p:cNvSpPr txBox="1"/>
          <p:nvPr/>
        </p:nvSpPr>
        <p:spPr>
          <a:xfrm>
            <a:off x="4368008" y="5568187"/>
            <a:ext cx="1602205" cy="600164"/>
          </a:xfrm>
          <a:prstGeom prst="rect">
            <a:avLst/>
          </a:prstGeom>
          <a:noFill/>
        </p:spPr>
        <p:txBody>
          <a:bodyPr wrap="square" rtlCol="0">
            <a:spAutoFit/>
          </a:bodyPr>
          <a:lstStyle/>
          <a:p>
            <a:pPr algn="ctr"/>
            <a:r>
              <a:rPr lang="es-MX" sz="1100" b="1">
                <a:solidFill>
                  <a:prstClr val="black">
                    <a:lumMod val="50000"/>
                    <a:lumOff val="50000"/>
                  </a:prstClr>
                </a:solidFill>
                <a:latin typeface="Verdana" panose="020B0604030504040204" pitchFamily="34" charset="0"/>
                <a:ea typeface="Verdana" panose="020B0604030504040204" pitchFamily="34" charset="0"/>
              </a:rPr>
              <a:t>Pago trimestral prima del Seguro de Depósitos</a:t>
            </a:r>
          </a:p>
        </p:txBody>
      </p:sp>
      <p:sp>
        <p:nvSpPr>
          <p:cNvPr id="159" name="TextBox 65">
            <a:extLst>
              <a:ext uri="{FF2B5EF4-FFF2-40B4-BE49-F238E27FC236}">
                <a16:creationId xmlns:a16="http://schemas.microsoft.com/office/drawing/2014/main" id="{BB8BEB1F-57E2-209F-6933-2CEAEAD0DE8B}"/>
              </a:ext>
            </a:extLst>
          </p:cNvPr>
          <p:cNvSpPr txBox="1"/>
          <p:nvPr/>
        </p:nvSpPr>
        <p:spPr>
          <a:xfrm>
            <a:off x="6226857" y="5544134"/>
            <a:ext cx="1401959" cy="430887"/>
          </a:xfrm>
          <a:prstGeom prst="rect">
            <a:avLst/>
          </a:prstGeom>
          <a:noFill/>
        </p:spPr>
        <p:txBody>
          <a:bodyPr wrap="square" rtlCol="0">
            <a:spAutoFit/>
          </a:bodyPr>
          <a:lstStyle/>
          <a:p>
            <a:pPr algn="ctr"/>
            <a:r>
              <a:rPr lang="es-MX" sz="1100" b="1">
                <a:solidFill>
                  <a:prstClr val="black">
                    <a:lumMod val="50000"/>
                    <a:lumOff val="50000"/>
                  </a:prstClr>
                </a:solidFill>
                <a:latin typeface="Verdana" panose="020B0604030504040204" pitchFamily="34" charset="0"/>
                <a:ea typeface="Verdana" panose="020B0604030504040204" pitchFamily="34" charset="0"/>
              </a:rPr>
              <a:t>Pasivo Cierto No Reclamado</a:t>
            </a:r>
          </a:p>
        </p:txBody>
      </p:sp>
      <p:sp>
        <p:nvSpPr>
          <p:cNvPr id="162" name="TextBox 68">
            <a:extLst>
              <a:ext uri="{FF2B5EF4-FFF2-40B4-BE49-F238E27FC236}">
                <a16:creationId xmlns:a16="http://schemas.microsoft.com/office/drawing/2014/main" id="{B1BA7989-8359-7F88-D236-3D47C9CE46BA}"/>
              </a:ext>
            </a:extLst>
          </p:cNvPr>
          <p:cNvSpPr txBox="1"/>
          <p:nvPr/>
        </p:nvSpPr>
        <p:spPr>
          <a:xfrm>
            <a:off x="7683221" y="5512838"/>
            <a:ext cx="1769462" cy="600164"/>
          </a:xfrm>
          <a:prstGeom prst="rect">
            <a:avLst/>
          </a:prstGeom>
          <a:noFill/>
        </p:spPr>
        <p:txBody>
          <a:bodyPr wrap="square" rtlCol="0">
            <a:spAutoFit/>
          </a:bodyPr>
          <a:lstStyle/>
          <a:p>
            <a:pPr algn="ctr"/>
            <a:r>
              <a:rPr lang="es-MX" sz="1100" b="1">
                <a:solidFill>
                  <a:prstClr val="black">
                    <a:lumMod val="50000"/>
                    <a:lumOff val="50000"/>
                  </a:prstClr>
                </a:solidFill>
                <a:latin typeface="Verdana" panose="020B0604030504040204" pitchFamily="34" charset="0"/>
                <a:ea typeface="Verdana" panose="020B0604030504040204" pitchFamily="34" charset="0"/>
              </a:rPr>
              <a:t>Inscripción al Sistema de Seguro de Depósitos </a:t>
            </a:r>
          </a:p>
        </p:txBody>
      </p:sp>
      <p:sp>
        <p:nvSpPr>
          <p:cNvPr id="175" name="Freeform 39">
            <a:extLst>
              <a:ext uri="{FF2B5EF4-FFF2-40B4-BE49-F238E27FC236}">
                <a16:creationId xmlns:a16="http://schemas.microsoft.com/office/drawing/2014/main" id="{45B9E2C2-E4C8-EEB4-5A56-BD346B926FD9}"/>
              </a:ext>
            </a:extLst>
          </p:cNvPr>
          <p:cNvSpPr/>
          <p:nvPr/>
        </p:nvSpPr>
        <p:spPr>
          <a:xfrm>
            <a:off x="4949478" y="2294366"/>
            <a:ext cx="391886" cy="2934000"/>
          </a:xfrm>
          <a:custGeom>
            <a:avLst/>
            <a:gdLst>
              <a:gd name="connsiteX0" fmla="*/ 0 w 391886"/>
              <a:gd name="connsiteY0" fmla="*/ 0 h 1621971"/>
              <a:gd name="connsiteX1" fmla="*/ 391886 w 391886"/>
              <a:gd name="connsiteY1" fmla="*/ 0 h 1621971"/>
              <a:gd name="connsiteX2" fmla="*/ 391886 w 391886"/>
              <a:gd name="connsiteY2" fmla="*/ 73046 h 1621971"/>
              <a:gd name="connsiteX3" fmla="*/ 391886 w 391886"/>
              <a:gd name="connsiteY3" fmla="*/ 558800 h 1621971"/>
              <a:gd name="connsiteX4" fmla="*/ 391886 w 391886"/>
              <a:gd name="connsiteY4" fmla="*/ 1556655 h 1621971"/>
              <a:gd name="connsiteX5" fmla="*/ 326570 w 391886"/>
              <a:gd name="connsiteY5" fmla="*/ 1621971 h 1621971"/>
              <a:gd name="connsiteX6" fmla="*/ 65316 w 391886"/>
              <a:gd name="connsiteY6" fmla="*/ 1621971 h 1621971"/>
              <a:gd name="connsiteX7" fmla="*/ 0 w 391886"/>
              <a:gd name="connsiteY7" fmla="*/ 1556655 h 1621971"/>
              <a:gd name="connsiteX8" fmla="*/ 0 w 391886"/>
              <a:gd name="connsiteY8" fmla="*/ 558800 h 1621971"/>
              <a:gd name="connsiteX9" fmla="*/ 0 w 391886"/>
              <a:gd name="connsiteY9" fmla="*/ 73046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886" h="1621971">
                <a:moveTo>
                  <a:pt x="0" y="0"/>
                </a:moveTo>
                <a:lnTo>
                  <a:pt x="391886" y="0"/>
                </a:lnTo>
                <a:lnTo>
                  <a:pt x="391886" y="73046"/>
                </a:lnTo>
                <a:lnTo>
                  <a:pt x="391886" y="558800"/>
                </a:lnTo>
                <a:lnTo>
                  <a:pt x="391886" y="1556655"/>
                </a:lnTo>
                <a:cubicBezTo>
                  <a:pt x="391886" y="1592728"/>
                  <a:pt x="362643" y="1621971"/>
                  <a:pt x="326570" y="1621971"/>
                </a:cubicBezTo>
                <a:lnTo>
                  <a:pt x="65316" y="1621971"/>
                </a:lnTo>
                <a:cubicBezTo>
                  <a:pt x="29243" y="1621971"/>
                  <a:pt x="0" y="1592728"/>
                  <a:pt x="0" y="1556655"/>
                </a:cubicBezTo>
                <a:lnTo>
                  <a:pt x="0" y="558800"/>
                </a:lnTo>
                <a:lnTo>
                  <a:pt x="0" y="73046"/>
                </a:lnTo>
                <a:close/>
              </a:path>
            </a:pathLst>
          </a:custGeom>
          <a:solidFill>
            <a:srgbClr val="A5C2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76" name="Freeform 40">
            <a:extLst>
              <a:ext uri="{FF2B5EF4-FFF2-40B4-BE49-F238E27FC236}">
                <a16:creationId xmlns:a16="http://schemas.microsoft.com/office/drawing/2014/main" id="{71899310-7B36-B995-F8E8-1E8EC62E8ABB}"/>
              </a:ext>
            </a:extLst>
          </p:cNvPr>
          <p:cNvSpPr/>
          <p:nvPr/>
        </p:nvSpPr>
        <p:spPr>
          <a:xfrm>
            <a:off x="5129063" y="2294366"/>
            <a:ext cx="208691" cy="2934000"/>
          </a:xfrm>
          <a:custGeom>
            <a:avLst/>
            <a:gdLst>
              <a:gd name="connsiteX0" fmla="*/ 0 w 195943"/>
              <a:gd name="connsiteY0" fmla="*/ 0 h 1621971"/>
              <a:gd name="connsiteX1" fmla="*/ 195943 w 195943"/>
              <a:gd name="connsiteY1" fmla="*/ 0 h 1621971"/>
              <a:gd name="connsiteX2" fmla="*/ 195943 w 195943"/>
              <a:gd name="connsiteY2" fmla="*/ 73046 h 1621971"/>
              <a:gd name="connsiteX3" fmla="*/ 195943 w 195943"/>
              <a:gd name="connsiteY3" fmla="*/ 558800 h 1621971"/>
              <a:gd name="connsiteX4" fmla="*/ 195943 w 195943"/>
              <a:gd name="connsiteY4" fmla="*/ 1556655 h 1621971"/>
              <a:gd name="connsiteX5" fmla="*/ 130627 w 195943"/>
              <a:gd name="connsiteY5" fmla="*/ 1621971 h 1621971"/>
              <a:gd name="connsiteX6" fmla="*/ 0 w 195943"/>
              <a:gd name="connsiteY6" fmla="*/ 1621971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3" h="1621971">
                <a:moveTo>
                  <a:pt x="0" y="0"/>
                </a:moveTo>
                <a:lnTo>
                  <a:pt x="195943" y="0"/>
                </a:lnTo>
                <a:lnTo>
                  <a:pt x="195943" y="73046"/>
                </a:lnTo>
                <a:lnTo>
                  <a:pt x="195943" y="558800"/>
                </a:lnTo>
                <a:lnTo>
                  <a:pt x="195943" y="1556655"/>
                </a:lnTo>
                <a:cubicBezTo>
                  <a:pt x="195943" y="1592728"/>
                  <a:pt x="166700" y="1621971"/>
                  <a:pt x="130627" y="1621971"/>
                </a:cubicBezTo>
                <a:lnTo>
                  <a:pt x="0" y="1621971"/>
                </a:lnTo>
                <a:close/>
              </a:path>
            </a:pathLst>
          </a:custGeom>
          <a:solidFill>
            <a:srgbClr val="A5C24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77" name="TextBox 69">
            <a:extLst>
              <a:ext uri="{FF2B5EF4-FFF2-40B4-BE49-F238E27FC236}">
                <a16:creationId xmlns:a16="http://schemas.microsoft.com/office/drawing/2014/main" id="{D611383E-0BDA-DDD7-4CF7-96072B5AEA09}"/>
              </a:ext>
            </a:extLst>
          </p:cNvPr>
          <p:cNvSpPr txBox="1"/>
          <p:nvPr/>
        </p:nvSpPr>
        <p:spPr>
          <a:xfrm>
            <a:off x="8305085" y="2870957"/>
            <a:ext cx="682668" cy="261610"/>
          </a:xfrm>
          <a:prstGeom prst="rect">
            <a:avLst/>
          </a:prstGeom>
          <a:noFill/>
        </p:spPr>
        <p:txBody>
          <a:bodyPr wrap="square" rtlCol="0">
            <a:spAutoFit/>
          </a:bodyPr>
          <a:lstStyle/>
          <a:p>
            <a:pPr algn="ctr"/>
            <a:r>
              <a:rPr lang="es-MX" sz="1100" b="1">
                <a:solidFill>
                  <a:prstClr val="white"/>
                </a:solidFill>
                <a:latin typeface="Montserrat Bold" pitchFamily="2" charset="0"/>
              </a:rPr>
              <a:t>100</a:t>
            </a:r>
            <a:r>
              <a:rPr lang="id-ID" sz="1100" b="1">
                <a:solidFill>
                  <a:prstClr val="white"/>
                </a:solidFill>
                <a:latin typeface="Montserrat Bold" pitchFamily="2" charset="0"/>
              </a:rPr>
              <a:t>%</a:t>
            </a:r>
          </a:p>
        </p:txBody>
      </p:sp>
      <p:sp>
        <p:nvSpPr>
          <p:cNvPr id="178" name="Freeform 36">
            <a:extLst>
              <a:ext uri="{FF2B5EF4-FFF2-40B4-BE49-F238E27FC236}">
                <a16:creationId xmlns:a16="http://schemas.microsoft.com/office/drawing/2014/main" id="{B33278B9-8B2A-0CA5-8007-4B5B215E920C}"/>
              </a:ext>
            </a:extLst>
          </p:cNvPr>
          <p:cNvSpPr/>
          <p:nvPr/>
        </p:nvSpPr>
        <p:spPr>
          <a:xfrm>
            <a:off x="6702047" y="2523760"/>
            <a:ext cx="355071" cy="2700000"/>
          </a:xfrm>
          <a:custGeom>
            <a:avLst/>
            <a:gdLst>
              <a:gd name="connsiteX0" fmla="*/ 0 w 391886"/>
              <a:gd name="connsiteY0" fmla="*/ 0 h 1621971"/>
              <a:gd name="connsiteX1" fmla="*/ 391886 w 391886"/>
              <a:gd name="connsiteY1" fmla="*/ 0 h 1621971"/>
              <a:gd name="connsiteX2" fmla="*/ 391886 w 391886"/>
              <a:gd name="connsiteY2" fmla="*/ 73046 h 1621971"/>
              <a:gd name="connsiteX3" fmla="*/ 391886 w 391886"/>
              <a:gd name="connsiteY3" fmla="*/ 558800 h 1621971"/>
              <a:gd name="connsiteX4" fmla="*/ 391886 w 391886"/>
              <a:gd name="connsiteY4" fmla="*/ 1556655 h 1621971"/>
              <a:gd name="connsiteX5" fmla="*/ 326570 w 391886"/>
              <a:gd name="connsiteY5" fmla="*/ 1621971 h 1621971"/>
              <a:gd name="connsiteX6" fmla="*/ 65316 w 391886"/>
              <a:gd name="connsiteY6" fmla="*/ 1621971 h 1621971"/>
              <a:gd name="connsiteX7" fmla="*/ 0 w 391886"/>
              <a:gd name="connsiteY7" fmla="*/ 1556655 h 1621971"/>
              <a:gd name="connsiteX8" fmla="*/ 0 w 391886"/>
              <a:gd name="connsiteY8" fmla="*/ 558800 h 1621971"/>
              <a:gd name="connsiteX9" fmla="*/ 0 w 391886"/>
              <a:gd name="connsiteY9" fmla="*/ 73046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886" h="1621971">
                <a:moveTo>
                  <a:pt x="0" y="0"/>
                </a:moveTo>
                <a:lnTo>
                  <a:pt x="391886" y="0"/>
                </a:lnTo>
                <a:lnTo>
                  <a:pt x="391886" y="73046"/>
                </a:lnTo>
                <a:lnTo>
                  <a:pt x="391886" y="558800"/>
                </a:lnTo>
                <a:lnTo>
                  <a:pt x="391886" y="1556655"/>
                </a:lnTo>
                <a:cubicBezTo>
                  <a:pt x="391886" y="1592728"/>
                  <a:pt x="362643" y="1621971"/>
                  <a:pt x="326570" y="1621971"/>
                </a:cubicBezTo>
                <a:lnTo>
                  <a:pt x="65316" y="1621971"/>
                </a:lnTo>
                <a:cubicBezTo>
                  <a:pt x="29243" y="1621971"/>
                  <a:pt x="0" y="1592728"/>
                  <a:pt x="0" y="1556655"/>
                </a:cubicBezTo>
                <a:lnTo>
                  <a:pt x="0" y="558800"/>
                </a:lnTo>
                <a:lnTo>
                  <a:pt x="0" y="73046"/>
                </a:lnTo>
                <a:close/>
              </a:path>
            </a:pathLst>
          </a:custGeom>
          <a:solidFill>
            <a:srgbClr val="009D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79" name="Freeform 37">
            <a:extLst>
              <a:ext uri="{FF2B5EF4-FFF2-40B4-BE49-F238E27FC236}">
                <a16:creationId xmlns:a16="http://schemas.microsoft.com/office/drawing/2014/main" id="{6FBDC303-7E27-40EB-D634-56DED63E7B26}"/>
              </a:ext>
            </a:extLst>
          </p:cNvPr>
          <p:cNvSpPr/>
          <p:nvPr/>
        </p:nvSpPr>
        <p:spPr>
          <a:xfrm>
            <a:off x="6909375" y="2523760"/>
            <a:ext cx="220890" cy="2715354"/>
          </a:xfrm>
          <a:custGeom>
            <a:avLst/>
            <a:gdLst>
              <a:gd name="connsiteX0" fmla="*/ 0 w 195943"/>
              <a:gd name="connsiteY0" fmla="*/ 0 h 1621971"/>
              <a:gd name="connsiteX1" fmla="*/ 195943 w 195943"/>
              <a:gd name="connsiteY1" fmla="*/ 0 h 1621971"/>
              <a:gd name="connsiteX2" fmla="*/ 195943 w 195943"/>
              <a:gd name="connsiteY2" fmla="*/ 73046 h 1621971"/>
              <a:gd name="connsiteX3" fmla="*/ 195943 w 195943"/>
              <a:gd name="connsiteY3" fmla="*/ 558800 h 1621971"/>
              <a:gd name="connsiteX4" fmla="*/ 195943 w 195943"/>
              <a:gd name="connsiteY4" fmla="*/ 1556655 h 1621971"/>
              <a:gd name="connsiteX5" fmla="*/ 130627 w 195943"/>
              <a:gd name="connsiteY5" fmla="*/ 1621971 h 1621971"/>
              <a:gd name="connsiteX6" fmla="*/ 0 w 195943"/>
              <a:gd name="connsiteY6" fmla="*/ 1621971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3" h="1621971">
                <a:moveTo>
                  <a:pt x="0" y="0"/>
                </a:moveTo>
                <a:lnTo>
                  <a:pt x="195943" y="0"/>
                </a:lnTo>
                <a:lnTo>
                  <a:pt x="195943" y="73046"/>
                </a:lnTo>
                <a:lnTo>
                  <a:pt x="195943" y="558800"/>
                </a:lnTo>
                <a:lnTo>
                  <a:pt x="195943" y="1556655"/>
                </a:lnTo>
                <a:cubicBezTo>
                  <a:pt x="195943" y="1592728"/>
                  <a:pt x="166700" y="1621971"/>
                  <a:pt x="130627" y="1621971"/>
                </a:cubicBezTo>
                <a:lnTo>
                  <a:pt x="0" y="1621971"/>
                </a:lnTo>
                <a:close/>
              </a:path>
            </a:pathLst>
          </a:custGeom>
          <a:solidFill>
            <a:srgbClr val="009DD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80" name="TextBox 69">
            <a:extLst>
              <a:ext uri="{FF2B5EF4-FFF2-40B4-BE49-F238E27FC236}">
                <a16:creationId xmlns:a16="http://schemas.microsoft.com/office/drawing/2014/main" id="{250A0F03-88AE-65AA-6E61-094E1A968825}"/>
              </a:ext>
            </a:extLst>
          </p:cNvPr>
          <p:cNvSpPr txBox="1"/>
          <p:nvPr/>
        </p:nvSpPr>
        <p:spPr>
          <a:xfrm>
            <a:off x="6572399" y="2870957"/>
            <a:ext cx="682668" cy="253916"/>
          </a:xfrm>
          <a:prstGeom prst="rect">
            <a:avLst/>
          </a:prstGeom>
          <a:noFill/>
        </p:spPr>
        <p:txBody>
          <a:bodyPr wrap="square" rtlCol="0">
            <a:spAutoFit/>
          </a:bodyPr>
          <a:lstStyle/>
          <a:p>
            <a:pPr algn="ctr"/>
            <a:r>
              <a:rPr lang="es-MX" sz="1050">
                <a:solidFill>
                  <a:prstClr val="white"/>
                </a:solidFill>
                <a:latin typeface="Montserrat Medium" pitchFamily="2" charset="0"/>
              </a:rPr>
              <a:t>91.67</a:t>
            </a:r>
            <a:r>
              <a:rPr lang="id-ID" sz="1050">
                <a:solidFill>
                  <a:prstClr val="white"/>
                </a:solidFill>
                <a:latin typeface="Montserrat Medium" pitchFamily="2" charset="0"/>
              </a:rPr>
              <a:t>%</a:t>
            </a:r>
          </a:p>
        </p:txBody>
      </p:sp>
      <p:sp>
        <p:nvSpPr>
          <p:cNvPr id="183" name="TextBox 69">
            <a:extLst>
              <a:ext uri="{FF2B5EF4-FFF2-40B4-BE49-F238E27FC236}">
                <a16:creationId xmlns:a16="http://schemas.microsoft.com/office/drawing/2014/main" id="{8BFD6B2E-F644-4204-F14A-072E6B82FEE0}"/>
              </a:ext>
            </a:extLst>
          </p:cNvPr>
          <p:cNvSpPr txBox="1"/>
          <p:nvPr/>
        </p:nvSpPr>
        <p:spPr>
          <a:xfrm>
            <a:off x="4816219" y="2870957"/>
            <a:ext cx="682668" cy="261610"/>
          </a:xfrm>
          <a:prstGeom prst="rect">
            <a:avLst/>
          </a:prstGeom>
          <a:noFill/>
        </p:spPr>
        <p:txBody>
          <a:bodyPr wrap="square" rtlCol="0">
            <a:spAutoFit/>
          </a:bodyPr>
          <a:lstStyle/>
          <a:p>
            <a:pPr algn="ctr"/>
            <a:r>
              <a:rPr lang="es-MX" sz="1100" b="1">
                <a:solidFill>
                  <a:prstClr val="white"/>
                </a:solidFill>
                <a:latin typeface="Montserrat Medium" pitchFamily="2" charset="0"/>
              </a:rPr>
              <a:t>95.2</a:t>
            </a:r>
            <a:r>
              <a:rPr lang="id-ID" sz="1100" b="1">
                <a:solidFill>
                  <a:prstClr val="white"/>
                </a:solidFill>
                <a:latin typeface="Montserrat Medium" pitchFamily="2" charset="0"/>
              </a:rPr>
              <a:t>%</a:t>
            </a:r>
          </a:p>
        </p:txBody>
      </p:sp>
      <p:sp>
        <p:nvSpPr>
          <p:cNvPr id="184" name="Freeform 27">
            <a:extLst>
              <a:ext uri="{FF2B5EF4-FFF2-40B4-BE49-F238E27FC236}">
                <a16:creationId xmlns:a16="http://schemas.microsoft.com/office/drawing/2014/main" id="{811D2993-056E-3328-85D1-95A3A1291570}"/>
              </a:ext>
            </a:extLst>
          </p:cNvPr>
          <p:cNvSpPr/>
          <p:nvPr/>
        </p:nvSpPr>
        <p:spPr>
          <a:xfrm>
            <a:off x="3358498" y="2290741"/>
            <a:ext cx="389992" cy="2926344"/>
          </a:xfrm>
          <a:custGeom>
            <a:avLst/>
            <a:gdLst>
              <a:gd name="connsiteX0" fmla="*/ 0 w 391886"/>
              <a:gd name="connsiteY0" fmla="*/ 0 h 1621971"/>
              <a:gd name="connsiteX1" fmla="*/ 391886 w 391886"/>
              <a:gd name="connsiteY1" fmla="*/ 0 h 1621971"/>
              <a:gd name="connsiteX2" fmla="*/ 391886 w 391886"/>
              <a:gd name="connsiteY2" fmla="*/ 73046 h 1621971"/>
              <a:gd name="connsiteX3" fmla="*/ 391886 w 391886"/>
              <a:gd name="connsiteY3" fmla="*/ 558800 h 1621971"/>
              <a:gd name="connsiteX4" fmla="*/ 391886 w 391886"/>
              <a:gd name="connsiteY4" fmla="*/ 1556655 h 1621971"/>
              <a:gd name="connsiteX5" fmla="*/ 326570 w 391886"/>
              <a:gd name="connsiteY5" fmla="*/ 1621971 h 1621971"/>
              <a:gd name="connsiteX6" fmla="*/ 65316 w 391886"/>
              <a:gd name="connsiteY6" fmla="*/ 1621971 h 1621971"/>
              <a:gd name="connsiteX7" fmla="*/ 0 w 391886"/>
              <a:gd name="connsiteY7" fmla="*/ 1556655 h 1621971"/>
              <a:gd name="connsiteX8" fmla="*/ 0 w 391886"/>
              <a:gd name="connsiteY8" fmla="*/ 558800 h 1621971"/>
              <a:gd name="connsiteX9" fmla="*/ 0 w 391886"/>
              <a:gd name="connsiteY9" fmla="*/ 73046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886" h="1621971">
                <a:moveTo>
                  <a:pt x="0" y="0"/>
                </a:moveTo>
                <a:lnTo>
                  <a:pt x="391886" y="0"/>
                </a:lnTo>
                <a:lnTo>
                  <a:pt x="391886" y="73046"/>
                </a:lnTo>
                <a:lnTo>
                  <a:pt x="391886" y="558800"/>
                </a:lnTo>
                <a:lnTo>
                  <a:pt x="391886" y="1556655"/>
                </a:lnTo>
                <a:cubicBezTo>
                  <a:pt x="391886" y="1592728"/>
                  <a:pt x="362643" y="1621971"/>
                  <a:pt x="326570" y="1621971"/>
                </a:cubicBezTo>
                <a:lnTo>
                  <a:pt x="65316" y="1621971"/>
                </a:lnTo>
                <a:cubicBezTo>
                  <a:pt x="29243" y="1621971"/>
                  <a:pt x="0" y="1592728"/>
                  <a:pt x="0" y="1556655"/>
                </a:cubicBezTo>
                <a:lnTo>
                  <a:pt x="0" y="558800"/>
                </a:lnTo>
                <a:lnTo>
                  <a:pt x="0" y="73046"/>
                </a:lnTo>
                <a:close/>
              </a:path>
            </a:pathLst>
          </a:custGeom>
          <a:solidFill>
            <a:srgbClr val="0BD0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85" name="Freeform 28">
            <a:extLst>
              <a:ext uri="{FF2B5EF4-FFF2-40B4-BE49-F238E27FC236}">
                <a16:creationId xmlns:a16="http://schemas.microsoft.com/office/drawing/2014/main" id="{1A824280-45AF-9F5D-1326-1A647EC68C67}"/>
              </a:ext>
            </a:extLst>
          </p:cNvPr>
          <p:cNvSpPr/>
          <p:nvPr/>
        </p:nvSpPr>
        <p:spPr>
          <a:xfrm>
            <a:off x="3576710" y="2281593"/>
            <a:ext cx="282372" cy="2957518"/>
          </a:xfrm>
          <a:custGeom>
            <a:avLst/>
            <a:gdLst>
              <a:gd name="connsiteX0" fmla="*/ 0 w 195943"/>
              <a:gd name="connsiteY0" fmla="*/ 0 h 1621971"/>
              <a:gd name="connsiteX1" fmla="*/ 195943 w 195943"/>
              <a:gd name="connsiteY1" fmla="*/ 0 h 1621971"/>
              <a:gd name="connsiteX2" fmla="*/ 195943 w 195943"/>
              <a:gd name="connsiteY2" fmla="*/ 73046 h 1621971"/>
              <a:gd name="connsiteX3" fmla="*/ 195943 w 195943"/>
              <a:gd name="connsiteY3" fmla="*/ 558800 h 1621971"/>
              <a:gd name="connsiteX4" fmla="*/ 195943 w 195943"/>
              <a:gd name="connsiteY4" fmla="*/ 1556655 h 1621971"/>
              <a:gd name="connsiteX5" fmla="*/ 130627 w 195943"/>
              <a:gd name="connsiteY5" fmla="*/ 1621971 h 1621971"/>
              <a:gd name="connsiteX6" fmla="*/ 0 w 195943"/>
              <a:gd name="connsiteY6" fmla="*/ 1621971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3" h="1621971">
                <a:moveTo>
                  <a:pt x="0" y="0"/>
                </a:moveTo>
                <a:lnTo>
                  <a:pt x="195943" y="0"/>
                </a:lnTo>
                <a:lnTo>
                  <a:pt x="195943" y="73046"/>
                </a:lnTo>
                <a:lnTo>
                  <a:pt x="195943" y="558800"/>
                </a:lnTo>
                <a:lnTo>
                  <a:pt x="195943" y="1556655"/>
                </a:lnTo>
                <a:cubicBezTo>
                  <a:pt x="195943" y="1592728"/>
                  <a:pt x="166700" y="1621971"/>
                  <a:pt x="130627" y="1621971"/>
                </a:cubicBezTo>
                <a:lnTo>
                  <a:pt x="0" y="1621971"/>
                </a:lnTo>
                <a:close/>
              </a:path>
            </a:pathLst>
          </a:custGeom>
          <a:solidFill>
            <a:srgbClr val="0BD0D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86" name="TextBox 69">
            <a:extLst>
              <a:ext uri="{FF2B5EF4-FFF2-40B4-BE49-F238E27FC236}">
                <a16:creationId xmlns:a16="http://schemas.microsoft.com/office/drawing/2014/main" id="{52AB4EE2-2A82-1AF7-CE41-1A0E8553ABD4}"/>
              </a:ext>
            </a:extLst>
          </p:cNvPr>
          <p:cNvSpPr txBox="1"/>
          <p:nvPr/>
        </p:nvSpPr>
        <p:spPr>
          <a:xfrm>
            <a:off x="3283961" y="2870957"/>
            <a:ext cx="682668" cy="253916"/>
          </a:xfrm>
          <a:prstGeom prst="rect">
            <a:avLst/>
          </a:prstGeom>
          <a:noFill/>
        </p:spPr>
        <p:txBody>
          <a:bodyPr wrap="square" rtlCol="0">
            <a:spAutoFit/>
          </a:bodyPr>
          <a:lstStyle/>
          <a:p>
            <a:pPr algn="ctr"/>
            <a:r>
              <a:rPr lang="es-MX" sz="1050">
                <a:solidFill>
                  <a:schemeClr val="bg1"/>
                </a:solidFill>
                <a:latin typeface="Montserrat Bold" pitchFamily="2" charset="0"/>
              </a:rPr>
              <a:t>97.36</a:t>
            </a:r>
            <a:r>
              <a:rPr lang="id-ID" sz="1050">
                <a:solidFill>
                  <a:schemeClr val="bg1"/>
                </a:solidFill>
                <a:latin typeface="Montserrat Bold" pitchFamily="2" charset="0"/>
              </a:rPr>
              <a:t>%</a:t>
            </a:r>
          </a:p>
        </p:txBody>
      </p:sp>
      <p:grpSp>
        <p:nvGrpSpPr>
          <p:cNvPr id="5" name="Group 62">
            <a:extLst>
              <a:ext uri="{FF2B5EF4-FFF2-40B4-BE49-F238E27FC236}">
                <a16:creationId xmlns:a16="http://schemas.microsoft.com/office/drawing/2014/main" id="{40A695B0-06A1-B287-B21B-B56B75F2F521}"/>
              </a:ext>
            </a:extLst>
          </p:cNvPr>
          <p:cNvGrpSpPr/>
          <p:nvPr/>
        </p:nvGrpSpPr>
        <p:grpSpPr>
          <a:xfrm rot="10800000">
            <a:off x="4847268" y="1767514"/>
            <a:ext cx="4048774" cy="807846"/>
            <a:chOff x="1707584" y="2093096"/>
            <a:chExt cx="4048771" cy="807846"/>
          </a:xfrm>
        </p:grpSpPr>
        <p:cxnSp>
          <p:nvCxnSpPr>
            <p:cNvPr id="6" name="Straight Connector 56">
              <a:extLst>
                <a:ext uri="{FF2B5EF4-FFF2-40B4-BE49-F238E27FC236}">
                  <a16:creationId xmlns:a16="http://schemas.microsoft.com/office/drawing/2014/main" id="{E1848345-C57F-2829-9F09-A90A6EFECCF4}"/>
                </a:ext>
              </a:extLst>
            </p:cNvPr>
            <p:cNvCxnSpPr/>
            <p:nvPr/>
          </p:nvCxnSpPr>
          <p:spPr>
            <a:xfrm>
              <a:off x="5746220" y="2093096"/>
              <a:ext cx="4757" cy="63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57">
              <a:extLst>
                <a:ext uri="{FF2B5EF4-FFF2-40B4-BE49-F238E27FC236}">
                  <a16:creationId xmlns:a16="http://schemas.microsoft.com/office/drawing/2014/main" id="{BEDC78FF-241B-D4A6-A1A8-F14CBF0EE070}"/>
                </a:ext>
              </a:extLst>
            </p:cNvPr>
            <p:cNvCxnSpPr>
              <a:cxnSpLocks/>
            </p:cNvCxnSpPr>
            <p:nvPr/>
          </p:nvCxnSpPr>
          <p:spPr>
            <a:xfrm rot="10800000" flipH="1">
              <a:off x="1707584" y="2726732"/>
              <a:ext cx="4048771" cy="874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ight Triangle 58">
              <a:extLst>
                <a:ext uri="{FF2B5EF4-FFF2-40B4-BE49-F238E27FC236}">
                  <a16:creationId xmlns:a16="http://schemas.microsoft.com/office/drawing/2014/main" id="{8FAB68AA-3339-D496-1159-6FFC8229A1AD}"/>
                </a:ext>
              </a:extLst>
            </p:cNvPr>
            <p:cNvSpPr/>
            <p:nvPr/>
          </p:nvSpPr>
          <p:spPr>
            <a:xfrm rot="18938000">
              <a:off x="3591235" y="2684942"/>
              <a:ext cx="216000" cy="216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56">
            <a:extLst>
              <a:ext uri="{FF2B5EF4-FFF2-40B4-BE49-F238E27FC236}">
                <a16:creationId xmlns:a16="http://schemas.microsoft.com/office/drawing/2014/main" id="{432B0AFA-9444-09DE-9203-173F9A1BC17E}"/>
              </a:ext>
            </a:extLst>
          </p:cNvPr>
          <p:cNvCxnSpPr/>
          <p:nvPr/>
        </p:nvCxnSpPr>
        <p:spPr>
          <a:xfrm rot="10800000">
            <a:off x="8910417" y="1920315"/>
            <a:ext cx="4757" cy="63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 name="Group 54">
            <a:extLst>
              <a:ext uri="{FF2B5EF4-FFF2-40B4-BE49-F238E27FC236}">
                <a16:creationId xmlns:a16="http://schemas.microsoft.com/office/drawing/2014/main" id="{2C8FC981-6982-52D5-5A3A-C93AD869C930}"/>
              </a:ext>
            </a:extLst>
          </p:cNvPr>
          <p:cNvGrpSpPr/>
          <p:nvPr/>
        </p:nvGrpSpPr>
        <p:grpSpPr>
          <a:xfrm>
            <a:off x="3186026" y="1776628"/>
            <a:ext cx="731999" cy="722406"/>
            <a:chOff x="4420946" y="5072466"/>
            <a:chExt cx="1328570" cy="722406"/>
          </a:xfrm>
        </p:grpSpPr>
        <p:cxnSp>
          <p:nvCxnSpPr>
            <p:cNvPr id="12" name="Straight Connector 45">
              <a:extLst>
                <a:ext uri="{FF2B5EF4-FFF2-40B4-BE49-F238E27FC236}">
                  <a16:creationId xmlns:a16="http://schemas.microsoft.com/office/drawing/2014/main" id="{133CA3E3-9793-7171-5D0D-1F50BD163D76}"/>
                </a:ext>
              </a:extLst>
            </p:cNvPr>
            <p:cNvCxnSpPr/>
            <p:nvPr/>
          </p:nvCxnSpPr>
          <p:spPr>
            <a:xfrm>
              <a:off x="4420946" y="5229260"/>
              <a:ext cx="132857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46">
              <a:extLst>
                <a:ext uri="{FF2B5EF4-FFF2-40B4-BE49-F238E27FC236}">
                  <a16:creationId xmlns:a16="http://schemas.microsoft.com/office/drawing/2014/main" id="{7A73D6BF-DFA5-3147-D3AC-CE0BC3273E0C}"/>
                </a:ext>
              </a:extLst>
            </p:cNvPr>
            <p:cNvCxnSpPr/>
            <p:nvPr/>
          </p:nvCxnSpPr>
          <p:spPr>
            <a:xfrm flipV="1">
              <a:off x="5739788" y="5224396"/>
              <a:ext cx="0" cy="57047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Right Triangle 50">
              <a:extLst>
                <a:ext uri="{FF2B5EF4-FFF2-40B4-BE49-F238E27FC236}">
                  <a16:creationId xmlns:a16="http://schemas.microsoft.com/office/drawing/2014/main" id="{69FC94A9-06A4-3802-2A2D-7188DFF5DD52}"/>
                </a:ext>
              </a:extLst>
            </p:cNvPr>
            <p:cNvSpPr/>
            <p:nvPr/>
          </p:nvSpPr>
          <p:spPr>
            <a:xfrm rot="8131814">
              <a:off x="4859680" y="5072466"/>
              <a:ext cx="457377" cy="240515"/>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uadroTexto 15">
            <a:extLst>
              <a:ext uri="{FF2B5EF4-FFF2-40B4-BE49-F238E27FC236}">
                <a16:creationId xmlns:a16="http://schemas.microsoft.com/office/drawing/2014/main" id="{E2C273C4-8DB2-FCF2-5193-11650FB0B550}"/>
              </a:ext>
            </a:extLst>
          </p:cNvPr>
          <p:cNvSpPr txBox="1"/>
          <p:nvPr/>
        </p:nvSpPr>
        <p:spPr>
          <a:xfrm>
            <a:off x="5242890" y="1269683"/>
            <a:ext cx="3322998" cy="415498"/>
          </a:xfrm>
          <a:prstGeom prst="rect">
            <a:avLst/>
          </a:prstGeom>
          <a:noFill/>
        </p:spPr>
        <p:txBody>
          <a:bodyPr wrap="square">
            <a:spAutoFit/>
          </a:bodyPr>
          <a:lstStyle/>
          <a:p>
            <a:pPr marL="0" lvl="1">
              <a:buClr>
                <a:srgbClr val="89BA20"/>
              </a:buClr>
            </a:pPr>
            <a:r>
              <a:rPr lang="es-MX" sz="1100" b="1">
                <a:solidFill>
                  <a:srgbClr val="92D050"/>
                </a:solidFill>
                <a:cs typeface="Segoe UI"/>
              </a:rPr>
              <a:t>2. </a:t>
            </a:r>
            <a:r>
              <a:rPr lang="es-MX" sz="1000" b="1">
                <a:solidFill>
                  <a:schemeClr val="tx1">
                    <a:lumMod val="50000"/>
                    <a:lumOff val="50000"/>
                  </a:schemeClr>
                </a:solidFill>
                <a:cs typeface="Segoe UI"/>
              </a:rPr>
              <a:t>Usuarios de trámites institucionales </a:t>
            </a:r>
          </a:p>
          <a:p>
            <a:pPr marL="0" lvl="1" algn="ctr">
              <a:buClr>
                <a:srgbClr val="89BA20"/>
              </a:buClr>
            </a:pPr>
            <a:r>
              <a:rPr lang="es-MX" sz="1000" b="1">
                <a:solidFill>
                  <a:schemeClr val="tx1">
                    <a:tint val="75000"/>
                  </a:schemeClr>
                </a:solidFill>
                <a:cs typeface="Segoe UI"/>
              </a:rPr>
              <a:t>durante 2025</a:t>
            </a:r>
          </a:p>
        </p:txBody>
      </p:sp>
      <p:sp>
        <p:nvSpPr>
          <p:cNvPr id="18" name="CuadroTexto 17">
            <a:extLst>
              <a:ext uri="{FF2B5EF4-FFF2-40B4-BE49-F238E27FC236}">
                <a16:creationId xmlns:a16="http://schemas.microsoft.com/office/drawing/2014/main" id="{8AEA7859-53DE-ACBD-A6F7-DCD661E9358B}"/>
              </a:ext>
            </a:extLst>
          </p:cNvPr>
          <p:cNvSpPr txBox="1"/>
          <p:nvPr/>
        </p:nvSpPr>
        <p:spPr>
          <a:xfrm>
            <a:off x="2565967" y="1115794"/>
            <a:ext cx="1945285" cy="569387"/>
          </a:xfrm>
          <a:prstGeom prst="rect">
            <a:avLst/>
          </a:prstGeom>
          <a:noFill/>
        </p:spPr>
        <p:txBody>
          <a:bodyPr wrap="square">
            <a:spAutoFit/>
          </a:bodyPr>
          <a:lstStyle/>
          <a:p>
            <a:pPr marL="0" lvl="1" algn="ctr">
              <a:buClr>
                <a:srgbClr val="89BA20"/>
              </a:buClr>
            </a:pPr>
            <a:r>
              <a:rPr lang="es-MX" sz="1100" b="1">
                <a:solidFill>
                  <a:srgbClr val="92D050"/>
                </a:solidFill>
                <a:cs typeface="Segoe UI"/>
              </a:rPr>
              <a:t>1. </a:t>
            </a:r>
            <a:r>
              <a:rPr lang="es-MX" sz="1000" b="1">
                <a:solidFill>
                  <a:schemeClr val="tx1">
                    <a:tint val="75000"/>
                  </a:schemeClr>
                </a:solidFill>
                <a:cs typeface="Segoe UI"/>
              </a:rPr>
              <a:t>Ciudadanos que se comunican con Fogafín para solicitar información</a:t>
            </a:r>
          </a:p>
        </p:txBody>
      </p:sp>
      <p:sp>
        <p:nvSpPr>
          <p:cNvPr id="17" name="Marcador de texto 16">
            <a:extLst>
              <a:ext uri="{FF2B5EF4-FFF2-40B4-BE49-F238E27FC236}">
                <a16:creationId xmlns:a16="http://schemas.microsoft.com/office/drawing/2014/main" id="{C13C6C6C-38BF-8CE0-0D03-1B096F105A5E}"/>
              </a:ext>
            </a:extLst>
          </p:cNvPr>
          <p:cNvSpPr>
            <a:spLocks noGrp="1"/>
          </p:cNvSpPr>
          <p:nvPr>
            <p:ph type="body" idx="1"/>
          </p:nvPr>
        </p:nvSpPr>
        <p:spPr>
          <a:xfrm>
            <a:off x="9770770" y="5514048"/>
            <a:ext cx="2380894" cy="600164"/>
          </a:xfrm>
          <a:solidFill>
            <a:schemeClr val="bg2"/>
          </a:solidFill>
          <a:ln>
            <a:solidFill>
              <a:schemeClr val="tx1"/>
            </a:solidFill>
            <a:prstDash val="lgDash"/>
          </a:ln>
        </p:spPr>
        <p:txBody>
          <a:bodyPr>
            <a:normAutofit/>
          </a:bodyPr>
          <a:lstStyle/>
          <a:p>
            <a:pPr algn="ctr"/>
            <a:r>
              <a:rPr lang="es-CO" sz="1100" b="1">
                <a:solidFill>
                  <a:prstClr val="black">
                    <a:lumMod val="50000"/>
                    <a:lumOff val="50000"/>
                  </a:prstClr>
                </a:solidFill>
                <a:latin typeface="Verdana" panose="020B0604030504040204" pitchFamily="34" charset="0"/>
                <a:ea typeface="Verdana" panose="020B0604030504040204" pitchFamily="34" charset="0"/>
              </a:rPr>
              <a:t>El análisis de los resultados está disponible en el siguiente slide</a:t>
            </a:r>
          </a:p>
        </p:txBody>
      </p:sp>
      <p:sp>
        <p:nvSpPr>
          <p:cNvPr id="21" name="Flecha: hacia abajo 20">
            <a:extLst>
              <a:ext uri="{FF2B5EF4-FFF2-40B4-BE49-F238E27FC236}">
                <a16:creationId xmlns:a16="http://schemas.microsoft.com/office/drawing/2014/main" id="{ED6FDDD8-8FE3-013E-08E0-5ED07302D105}"/>
              </a:ext>
            </a:extLst>
          </p:cNvPr>
          <p:cNvSpPr/>
          <p:nvPr/>
        </p:nvSpPr>
        <p:spPr>
          <a:xfrm>
            <a:off x="10851679" y="6168351"/>
            <a:ext cx="219075" cy="4029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 name="Group 22">
            <a:extLst>
              <a:ext uri="{FF2B5EF4-FFF2-40B4-BE49-F238E27FC236}">
                <a16:creationId xmlns:a16="http://schemas.microsoft.com/office/drawing/2014/main" id="{BA434E95-0C08-A02F-0CEB-F5CE5260DFEE}"/>
              </a:ext>
            </a:extLst>
          </p:cNvPr>
          <p:cNvGrpSpPr/>
          <p:nvPr/>
        </p:nvGrpSpPr>
        <p:grpSpPr>
          <a:xfrm>
            <a:off x="8850540" y="3132568"/>
            <a:ext cx="3389082" cy="600164"/>
            <a:chOff x="6496057" y="3701570"/>
            <a:chExt cx="3419025" cy="925439"/>
          </a:xfrm>
        </p:grpSpPr>
        <p:sp>
          <p:nvSpPr>
            <p:cNvPr id="4" name="Freeform 26">
              <a:extLst>
                <a:ext uri="{FF2B5EF4-FFF2-40B4-BE49-F238E27FC236}">
                  <a16:creationId xmlns:a16="http://schemas.microsoft.com/office/drawing/2014/main" id="{F08E6870-60DA-6CD6-0618-DA0E4A6804CD}"/>
                </a:ext>
              </a:extLst>
            </p:cNvPr>
            <p:cNvSpPr>
              <a:spLocks/>
            </p:cNvSpPr>
            <p:nvPr/>
          </p:nvSpPr>
          <p:spPr bwMode="auto">
            <a:xfrm flipH="1">
              <a:off x="6524477" y="3701570"/>
              <a:ext cx="3195793" cy="925439"/>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gradFill flip="none" rotWithShape="1">
              <a:gsLst>
                <a:gs pos="0">
                  <a:schemeClr val="accent1">
                    <a:lumMod val="67000"/>
                  </a:schemeClr>
                </a:gs>
                <a:gs pos="24000">
                  <a:schemeClr val="accent1">
                    <a:lumMod val="97000"/>
                    <a:lumOff val="3000"/>
                  </a:schemeClr>
                </a:gs>
                <a:gs pos="100000">
                  <a:schemeClr val="accent1">
                    <a:lumMod val="60000"/>
                    <a:lumOff val="40000"/>
                  </a:schemeClr>
                </a:gs>
              </a:gsLst>
              <a:lin ang="12600000" scaled="0"/>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9" name="TextBox 37">
              <a:extLst>
                <a:ext uri="{FF2B5EF4-FFF2-40B4-BE49-F238E27FC236}">
                  <a16:creationId xmlns:a16="http://schemas.microsoft.com/office/drawing/2014/main" id="{292FE2C3-7D15-8F12-781D-1F2BB30B846A}"/>
                </a:ext>
              </a:extLst>
            </p:cNvPr>
            <p:cNvSpPr txBox="1"/>
            <p:nvPr/>
          </p:nvSpPr>
          <p:spPr>
            <a:xfrm>
              <a:off x="6496057" y="3740030"/>
              <a:ext cx="3126299" cy="474585"/>
            </a:xfrm>
            <a:prstGeom prst="rect">
              <a:avLst/>
            </a:prstGeom>
            <a:noFill/>
          </p:spPr>
          <p:txBody>
            <a:bodyPr wrap="none" rtlCol="0">
              <a:spAutoFit/>
            </a:bodyPr>
            <a:lstStyle/>
            <a:p>
              <a:r>
                <a:rPr lang="en-US" sz="1400" err="1">
                  <a:solidFill>
                    <a:schemeClr val="bg1"/>
                  </a:solidFill>
                  <a:latin typeface="+mj-lt"/>
                </a:rPr>
                <a:t>Índice</a:t>
              </a:r>
              <a:r>
                <a:rPr lang="en-US" sz="1400">
                  <a:solidFill>
                    <a:schemeClr val="bg1"/>
                  </a:solidFill>
                  <a:latin typeface="+mj-lt"/>
                </a:rPr>
                <a:t> general de </a:t>
              </a:r>
              <a:r>
                <a:rPr lang="es-CO" sz="1400">
                  <a:solidFill>
                    <a:schemeClr val="bg1"/>
                  </a:solidFill>
                  <a:latin typeface="+mj-lt"/>
                </a:rPr>
                <a:t>satisfacción</a:t>
              </a:r>
              <a:r>
                <a:rPr lang="en-US" sz="1400">
                  <a:solidFill>
                    <a:schemeClr val="bg1"/>
                  </a:solidFill>
                  <a:latin typeface="+mj-lt"/>
                </a:rPr>
                <a:t> </a:t>
              </a:r>
              <a:endParaRPr lang="id-ID" sz="1400">
                <a:solidFill>
                  <a:schemeClr val="bg1"/>
                </a:solidFill>
                <a:latin typeface="+mj-lt"/>
              </a:endParaRPr>
            </a:p>
          </p:txBody>
        </p:sp>
        <p:sp>
          <p:nvSpPr>
            <p:cNvPr id="15" name="Text Placeholder 6">
              <a:extLst>
                <a:ext uri="{FF2B5EF4-FFF2-40B4-BE49-F238E27FC236}">
                  <a16:creationId xmlns:a16="http://schemas.microsoft.com/office/drawing/2014/main" id="{C8370F4A-6934-772C-3D6C-7E6F972A4B39}"/>
                </a:ext>
              </a:extLst>
            </p:cNvPr>
            <p:cNvSpPr txBox="1">
              <a:spLocks/>
            </p:cNvSpPr>
            <p:nvPr/>
          </p:nvSpPr>
          <p:spPr>
            <a:xfrm>
              <a:off x="6509210" y="4126912"/>
              <a:ext cx="3405872" cy="4505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200" noProof="0">
                  <a:solidFill>
                    <a:schemeClr val="bg1"/>
                  </a:solidFill>
                </a:rPr>
                <a:t>Usuarios de trámites </a:t>
              </a:r>
              <a:r>
                <a:rPr lang="es-CO" sz="1200" b="1" noProof="0">
                  <a:solidFill>
                    <a:schemeClr val="bg1"/>
                  </a:solidFill>
                </a:rPr>
                <a:t>95.15% </a:t>
              </a:r>
            </a:p>
          </p:txBody>
        </p:sp>
      </p:grpSp>
      <p:sp>
        <p:nvSpPr>
          <p:cNvPr id="19" name="Freeform 26">
            <a:extLst>
              <a:ext uri="{FF2B5EF4-FFF2-40B4-BE49-F238E27FC236}">
                <a16:creationId xmlns:a16="http://schemas.microsoft.com/office/drawing/2014/main" id="{07E18C9B-EA41-21BD-6E5A-1076B36750D2}"/>
              </a:ext>
            </a:extLst>
          </p:cNvPr>
          <p:cNvSpPr>
            <a:spLocks/>
          </p:cNvSpPr>
          <p:nvPr/>
        </p:nvSpPr>
        <p:spPr bwMode="auto">
          <a:xfrm flipH="1">
            <a:off x="991585" y="2701680"/>
            <a:ext cx="2335865" cy="540703"/>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gradFill flip="none" rotWithShape="1">
            <a:gsLst>
              <a:gs pos="0">
                <a:schemeClr val="accent1">
                  <a:lumMod val="67000"/>
                </a:schemeClr>
              </a:gs>
              <a:gs pos="24000">
                <a:schemeClr val="accent1">
                  <a:lumMod val="97000"/>
                  <a:lumOff val="3000"/>
                </a:schemeClr>
              </a:gs>
              <a:gs pos="100000">
                <a:schemeClr val="accent1">
                  <a:lumMod val="60000"/>
                  <a:lumOff val="40000"/>
                </a:schemeClr>
              </a:gs>
            </a:gsLst>
            <a:lin ang="12600000" scaled="0"/>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20" name="TextBox 37">
            <a:extLst>
              <a:ext uri="{FF2B5EF4-FFF2-40B4-BE49-F238E27FC236}">
                <a16:creationId xmlns:a16="http://schemas.microsoft.com/office/drawing/2014/main" id="{B03016FF-1EB9-DDE8-671E-7ADCF028021E}"/>
              </a:ext>
            </a:extLst>
          </p:cNvPr>
          <p:cNvSpPr txBox="1"/>
          <p:nvPr/>
        </p:nvSpPr>
        <p:spPr>
          <a:xfrm>
            <a:off x="889292" y="2700782"/>
            <a:ext cx="2319868" cy="307777"/>
          </a:xfrm>
          <a:prstGeom prst="rect">
            <a:avLst/>
          </a:prstGeom>
          <a:noFill/>
        </p:spPr>
        <p:txBody>
          <a:bodyPr wrap="none" rtlCol="0">
            <a:spAutoFit/>
          </a:bodyPr>
          <a:lstStyle/>
          <a:p>
            <a:pPr algn="r"/>
            <a:r>
              <a:rPr lang="en-US" sz="1400">
                <a:solidFill>
                  <a:schemeClr val="bg1"/>
                </a:solidFill>
                <a:latin typeface="+mj-lt"/>
              </a:rPr>
              <a:t>Índice de </a:t>
            </a:r>
            <a:r>
              <a:rPr lang="es-CO" sz="1400">
                <a:solidFill>
                  <a:schemeClr val="bg1"/>
                </a:solidFill>
                <a:latin typeface="+mj-lt"/>
              </a:rPr>
              <a:t>satisfacción</a:t>
            </a:r>
            <a:r>
              <a:rPr lang="en-US" sz="1400">
                <a:solidFill>
                  <a:schemeClr val="bg1"/>
                </a:solidFill>
                <a:latin typeface="+mj-lt"/>
              </a:rPr>
              <a:t> </a:t>
            </a:r>
            <a:endParaRPr lang="id-ID" sz="1400">
              <a:solidFill>
                <a:schemeClr val="bg1"/>
              </a:solidFill>
              <a:latin typeface="+mj-lt"/>
            </a:endParaRPr>
          </a:p>
        </p:txBody>
      </p:sp>
      <p:sp>
        <p:nvSpPr>
          <p:cNvPr id="22" name="Text Placeholder 6">
            <a:extLst>
              <a:ext uri="{FF2B5EF4-FFF2-40B4-BE49-F238E27FC236}">
                <a16:creationId xmlns:a16="http://schemas.microsoft.com/office/drawing/2014/main" id="{FAB2883C-38A9-6852-2730-492B59018AF3}"/>
              </a:ext>
            </a:extLst>
          </p:cNvPr>
          <p:cNvSpPr txBox="1">
            <a:spLocks/>
          </p:cNvSpPr>
          <p:nvPr/>
        </p:nvSpPr>
        <p:spPr>
          <a:xfrm>
            <a:off x="754503" y="2934607"/>
            <a:ext cx="2300737" cy="2921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MX" sz="1400">
                <a:solidFill>
                  <a:schemeClr val="bg1"/>
                </a:solidFill>
              </a:rPr>
              <a:t>PQRSDA</a:t>
            </a:r>
            <a:endParaRPr lang="en-US" sz="1400" b="1">
              <a:solidFill>
                <a:schemeClr val="bg1"/>
              </a:solidFill>
            </a:endParaRPr>
          </a:p>
        </p:txBody>
      </p:sp>
    </p:spTree>
    <p:extLst>
      <p:ext uri="{BB962C8B-B14F-4D97-AF65-F5344CB8AC3E}">
        <p14:creationId xmlns:p14="http://schemas.microsoft.com/office/powerpoint/2010/main" val="269594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down)">
                                      <p:cBhvr>
                                        <p:cTn id="7" dur="500"/>
                                        <p:tgtEl>
                                          <p:spTgt spid="10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wipe(down)">
                                      <p:cBhvr>
                                        <p:cTn id="10" dur="500"/>
                                        <p:tgtEl>
                                          <p:spTgt spid="1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down)">
                                      <p:cBhvr>
                                        <p:cTn id="13" dur="500"/>
                                        <p:tgtEl>
                                          <p:spTgt spid="12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wipe(down)">
                                      <p:cBhvr>
                                        <p:cTn id="16" dur="500"/>
                                        <p:tgtEl>
                                          <p:spTgt spid="1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fade">
                                      <p:cBhvr>
                                        <p:cTn id="19" dur="500"/>
                                        <p:tgtEl>
                                          <p:spTgt spid="1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fade">
                                      <p:cBhvr>
                                        <p:cTn id="22" dur="500"/>
                                        <p:tgtEl>
                                          <p:spTgt spid="1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fade">
                                      <p:cBhvr>
                                        <p:cTn id="25" dur="500"/>
                                        <p:tgtEl>
                                          <p:spTgt spid="1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500"/>
                                        <p:tgtEl>
                                          <p:spTgt spid="1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fade">
                                      <p:cBhvr>
                                        <p:cTn id="31" dur="500"/>
                                        <p:tgtEl>
                                          <p:spTgt spid="1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
                                        </p:tgtEl>
                                        <p:attrNameLst>
                                          <p:attrName>style.visibility</p:attrName>
                                        </p:attrNameLst>
                                      </p:cBhvr>
                                      <p:to>
                                        <p:strVal val="visible"/>
                                      </p:to>
                                    </p:set>
                                    <p:animEffect transition="in" filter="fade">
                                      <p:cBhvr>
                                        <p:cTn id="34" dur="500"/>
                                        <p:tgtEl>
                                          <p:spTgt spid="1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6"/>
                                        </p:tgtEl>
                                        <p:attrNameLst>
                                          <p:attrName>style.visibility</p:attrName>
                                        </p:attrNameLst>
                                      </p:cBhvr>
                                      <p:to>
                                        <p:strVal val="visible"/>
                                      </p:to>
                                    </p:set>
                                    <p:animEffect transition="in" filter="fade">
                                      <p:cBhvr>
                                        <p:cTn id="37" dur="500"/>
                                        <p:tgtEl>
                                          <p:spTgt spid="15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9"/>
                                        </p:tgtEl>
                                        <p:attrNameLst>
                                          <p:attrName>style.visibility</p:attrName>
                                        </p:attrNameLst>
                                      </p:cBhvr>
                                      <p:to>
                                        <p:strVal val="visible"/>
                                      </p:to>
                                    </p:set>
                                    <p:animEffect transition="in" filter="fade">
                                      <p:cBhvr>
                                        <p:cTn id="40" dur="500"/>
                                        <p:tgtEl>
                                          <p:spTgt spid="15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2"/>
                                        </p:tgtEl>
                                        <p:attrNameLst>
                                          <p:attrName>style.visibility</p:attrName>
                                        </p:attrNameLst>
                                      </p:cBhvr>
                                      <p:to>
                                        <p:strVal val="visible"/>
                                      </p:to>
                                    </p:set>
                                    <p:animEffect transition="in" filter="fade">
                                      <p:cBhvr>
                                        <p:cTn id="43" dur="500"/>
                                        <p:tgtEl>
                                          <p:spTgt spid="16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36"/>
                                        </p:tgtEl>
                                        <p:attrNameLst>
                                          <p:attrName>style.visibility</p:attrName>
                                        </p:attrNameLst>
                                      </p:cBhvr>
                                      <p:to>
                                        <p:strVal val="visible"/>
                                      </p:to>
                                    </p:set>
                                    <p:animEffect transition="in" filter="wipe(down)">
                                      <p:cBhvr>
                                        <p:cTn id="46" dur="500"/>
                                        <p:tgtEl>
                                          <p:spTgt spid="13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37"/>
                                        </p:tgtEl>
                                        <p:attrNameLst>
                                          <p:attrName>style.visibility</p:attrName>
                                        </p:attrNameLst>
                                      </p:cBhvr>
                                      <p:to>
                                        <p:strVal val="visible"/>
                                      </p:to>
                                    </p:set>
                                    <p:animEffect transition="in" filter="wipe(down)">
                                      <p:cBhvr>
                                        <p:cTn id="49" dur="500"/>
                                        <p:tgtEl>
                                          <p:spTgt spid="13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75"/>
                                        </p:tgtEl>
                                        <p:attrNameLst>
                                          <p:attrName>style.visibility</p:attrName>
                                        </p:attrNameLst>
                                      </p:cBhvr>
                                      <p:to>
                                        <p:strVal val="visible"/>
                                      </p:to>
                                    </p:set>
                                    <p:animEffect transition="in" filter="wipe(down)">
                                      <p:cBhvr>
                                        <p:cTn id="52" dur="500"/>
                                        <p:tgtEl>
                                          <p:spTgt spid="17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down)">
                                      <p:cBhvr>
                                        <p:cTn id="55" dur="500"/>
                                        <p:tgtEl>
                                          <p:spTgt spid="176"/>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77"/>
                                        </p:tgtEl>
                                        <p:attrNameLst>
                                          <p:attrName>style.visibility</p:attrName>
                                        </p:attrNameLst>
                                      </p:cBhvr>
                                      <p:to>
                                        <p:strVal val="visible"/>
                                      </p:to>
                                    </p:set>
                                    <p:animEffect transition="in" filter="fade">
                                      <p:cBhvr>
                                        <p:cTn id="59" dur="500"/>
                                        <p:tgtEl>
                                          <p:spTgt spid="17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78"/>
                                        </p:tgtEl>
                                        <p:attrNameLst>
                                          <p:attrName>style.visibility</p:attrName>
                                        </p:attrNameLst>
                                      </p:cBhvr>
                                      <p:to>
                                        <p:strVal val="visible"/>
                                      </p:to>
                                    </p:set>
                                    <p:animEffect transition="in" filter="wipe(down)">
                                      <p:cBhvr>
                                        <p:cTn id="62" dur="500"/>
                                        <p:tgtEl>
                                          <p:spTgt spid="17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79"/>
                                        </p:tgtEl>
                                        <p:attrNameLst>
                                          <p:attrName>style.visibility</p:attrName>
                                        </p:attrNameLst>
                                      </p:cBhvr>
                                      <p:to>
                                        <p:strVal val="visible"/>
                                      </p:to>
                                    </p:set>
                                    <p:animEffect transition="in" filter="wipe(down)">
                                      <p:cBhvr>
                                        <p:cTn id="65" dur="500"/>
                                        <p:tgtEl>
                                          <p:spTgt spid="179"/>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80"/>
                                        </p:tgtEl>
                                        <p:attrNameLst>
                                          <p:attrName>style.visibility</p:attrName>
                                        </p:attrNameLst>
                                      </p:cBhvr>
                                      <p:to>
                                        <p:strVal val="visible"/>
                                      </p:to>
                                    </p:set>
                                    <p:animEffect transition="in" filter="fade">
                                      <p:cBhvr>
                                        <p:cTn id="69" dur="500"/>
                                        <p:tgtEl>
                                          <p:spTgt spid="180"/>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183"/>
                                        </p:tgtEl>
                                        <p:attrNameLst>
                                          <p:attrName>style.visibility</p:attrName>
                                        </p:attrNameLst>
                                      </p:cBhvr>
                                      <p:to>
                                        <p:strVal val="visible"/>
                                      </p:to>
                                    </p:set>
                                    <p:animEffect transition="in" filter="fade">
                                      <p:cBhvr>
                                        <p:cTn id="73" dur="500"/>
                                        <p:tgtEl>
                                          <p:spTgt spid="183"/>
                                        </p:tgtEl>
                                      </p:cBhvr>
                                    </p:animEffect>
                                  </p:childTnLst>
                                </p:cTn>
                              </p:par>
                            </p:childTnLst>
                          </p:cTn>
                        </p:par>
                        <p:par>
                          <p:cTn id="74" fill="hold">
                            <p:stCondLst>
                              <p:cond delay="2000"/>
                            </p:stCondLst>
                            <p:childTnLst>
                              <p:par>
                                <p:cTn id="75" presetID="10" presetClass="entr" presetSubtype="0" fill="hold" grpId="0" nodeType="afterEffect">
                                  <p:stCondLst>
                                    <p:cond delay="0"/>
                                  </p:stCondLst>
                                  <p:childTnLst>
                                    <p:set>
                                      <p:cBhvr>
                                        <p:cTn id="76" dur="1" fill="hold">
                                          <p:stCondLst>
                                            <p:cond delay="0"/>
                                          </p:stCondLst>
                                        </p:cTn>
                                        <p:tgtEl>
                                          <p:spTgt spid="186"/>
                                        </p:tgtEl>
                                        <p:attrNameLst>
                                          <p:attrName>style.visibility</p:attrName>
                                        </p:attrNameLst>
                                      </p:cBhvr>
                                      <p:to>
                                        <p:strVal val="visible"/>
                                      </p:to>
                                    </p:set>
                                    <p:animEffect transition="in" filter="fade">
                                      <p:cBhvr>
                                        <p:cTn id="77" dur="500"/>
                                        <p:tgtEl>
                                          <p:spTgt spid="18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84"/>
                                        </p:tgtEl>
                                        <p:attrNameLst>
                                          <p:attrName>style.visibility</p:attrName>
                                        </p:attrNameLst>
                                      </p:cBhvr>
                                      <p:to>
                                        <p:strVal val="visible"/>
                                      </p:to>
                                    </p:set>
                                    <p:animEffect transition="in" filter="wipe(down)">
                                      <p:cBhvr>
                                        <p:cTn id="80" dur="500"/>
                                        <p:tgtEl>
                                          <p:spTgt spid="184"/>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85"/>
                                        </p:tgtEl>
                                        <p:attrNameLst>
                                          <p:attrName>style.visibility</p:attrName>
                                        </p:attrNameLst>
                                      </p:cBhvr>
                                      <p:to>
                                        <p:strVal val="visible"/>
                                      </p:to>
                                    </p:set>
                                    <p:animEffect transition="in" filter="wipe(down)">
                                      <p:cBhvr>
                                        <p:cTn id="83" dur="500"/>
                                        <p:tgtEl>
                                          <p:spTgt spid="185"/>
                                        </p:tgtEl>
                                      </p:cBhvr>
                                    </p:animEffect>
                                  </p:childTnLst>
                                </p:cTn>
                              </p:par>
                              <p:par>
                                <p:cTn id="84" presetID="10" presetClass="entr" presetSubtype="0" fill="hold" nodeType="with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500"/>
                                        <p:tgtEl>
                                          <p:spTgt spid="5"/>
                                        </p:tgtEl>
                                      </p:cBhvr>
                                    </p:animEffect>
                                  </p:childTnLst>
                                </p:cTn>
                              </p:par>
                              <p:par>
                                <p:cTn id="87" presetID="10" presetClass="entr" presetSubtype="0"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500"/>
                                        <p:tgtEl>
                                          <p:spTgt spid="11"/>
                                        </p:tgtEl>
                                      </p:cBhvr>
                                    </p:animEffect>
                                  </p:childTnLst>
                                </p:cTn>
                              </p:par>
                              <p:par>
                                <p:cTn id="90" presetID="22" presetClass="entr" presetSubtype="8" fill="hold" nodeType="with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wipe(left)">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7" grpId="0" animBg="1"/>
      <p:bldP spid="126" grpId="0" animBg="1"/>
      <p:bldP spid="135" grpId="0" animBg="1"/>
      <p:bldP spid="136" grpId="0" animBg="1"/>
      <p:bldP spid="137" grpId="0" animBg="1"/>
      <p:bldP spid="140" grpId="0" animBg="1"/>
      <p:bldP spid="143" grpId="0" animBg="1"/>
      <p:bldP spid="146" grpId="0" animBg="1"/>
      <p:bldP spid="149" grpId="0" animBg="1"/>
      <p:bldP spid="150" grpId="0" animBg="1"/>
      <p:bldP spid="153" grpId="0"/>
      <p:bldP spid="156" grpId="0"/>
      <p:bldP spid="159" grpId="0"/>
      <p:bldP spid="162" grpId="0"/>
      <p:bldP spid="175" grpId="0" animBg="1"/>
      <p:bldP spid="176" grpId="0" animBg="1"/>
      <p:bldP spid="177" grpId="0"/>
      <p:bldP spid="178" grpId="0" animBg="1"/>
      <p:bldP spid="179" grpId="0" animBg="1"/>
      <p:bldP spid="180" grpId="0"/>
      <p:bldP spid="183" grpId="0"/>
      <p:bldP spid="184" grpId="0" animBg="1"/>
      <p:bldP spid="185" grpId="0" animBg="1"/>
      <p:bldP spid="1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DC8918-4476-AED1-5072-F2DD966DBC1C}"/>
              </a:ext>
            </a:extLst>
          </p:cNvPr>
          <p:cNvSpPr>
            <a:spLocks noGrp="1"/>
          </p:cNvSpPr>
          <p:nvPr>
            <p:ph type="title"/>
          </p:nvPr>
        </p:nvSpPr>
        <p:spPr>
          <a:xfrm>
            <a:off x="741077" y="297080"/>
            <a:ext cx="8851436" cy="571610"/>
          </a:xfrm>
        </p:spPr>
        <p:txBody>
          <a:bodyPr>
            <a:normAutofit fontScale="90000"/>
          </a:bodyPr>
          <a:lstStyle/>
          <a:p>
            <a:r>
              <a:rPr lang="es-CO"/>
              <a:t>Análisis de los resultados obtenidos</a:t>
            </a:r>
          </a:p>
        </p:txBody>
      </p:sp>
      <p:sp>
        <p:nvSpPr>
          <p:cNvPr id="5" name="Marcador de texto 3">
            <a:extLst>
              <a:ext uri="{FF2B5EF4-FFF2-40B4-BE49-F238E27FC236}">
                <a16:creationId xmlns:a16="http://schemas.microsoft.com/office/drawing/2014/main" id="{726405C5-73F8-FD51-8EBF-CB38506D91DE}"/>
              </a:ext>
            </a:extLst>
          </p:cNvPr>
          <p:cNvSpPr>
            <a:spLocks noGrp="1"/>
          </p:cNvSpPr>
          <p:nvPr>
            <p:ph type="body" idx="1"/>
          </p:nvPr>
        </p:nvSpPr>
        <p:spPr>
          <a:xfrm>
            <a:off x="2094188" y="2410375"/>
            <a:ext cx="8516662" cy="1891359"/>
          </a:xfrm>
        </p:spPr>
        <p:txBody>
          <a:bodyPr lIns="91440" tIns="45720" rIns="91440" bIns="45720" anchor="t">
            <a:normAutofit/>
          </a:bodyPr>
          <a:lstStyle/>
          <a:p>
            <a:pPr algn="just">
              <a:buClr>
                <a:schemeClr val="accent2"/>
              </a:buClr>
            </a:pPr>
            <a:r>
              <a:rPr lang="es-CO" b="1">
                <a:solidFill>
                  <a:srgbClr val="89BA20"/>
                </a:solidFill>
              </a:rPr>
              <a:t>Población 1: </a:t>
            </a:r>
            <a:r>
              <a:rPr lang="es-MX" sz="1400" b="1">
                <a:solidFill>
                  <a:srgbClr val="89BA20"/>
                </a:solidFill>
                <a:cs typeface="Segoe UI"/>
              </a:rPr>
              <a:t>Ciudadanos que se comunican con Fogafín para solicitar información (PQRSDA)</a:t>
            </a:r>
            <a:endParaRPr lang="es-CO" b="1">
              <a:solidFill>
                <a:srgbClr val="89BA20"/>
              </a:solidFill>
            </a:endParaRPr>
          </a:p>
          <a:p>
            <a:pPr algn="just">
              <a:buClr>
                <a:schemeClr val="accent2"/>
              </a:buClr>
            </a:pPr>
            <a:r>
              <a:rPr lang="es-CO">
                <a:solidFill>
                  <a:schemeClr val="tx1">
                    <a:lumMod val="50000"/>
                    <a:lumOff val="50000"/>
                  </a:schemeClr>
                </a:solidFill>
              </a:rPr>
              <a:t>Durante los últimos dos periodos evaluados, el </a:t>
            </a:r>
            <a:r>
              <a:rPr lang="es-CO" b="1">
                <a:solidFill>
                  <a:schemeClr val="tx1">
                    <a:lumMod val="50000"/>
                    <a:lumOff val="50000"/>
                  </a:schemeClr>
                </a:solidFill>
              </a:rPr>
              <a:t>índice de satisfacción </a:t>
            </a:r>
            <a:r>
              <a:rPr lang="es-CO">
                <a:solidFill>
                  <a:schemeClr val="tx1">
                    <a:lumMod val="50000"/>
                    <a:lumOff val="50000"/>
                  </a:schemeClr>
                </a:solidFill>
              </a:rPr>
              <a:t>de esta población </a:t>
            </a:r>
            <a:r>
              <a:rPr lang="es-MX">
                <a:solidFill>
                  <a:schemeClr val="tx1">
                    <a:lumMod val="50000"/>
                    <a:lumOff val="50000"/>
                  </a:schemeClr>
                </a:solidFill>
              </a:rPr>
              <a:t>se ha mantenido por encima del </a:t>
            </a:r>
            <a:r>
              <a:rPr lang="es-CO" b="1">
                <a:solidFill>
                  <a:srgbClr val="015E99"/>
                </a:solidFill>
              </a:rPr>
              <a:t>97.36%</a:t>
            </a:r>
            <a:r>
              <a:rPr lang="es-CO">
                <a:solidFill>
                  <a:schemeClr val="tx1">
                    <a:lumMod val="50000"/>
                    <a:lumOff val="50000"/>
                  </a:schemeClr>
                </a:solidFill>
              </a:rPr>
              <a:t>. </a:t>
            </a:r>
          </a:p>
          <a:p>
            <a:pPr algn="just">
              <a:buClr>
                <a:schemeClr val="accent2"/>
              </a:buClr>
            </a:pPr>
            <a:r>
              <a:rPr lang="es-MX">
                <a:solidFill>
                  <a:schemeClr val="tx1">
                    <a:lumMod val="50000"/>
                    <a:lumOff val="50000"/>
                  </a:schemeClr>
                </a:solidFill>
              </a:rPr>
              <a:t>Este desempeño evidencia el compromiso de la entidad con la prestación de un servicio oportuno, claro y orientado al ciudadano, garantizando que las respuestas ofrecidas se comuniquen en un lenguaje accesible y sencillo.</a:t>
            </a:r>
            <a:r>
              <a:rPr lang="es-CO">
                <a:solidFill>
                  <a:schemeClr val="tx1">
                    <a:lumMod val="50000"/>
                    <a:lumOff val="50000"/>
                  </a:schemeClr>
                </a:solidFill>
              </a:rPr>
              <a:t> </a:t>
            </a:r>
          </a:p>
        </p:txBody>
      </p:sp>
      <p:grpSp>
        <p:nvGrpSpPr>
          <p:cNvPr id="10" name="Group 4">
            <a:extLst>
              <a:ext uri="{FF2B5EF4-FFF2-40B4-BE49-F238E27FC236}">
                <a16:creationId xmlns:a16="http://schemas.microsoft.com/office/drawing/2014/main" id="{E80B7E30-4D1D-28F0-2E76-D3B17D971394}"/>
              </a:ext>
            </a:extLst>
          </p:cNvPr>
          <p:cNvGrpSpPr/>
          <p:nvPr/>
        </p:nvGrpSpPr>
        <p:grpSpPr>
          <a:xfrm>
            <a:off x="741077" y="2400379"/>
            <a:ext cx="1124820" cy="1003301"/>
            <a:chOff x="5594358" y="3060697"/>
            <a:chExt cx="1124820" cy="1003301"/>
          </a:xfrm>
        </p:grpSpPr>
        <p:sp>
          <p:nvSpPr>
            <p:cNvPr id="11" name="Freeform 13">
              <a:extLst>
                <a:ext uri="{FF2B5EF4-FFF2-40B4-BE49-F238E27FC236}">
                  <a16:creationId xmlns:a16="http://schemas.microsoft.com/office/drawing/2014/main" id="{538FCF43-62A8-81ED-F745-69D06329CE4E}"/>
                </a:ext>
              </a:extLst>
            </p:cNvPr>
            <p:cNvSpPr/>
            <p:nvPr/>
          </p:nvSpPr>
          <p:spPr>
            <a:xfrm rot="5400000" flipH="1">
              <a:off x="5655117" y="2999938"/>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009D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39AF1348-2495-DD52-BC35-F7D3CFC225C9}"/>
                </a:ext>
              </a:extLst>
            </p:cNvPr>
            <p:cNvSpPr/>
            <p:nvPr/>
          </p:nvSpPr>
          <p:spPr>
            <a:xfrm>
              <a:off x="5594358" y="4016373"/>
              <a:ext cx="1003300" cy="47625"/>
            </a:xfrm>
            <a:prstGeom prst="rect">
              <a:avLst/>
            </a:prstGeom>
            <a:solidFill>
              <a:srgbClr val="009DD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4" name="Freeform 189">
            <a:extLst>
              <a:ext uri="{FF2B5EF4-FFF2-40B4-BE49-F238E27FC236}">
                <a16:creationId xmlns:a16="http://schemas.microsoft.com/office/drawing/2014/main" id="{E5DC8A6B-430B-B9AC-F030-1A529F1DA318}"/>
              </a:ext>
            </a:extLst>
          </p:cNvPr>
          <p:cNvSpPr>
            <a:spLocks noEditPoints="1"/>
          </p:cNvSpPr>
          <p:nvPr/>
        </p:nvSpPr>
        <p:spPr bwMode="auto">
          <a:xfrm>
            <a:off x="957573" y="2663704"/>
            <a:ext cx="570307" cy="429027"/>
          </a:xfrm>
          <a:custGeom>
            <a:avLst/>
            <a:gdLst>
              <a:gd name="T0" fmla="*/ 13889 w 16128"/>
              <a:gd name="T1" fmla="*/ 6822 h 12598"/>
              <a:gd name="T2" fmla="*/ 8843 w 16128"/>
              <a:gd name="T3" fmla="*/ 9927 h 12598"/>
              <a:gd name="T4" fmla="*/ 7067 w 16128"/>
              <a:gd name="T5" fmla="*/ 6408 h 12598"/>
              <a:gd name="T6" fmla="*/ 6946 w 16128"/>
              <a:gd name="T7" fmla="*/ 6738 h 12598"/>
              <a:gd name="T8" fmla="*/ 6792 w 16128"/>
              <a:gd name="T9" fmla="*/ 7043 h 12598"/>
              <a:gd name="T10" fmla="*/ 6609 w 16128"/>
              <a:gd name="T11" fmla="*/ 7319 h 12598"/>
              <a:gd name="T12" fmla="*/ 6401 w 16128"/>
              <a:gd name="T13" fmla="*/ 7563 h 12598"/>
              <a:gd name="T14" fmla="*/ 6171 w 16128"/>
              <a:gd name="T15" fmla="*/ 7772 h 12598"/>
              <a:gd name="T16" fmla="*/ 6573 w 16128"/>
              <a:gd name="T17" fmla="*/ 8354 h 12598"/>
              <a:gd name="T18" fmla="*/ 6761 w 16128"/>
              <a:gd name="T19" fmla="*/ 9072 h 12598"/>
              <a:gd name="T20" fmla="*/ 6802 w 16128"/>
              <a:gd name="T21" fmla="*/ 9793 h 12598"/>
              <a:gd name="T22" fmla="*/ 6767 w 16128"/>
              <a:gd name="T23" fmla="*/ 10382 h 12598"/>
              <a:gd name="T24" fmla="*/ 6719 w 16128"/>
              <a:gd name="T25" fmla="*/ 10726 h 12598"/>
              <a:gd name="T26" fmla="*/ 2691 w 16128"/>
              <a:gd name="T27" fmla="*/ 10474 h 12598"/>
              <a:gd name="T28" fmla="*/ 2817 w 16128"/>
              <a:gd name="T29" fmla="*/ 9955 h 12598"/>
              <a:gd name="T30" fmla="*/ 3048 w 16128"/>
              <a:gd name="T31" fmla="*/ 9281 h 12598"/>
              <a:gd name="T32" fmla="*/ 3407 w 16128"/>
              <a:gd name="T33" fmla="*/ 8574 h 12598"/>
              <a:gd name="T34" fmla="*/ 3917 w 16128"/>
              <a:gd name="T35" fmla="*/ 7954 h 12598"/>
              <a:gd name="T36" fmla="*/ 3740 w 16128"/>
              <a:gd name="T37" fmla="*/ 7594 h 12598"/>
              <a:gd name="T38" fmla="*/ 3479 w 16128"/>
              <a:gd name="T39" fmla="*/ 7184 h 12598"/>
              <a:gd name="T40" fmla="*/ 3307 w 16128"/>
              <a:gd name="T41" fmla="*/ 6703 h 12598"/>
              <a:gd name="T42" fmla="*/ 3235 w 16128"/>
              <a:gd name="T43" fmla="*/ 6170 h 12598"/>
              <a:gd name="T44" fmla="*/ 3268 w 16128"/>
              <a:gd name="T45" fmla="*/ 5603 h 12598"/>
              <a:gd name="T46" fmla="*/ 3442 w 16128"/>
              <a:gd name="T47" fmla="*/ 4959 h 12598"/>
              <a:gd name="T48" fmla="*/ 3778 w 16128"/>
              <a:gd name="T49" fmla="*/ 4338 h 12598"/>
              <a:gd name="T50" fmla="*/ 4228 w 16128"/>
              <a:gd name="T51" fmla="*/ 3853 h 12598"/>
              <a:gd name="T52" fmla="*/ 4757 w 16128"/>
              <a:gd name="T53" fmla="*/ 3530 h 12598"/>
              <a:gd name="T54" fmla="*/ 5332 w 16128"/>
              <a:gd name="T55" fmla="*/ 3393 h 12598"/>
              <a:gd name="T56" fmla="*/ 5919 w 16128"/>
              <a:gd name="T57" fmla="*/ 3469 h 12598"/>
              <a:gd name="T58" fmla="*/ 6434 w 16128"/>
              <a:gd name="T59" fmla="*/ 3752 h 12598"/>
              <a:gd name="T60" fmla="*/ 6830 w 16128"/>
              <a:gd name="T61" fmla="*/ 4203 h 12598"/>
              <a:gd name="T62" fmla="*/ 7089 w 16128"/>
              <a:gd name="T63" fmla="*/ 4781 h 12598"/>
              <a:gd name="T64" fmla="*/ 7195 w 16128"/>
              <a:gd name="T65" fmla="*/ 5450 h 12598"/>
              <a:gd name="T66" fmla="*/ 7129 w 16128"/>
              <a:gd name="T67" fmla="*/ 6170 h 12598"/>
              <a:gd name="T68" fmla="*/ 14629 w 16128"/>
              <a:gd name="T69" fmla="*/ 0 h 12598"/>
              <a:gd name="T70" fmla="*/ 11650 w 16128"/>
              <a:gd name="T71" fmla="*/ 236 h 12598"/>
              <a:gd name="T72" fmla="*/ 7615 w 16128"/>
              <a:gd name="T73" fmla="*/ 759 h 12598"/>
              <a:gd name="T74" fmla="*/ 3627 w 16128"/>
              <a:gd name="T75" fmla="*/ 1403 h 12598"/>
              <a:gd name="T76" fmla="*/ 788 w 16128"/>
              <a:gd name="T77" fmla="*/ 2003 h 12598"/>
              <a:gd name="T78" fmla="*/ 38 w 16128"/>
              <a:gd name="T79" fmla="*/ 2508 h 12598"/>
              <a:gd name="T80" fmla="*/ 3 w 16128"/>
              <a:gd name="T81" fmla="*/ 4050 h 12598"/>
              <a:gd name="T82" fmla="*/ 86 w 16128"/>
              <a:gd name="T83" fmla="*/ 6455 h 12598"/>
              <a:gd name="T84" fmla="*/ 260 w 16128"/>
              <a:gd name="T85" fmla="*/ 9059 h 12598"/>
              <a:gd name="T86" fmla="*/ 502 w 16128"/>
              <a:gd name="T87" fmla="*/ 11203 h 12598"/>
              <a:gd name="T88" fmla="*/ 788 w 16128"/>
              <a:gd name="T89" fmla="*/ 12229 h 12598"/>
              <a:gd name="T90" fmla="*/ 2352 w 16128"/>
              <a:gd name="T91" fmla="*/ 12440 h 12598"/>
              <a:gd name="T92" fmla="*/ 5717 w 16128"/>
              <a:gd name="T93" fmla="*/ 12567 h 12598"/>
              <a:gd name="T94" fmla="*/ 9793 w 16128"/>
              <a:gd name="T95" fmla="*/ 12596 h 12598"/>
              <a:gd name="T96" fmla="*/ 13486 w 16128"/>
              <a:gd name="T97" fmla="*/ 12518 h 12598"/>
              <a:gd name="T98" fmla="*/ 15703 w 16128"/>
              <a:gd name="T99" fmla="*/ 12323 h 12598"/>
              <a:gd name="T100" fmla="*/ 16037 w 16128"/>
              <a:gd name="T101" fmla="*/ 11577 h 12598"/>
              <a:gd name="T102" fmla="*/ 16123 w 16128"/>
              <a:gd name="T103" fmla="*/ 9284 h 12598"/>
              <a:gd name="T104" fmla="*/ 16103 w 16128"/>
              <a:gd name="T105" fmla="*/ 6156 h 12598"/>
              <a:gd name="T106" fmla="*/ 15971 w 16128"/>
              <a:gd name="T107" fmla="*/ 3027 h 12598"/>
              <a:gd name="T108" fmla="*/ 15720 w 16128"/>
              <a:gd name="T109" fmla="*/ 734 h 1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128" h="12598">
                <a:moveTo>
                  <a:pt x="13889" y="4338"/>
                </a:moveTo>
                <a:lnTo>
                  <a:pt x="8843" y="4782"/>
                </a:lnTo>
                <a:lnTo>
                  <a:pt x="8843" y="3924"/>
                </a:lnTo>
                <a:lnTo>
                  <a:pt x="13889" y="2828"/>
                </a:lnTo>
                <a:lnTo>
                  <a:pt x="13889" y="4338"/>
                </a:lnTo>
                <a:close/>
                <a:moveTo>
                  <a:pt x="13889" y="6822"/>
                </a:moveTo>
                <a:lnTo>
                  <a:pt x="8843" y="7266"/>
                </a:lnTo>
                <a:lnTo>
                  <a:pt x="8843" y="6403"/>
                </a:lnTo>
                <a:lnTo>
                  <a:pt x="13889" y="5312"/>
                </a:lnTo>
                <a:lnTo>
                  <a:pt x="13889" y="6822"/>
                </a:lnTo>
                <a:close/>
                <a:moveTo>
                  <a:pt x="13889" y="9483"/>
                </a:moveTo>
                <a:lnTo>
                  <a:pt x="8843" y="9927"/>
                </a:lnTo>
                <a:lnTo>
                  <a:pt x="8843" y="9064"/>
                </a:lnTo>
                <a:lnTo>
                  <a:pt x="13889" y="7973"/>
                </a:lnTo>
                <a:lnTo>
                  <a:pt x="13889" y="9483"/>
                </a:lnTo>
                <a:close/>
                <a:moveTo>
                  <a:pt x="7100" y="6292"/>
                </a:moveTo>
                <a:lnTo>
                  <a:pt x="7084" y="6351"/>
                </a:lnTo>
                <a:lnTo>
                  <a:pt x="7067" y="6408"/>
                </a:lnTo>
                <a:lnTo>
                  <a:pt x="7050" y="6465"/>
                </a:lnTo>
                <a:lnTo>
                  <a:pt x="7031" y="6520"/>
                </a:lnTo>
                <a:lnTo>
                  <a:pt x="7012" y="6576"/>
                </a:lnTo>
                <a:lnTo>
                  <a:pt x="6990" y="6630"/>
                </a:lnTo>
                <a:lnTo>
                  <a:pt x="6969" y="6685"/>
                </a:lnTo>
                <a:lnTo>
                  <a:pt x="6946" y="6738"/>
                </a:lnTo>
                <a:lnTo>
                  <a:pt x="6923" y="6791"/>
                </a:lnTo>
                <a:lnTo>
                  <a:pt x="6899" y="6842"/>
                </a:lnTo>
                <a:lnTo>
                  <a:pt x="6874" y="6894"/>
                </a:lnTo>
                <a:lnTo>
                  <a:pt x="6847" y="6944"/>
                </a:lnTo>
                <a:lnTo>
                  <a:pt x="6820" y="6994"/>
                </a:lnTo>
                <a:lnTo>
                  <a:pt x="6792" y="7043"/>
                </a:lnTo>
                <a:lnTo>
                  <a:pt x="6764" y="7091"/>
                </a:lnTo>
                <a:lnTo>
                  <a:pt x="6734" y="7138"/>
                </a:lnTo>
                <a:lnTo>
                  <a:pt x="6704" y="7185"/>
                </a:lnTo>
                <a:lnTo>
                  <a:pt x="6673" y="7230"/>
                </a:lnTo>
                <a:lnTo>
                  <a:pt x="6642" y="7274"/>
                </a:lnTo>
                <a:lnTo>
                  <a:pt x="6609" y="7319"/>
                </a:lnTo>
                <a:lnTo>
                  <a:pt x="6576" y="7361"/>
                </a:lnTo>
                <a:lnTo>
                  <a:pt x="6542" y="7404"/>
                </a:lnTo>
                <a:lnTo>
                  <a:pt x="6508" y="7445"/>
                </a:lnTo>
                <a:lnTo>
                  <a:pt x="6472" y="7485"/>
                </a:lnTo>
                <a:lnTo>
                  <a:pt x="6437" y="7525"/>
                </a:lnTo>
                <a:lnTo>
                  <a:pt x="6401" y="7563"/>
                </a:lnTo>
                <a:lnTo>
                  <a:pt x="6364" y="7601"/>
                </a:lnTo>
                <a:lnTo>
                  <a:pt x="6326" y="7637"/>
                </a:lnTo>
                <a:lnTo>
                  <a:pt x="6288" y="7672"/>
                </a:lnTo>
                <a:lnTo>
                  <a:pt x="6250" y="7707"/>
                </a:lnTo>
                <a:lnTo>
                  <a:pt x="6210" y="7740"/>
                </a:lnTo>
                <a:lnTo>
                  <a:pt x="6171" y="7772"/>
                </a:lnTo>
                <a:lnTo>
                  <a:pt x="6256" y="7853"/>
                </a:lnTo>
                <a:lnTo>
                  <a:pt x="6333" y="7942"/>
                </a:lnTo>
                <a:lnTo>
                  <a:pt x="6404" y="8037"/>
                </a:lnTo>
                <a:lnTo>
                  <a:pt x="6466" y="8138"/>
                </a:lnTo>
                <a:lnTo>
                  <a:pt x="6523" y="8244"/>
                </a:lnTo>
                <a:lnTo>
                  <a:pt x="6573" y="8354"/>
                </a:lnTo>
                <a:lnTo>
                  <a:pt x="6618" y="8468"/>
                </a:lnTo>
                <a:lnTo>
                  <a:pt x="6657" y="8585"/>
                </a:lnTo>
                <a:lnTo>
                  <a:pt x="6690" y="8704"/>
                </a:lnTo>
                <a:lnTo>
                  <a:pt x="6718" y="8825"/>
                </a:lnTo>
                <a:lnTo>
                  <a:pt x="6742" y="8949"/>
                </a:lnTo>
                <a:lnTo>
                  <a:pt x="6761" y="9072"/>
                </a:lnTo>
                <a:lnTo>
                  <a:pt x="6776" y="9196"/>
                </a:lnTo>
                <a:lnTo>
                  <a:pt x="6788" y="9319"/>
                </a:lnTo>
                <a:lnTo>
                  <a:pt x="6796" y="9440"/>
                </a:lnTo>
                <a:lnTo>
                  <a:pt x="6800" y="9561"/>
                </a:lnTo>
                <a:lnTo>
                  <a:pt x="6803" y="9679"/>
                </a:lnTo>
                <a:lnTo>
                  <a:pt x="6802" y="9793"/>
                </a:lnTo>
                <a:lnTo>
                  <a:pt x="6800" y="9904"/>
                </a:lnTo>
                <a:lnTo>
                  <a:pt x="6796" y="10011"/>
                </a:lnTo>
                <a:lnTo>
                  <a:pt x="6790" y="10112"/>
                </a:lnTo>
                <a:lnTo>
                  <a:pt x="6783" y="10208"/>
                </a:lnTo>
                <a:lnTo>
                  <a:pt x="6775" y="10298"/>
                </a:lnTo>
                <a:lnTo>
                  <a:pt x="6767" y="10382"/>
                </a:lnTo>
                <a:lnTo>
                  <a:pt x="6759" y="10456"/>
                </a:lnTo>
                <a:lnTo>
                  <a:pt x="6750" y="10524"/>
                </a:lnTo>
                <a:lnTo>
                  <a:pt x="6742" y="10583"/>
                </a:lnTo>
                <a:lnTo>
                  <a:pt x="6734" y="10633"/>
                </a:lnTo>
                <a:lnTo>
                  <a:pt x="6723" y="10702"/>
                </a:lnTo>
                <a:lnTo>
                  <a:pt x="6719" y="10726"/>
                </a:lnTo>
                <a:lnTo>
                  <a:pt x="2647" y="10725"/>
                </a:lnTo>
                <a:lnTo>
                  <a:pt x="2650" y="10703"/>
                </a:lnTo>
                <a:lnTo>
                  <a:pt x="2660" y="10639"/>
                </a:lnTo>
                <a:lnTo>
                  <a:pt x="2669" y="10593"/>
                </a:lnTo>
                <a:lnTo>
                  <a:pt x="2679" y="10538"/>
                </a:lnTo>
                <a:lnTo>
                  <a:pt x="2691" y="10474"/>
                </a:lnTo>
                <a:lnTo>
                  <a:pt x="2705" y="10404"/>
                </a:lnTo>
                <a:lnTo>
                  <a:pt x="2723" y="10326"/>
                </a:lnTo>
                <a:lnTo>
                  <a:pt x="2743" y="10241"/>
                </a:lnTo>
                <a:lnTo>
                  <a:pt x="2765" y="10151"/>
                </a:lnTo>
                <a:lnTo>
                  <a:pt x="2789" y="10055"/>
                </a:lnTo>
                <a:lnTo>
                  <a:pt x="2817" y="9955"/>
                </a:lnTo>
                <a:lnTo>
                  <a:pt x="2848" y="9850"/>
                </a:lnTo>
                <a:lnTo>
                  <a:pt x="2881" y="9741"/>
                </a:lnTo>
                <a:lnTo>
                  <a:pt x="2918" y="9629"/>
                </a:lnTo>
                <a:lnTo>
                  <a:pt x="2958" y="9515"/>
                </a:lnTo>
                <a:lnTo>
                  <a:pt x="3002" y="9399"/>
                </a:lnTo>
                <a:lnTo>
                  <a:pt x="3048" y="9281"/>
                </a:lnTo>
                <a:lnTo>
                  <a:pt x="3099" y="9163"/>
                </a:lnTo>
                <a:lnTo>
                  <a:pt x="3153" y="9044"/>
                </a:lnTo>
                <a:lnTo>
                  <a:pt x="3210" y="8924"/>
                </a:lnTo>
                <a:lnTo>
                  <a:pt x="3272" y="8806"/>
                </a:lnTo>
                <a:lnTo>
                  <a:pt x="3337" y="8689"/>
                </a:lnTo>
                <a:lnTo>
                  <a:pt x="3407" y="8574"/>
                </a:lnTo>
                <a:lnTo>
                  <a:pt x="3482" y="8461"/>
                </a:lnTo>
                <a:lnTo>
                  <a:pt x="3559" y="8352"/>
                </a:lnTo>
                <a:lnTo>
                  <a:pt x="3642" y="8246"/>
                </a:lnTo>
                <a:lnTo>
                  <a:pt x="3730" y="8144"/>
                </a:lnTo>
                <a:lnTo>
                  <a:pt x="3821" y="8046"/>
                </a:lnTo>
                <a:lnTo>
                  <a:pt x="3917" y="7954"/>
                </a:lnTo>
                <a:lnTo>
                  <a:pt x="4019" y="7868"/>
                </a:lnTo>
                <a:lnTo>
                  <a:pt x="3958" y="7819"/>
                </a:lnTo>
                <a:lnTo>
                  <a:pt x="3901" y="7766"/>
                </a:lnTo>
                <a:lnTo>
                  <a:pt x="3845" y="7712"/>
                </a:lnTo>
                <a:lnTo>
                  <a:pt x="3791" y="7654"/>
                </a:lnTo>
                <a:lnTo>
                  <a:pt x="3740" y="7594"/>
                </a:lnTo>
                <a:lnTo>
                  <a:pt x="3690" y="7531"/>
                </a:lnTo>
                <a:lnTo>
                  <a:pt x="3643" y="7466"/>
                </a:lnTo>
                <a:lnTo>
                  <a:pt x="3599" y="7399"/>
                </a:lnTo>
                <a:lnTo>
                  <a:pt x="3556" y="7329"/>
                </a:lnTo>
                <a:lnTo>
                  <a:pt x="3516" y="7257"/>
                </a:lnTo>
                <a:lnTo>
                  <a:pt x="3479" y="7184"/>
                </a:lnTo>
                <a:lnTo>
                  <a:pt x="3443" y="7108"/>
                </a:lnTo>
                <a:lnTo>
                  <a:pt x="3411" y="7030"/>
                </a:lnTo>
                <a:lnTo>
                  <a:pt x="3381" y="6951"/>
                </a:lnTo>
                <a:lnTo>
                  <a:pt x="3354" y="6870"/>
                </a:lnTo>
                <a:lnTo>
                  <a:pt x="3329" y="6787"/>
                </a:lnTo>
                <a:lnTo>
                  <a:pt x="3307" y="6703"/>
                </a:lnTo>
                <a:lnTo>
                  <a:pt x="3288" y="6617"/>
                </a:lnTo>
                <a:lnTo>
                  <a:pt x="3271" y="6530"/>
                </a:lnTo>
                <a:lnTo>
                  <a:pt x="3258" y="6441"/>
                </a:lnTo>
                <a:lnTo>
                  <a:pt x="3247" y="6353"/>
                </a:lnTo>
                <a:lnTo>
                  <a:pt x="3239" y="6262"/>
                </a:lnTo>
                <a:lnTo>
                  <a:pt x="3235" y="6170"/>
                </a:lnTo>
                <a:lnTo>
                  <a:pt x="3233" y="6077"/>
                </a:lnTo>
                <a:lnTo>
                  <a:pt x="3234" y="5984"/>
                </a:lnTo>
                <a:lnTo>
                  <a:pt x="3238" y="5889"/>
                </a:lnTo>
                <a:lnTo>
                  <a:pt x="3245" y="5794"/>
                </a:lnTo>
                <a:lnTo>
                  <a:pt x="3255" y="5699"/>
                </a:lnTo>
                <a:lnTo>
                  <a:pt x="3268" y="5603"/>
                </a:lnTo>
                <a:lnTo>
                  <a:pt x="3285" y="5506"/>
                </a:lnTo>
                <a:lnTo>
                  <a:pt x="3305" y="5409"/>
                </a:lnTo>
                <a:lnTo>
                  <a:pt x="3328" y="5312"/>
                </a:lnTo>
                <a:lnTo>
                  <a:pt x="3363" y="5192"/>
                </a:lnTo>
                <a:lnTo>
                  <a:pt x="3400" y="5074"/>
                </a:lnTo>
                <a:lnTo>
                  <a:pt x="3442" y="4959"/>
                </a:lnTo>
                <a:lnTo>
                  <a:pt x="3490" y="4847"/>
                </a:lnTo>
                <a:lnTo>
                  <a:pt x="3540" y="4739"/>
                </a:lnTo>
                <a:lnTo>
                  <a:pt x="3595" y="4634"/>
                </a:lnTo>
                <a:lnTo>
                  <a:pt x="3652" y="4531"/>
                </a:lnTo>
                <a:lnTo>
                  <a:pt x="3713" y="4433"/>
                </a:lnTo>
                <a:lnTo>
                  <a:pt x="3778" y="4338"/>
                </a:lnTo>
                <a:lnTo>
                  <a:pt x="3847" y="4247"/>
                </a:lnTo>
                <a:lnTo>
                  <a:pt x="3917" y="4160"/>
                </a:lnTo>
                <a:lnTo>
                  <a:pt x="3991" y="4077"/>
                </a:lnTo>
                <a:lnTo>
                  <a:pt x="4067" y="3999"/>
                </a:lnTo>
                <a:lnTo>
                  <a:pt x="4146" y="3924"/>
                </a:lnTo>
                <a:lnTo>
                  <a:pt x="4228" y="3853"/>
                </a:lnTo>
                <a:lnTo>
                  <a:pt x="4311" y="3788"/>
                </a:lnTo>
                <a:lnTo>
                  <a:pt x="4397" y="3726"/>
                </a:lnTo>
                <a:lnTo>
                  <a:pt x="4485" y="3670"/>
                </a:lnTo>
                <a:lnTo>
                  <a:pt x="4573" y="3618"/>
                </a:lnTo>
                <a:lnTo>
                  <a:pt x="4665" y="3572"/>
                </a:lnTo>
                <a:lnTo>
                  <a:pt x="4757" y="3530"/>
                </a:lnTo>
                <a:lnTo>
                  <a:pt x="4850" y="3493"/>
                </a:lnTo>
                <a:lnTo>
                  <a:pt x="4945" y="3463"/>
                </a:lnTo>
                <a:lnTo>
                  <a:pt x="5041" y="3436"/>
                </a:lnTo>
                <a:lnTo>
                  <a:pt x="5138" y="3416"/>
                </a:lnTo>
                <a:lnTo>
                  <a:pt x="5235" y="3402"/>
                </a:lnTo>
                <a:lnTo>
                  <a:pt x="5332" y="3393"/>
                </a:lnTo>
                <a:lnTo>
                  <a:pt x="5430" y="3390"/>
                </a:lnTo>
                <a:lnTo>
                  <a:pt x="5529" y="3393"/>
                </a:lnTo>
                <a:lnTo>
                  <a:pt x="5627" y="3402"/>
                </a:lnTo>
                <a:lnTo>
                  <a:pt x="5724" y="3418"/>
                </a:lnTo>
                <a:lnTo>
                  <a:pt x="5822" y="3439"/>
                </a:lnTo>
                <a:lnTo>
                  <a:pt x="5919" y="3469"/>
                </a:lnTo>
                <a:lnTo>
                  <a:pt x="6013" y="3503"/>
                </a:lnTo>
                <a:lnTo>
                  <a:pt x="6103" y="3542"/>
                </a:lnTo>
                <a:lnTo>
                  <a:pt x="6190" y="3587"/>
                </a:lnTo>
                <a:lnTo>
                  <a:pt x="6275" y="3637"/>
                </a:lnTo>
                <a:lnTo>
                  <a:pt x="6356" y="3693"/>
                </a:lnTo>
                <a:lnTo>
                  <a:pt x="6434" y="3752"/>
                </a:lnTo>
                <a:lnTo>
                  <a:pt x="6509" y="3817"/>
                </a:lnTo>
                <a:lnTo>
                  <a:pt x="6580" y="3886"/>
                </a:lnTo>
                <a:lnTo>
                  <a:pt x="6649" y="3959"/>
                </a:lnTo>
                <a:lnTo>
                  <a:pt x="6712" y="4036"/>
                </a:lnTo>
                <a:lnTo>
                  <a:pt x="6774" y="4118"/>
                </a:lnTo>
                <a:lnTo>
                  <a:pt x="6830" y="4203"/>
                </a:lnTo>
                <a:lnTo>
                  <a:pt x="6884" y="4292"/>
                </a:lnTo>
                <a:lnTo>
                  <a:pt x="6933" y="4382"/>
                </a:lnTo>
                <a:lnTo>
                  <a:pt x="6978" y="4478"/>
                </a:lnTo>
                <a:lnTo>
                  <a:pt x="7020" y="4576"/>
                </a:lnTo>
                <a:lnTo>
                  <a:pt x="7057" y="4677"/>
                </a:lnTo>
                <a:lnTo>
                  <a:pt x="7089" y="4781"/>
                </a:lnTo>
                <a:lnTo>
                  <a:pt x="7118" y="4887"/>
                </a:lnTo>
                <a:lnTo>
                  <a:pt x="7143" y="4995"/>
                </a:lnTo>
                <a:lnTo>
                  <a:pt x="7163" y="5106"/>
                </a:lnTo>
                <a:lnTo>
                  <a:pt x="7178" y="5219"/>
                </a:lnTo>
                <a:lnTo>
                  <a:pt x="7189" y="5334"/>
                </a:lnTo>
                <a:lnTo>
                  <a:pt x="7195" y="5450"/>
                </a:lnTo>
                <a:lnTo>
                  <a:pt x="7196" y="5567"/>
                </a:lnTo>
                <a:lnTo>
                  <a:pt x="7193" y="5686"/>
                </a:lnTo>
                <a:lnTo>
                  <a:pt x="7184" y="5805"/>
                </a:lnTo>
                <a:lnTo>
                  <a:pt x="7171" y="5926"/>
                </a:lnTo>
                <a:lnTo>
                  <a:pt x="7153" y="6048"/>
                </a:lnTo>
                <a:lnTo>
                  <a:pt x="7129" y="6170"/>
                </a:lnTo>
                <a:lnTo>
                  <a:pt x="7100" y="6292"/>
                </a:lnTo>
                <a:close/>
                <a:moveTo>
                  <a:pt x="15483" y="82"/>
                </a:moveTo>
                <a:lnTo>
                  <a:pt x="15377" y="40"/>
                </a:lnTo>
                <a:lnTo>
                  <a:pt x="15197" y="13"/>
                </a:lnTo>
                <a:lnTo>
                  <a:pt x="14945" y="0"/>
                </a:lnTo>
                <a:lnTo>
                  <a:pt x="14629" y="0"/>
                </a:lnTo>
                <a:lnTo>
                  <a:pt x="14252" y="12"/>
                </a:lnTo>
                <a:lnTo>
                  <a:pt x="13821" y="36"/>
                </a:lnTo>
                <a:lnTo>
                  <a:pt x="13340" y="72"/>
                </a:lnTo>
                <a:lnTo>
                  <a:pt x="12815" y="117"/>
                </a:lnTo>
                <a:lnTo>
                  <a:pt x="12249" y="173"/>
                </a:lnTo>
                <a:lnTo>
                  <a:pt x="11650" y="236"/>
                </a:lnTo>
                <a:lnTo>
                  <a:pt x="11021" y="308"/>
                </a:lnTo>
                <a:lnTo>
                  <a:pt x="10368" y="387"/>
                </a:lnTo>
                <a:lnTo>
                  <a:pt x="9696" y="473"/>
                </a:lnTo>
                <a:lnTo>
                  <a:pt x="9010" y="563"/>
                </a:lnTo>
                <a:lnTo>
                  <a:pt x="8314" y="659"/>
                </a:lnTo>
                <a:lnTo>
                  <a:pt x="7615" y="759"/>
                </a:lnTo>
                <a:lnTo>
                  <a:pt x="6918" y="862"/>
                </a:lnTo>
                <a:lnTo>
                  <a:pt x="6226" y="968"/>
                </a:lnTo>
                <a:lnTo>
                  <a:pt x="5546" y="1076"/>
                </a:lnTo>
                <a:lnTo>
                  <a:pt x="4883" y="1184"/>
                </a:lnTo>
                <a:lnTo>
                  <a:pt x="4242" y="1295"/>
                </a:lnTo>
                <a:lnTo>
                  <a:pt x="3627" y="1403"/>
                </a:lnTo>
                <a:lnTo>
                  <a:pt x="3044" y="1511"/>
                </a:lnTo>
                <a:lnTo>
                  <a:pt x="2499" y="1616"/>
                </a:lnTo>
                <a:lnTo>
                  <a:pt x="1995" y="1719"/>
                </a:lnTo>
                <a:lnTo>
                  <a:pt x="1539" y="1819"/>
                </a:lnTo>
                <a:lnTo>
                  <a:pt x="1135" y="1914"/>
                </a:lnTo>
                <a:lnTo>
                  <a:pt x="788" y="2003"/>
                </a:lnTo>
                <a:lnTo>
                  <a:pt x="505" y="2088"/>
                </a:lnTo>
                <a:lnTo>
                  <a:pt x="288" y="2166"/>
                </a:lnTo>
                <a:lnTo>
                  <a:pt x="145" y="2237"/>
                </a:lnTo>
                <a:lnTo>
                  <a:pt x="80" y="2299"/>
                </a:lnTo>
                <a:lnTo>
                  <a:pt x="56" y="2381"/>
                </a:lnTo>
                <a:lnTo>
                  <a:pt x="38" y="2508"/>
                </a:lnTo>
                <a:lnTo>
                  <a:pt x="23" y="2677"/>
                </a:lnTo>
                <a:lnTo>
                  <a:pt x="12" y="2886"/>
                </a:lnTo>
                <a:lnTo>
                  <a:pt x="4" y="3130"/>
                </a:lnTo>
                <a:lnTo>
                  <a:pt x="1" y="3408"/>
                </a:lnTo>
                <a:lnTo>
                  <a:pt x="0" y="3716"/>
                </a:lnTo>
                <a:lnTo>
                  <a:pt x="3" y="4050"/>
                </a:lnTo>
                <a:lnTo>
                  <a:pt x="9" y="4410"/>
                </a:lnTo>
                <a:lnTo>
                  <a:pt x="19" y="4788"/>
                </a:lnTo>
                <a:lnTo>
                  <a:pt x="31" y="5186"/>
                </a:lnTo>
                <a:lnTo>
                  <a:pt x="46" y="5598"/>
                </a:lnTo>
                <a:lnTo>
                  <a:pt x="65" y="6021"/>
                </a:lnTo>
                <a:lnTo>
                  <a:pt x="86" y="6455"/>
                </a:lnTo>
                <a:lnTo>
                  <a:pt x="109" y="6892"/>
                </a:lnTo>
                <a:lnTo>
                  <a:pt x="135" y="7332"/>
                </a:lnTo>
                <a:lnTo>
                  <a:pt x="163" y="7772"/>
                </a:lnTo>
                <a:lnTo>
                  <a:pt x="194" y="8208"/>
                </a:lnTo>
                <a:lnTo>
                  <a:pt x="226" y="8639"/>
                </a:lnTo>
                <a:lnTo>
                  <a:pt x="260" y="9059"/>
                </a:lnTo>
                <a:lnTo>
                  <a:pt x="296" y="9466"/>
                </a:lnTo>
                <a:lnTo>
                  <a:pt x="335" y="9857"/>
                </a:lnTo>
                <a:lnTo>
                  <a:pt x="374" y="10229"/>
                </a:lnTo>
                <a:lnTo>
                  <a:pt x="415" y="10580"/>
                </a:lnTo>
                <a:lnTo>
                  <a:pt x="459" y="10906"/>
                </a:lnTo>
                <a:lnTo>
                  <a:pt x="502" y="11203"/>
                </a:lnTo>
                <a:lnTo>
                  <a:pt x="547" y="11470"/>
                </a:lnTo>
                <a:lnTo>
                  <a:pt x="594" y="11702"/>
                </a:lnTo>
                <a:lnTo>
                  <a:pt x="641" y="11898"/>
                </a:lnTo>
                <a:lnTo>
                  <a:pt x="689" y="12053"/>
                </a:lnTo>
                <a:lnTo>
                  <a:pt x="738" y="12165"/>
                </a:lnTo>
                <a:lnTo>
                  <a:pt x="788" y="12229"/>
                </a:lnTo>
                <a:lnTo>
                  <a:pt x="877" y="12271"/>
                </a:lnTo>
                <a:lnTo>
                  <a:pt x="1041" y="12309"/>
                </a:lnTo>
                <a:lnTo>
                  <a:pt x="1276" y="12346"/>
                </a:lnTo>
                <a:lnTo>
                  <a:pt x="1577" y="12380"/>
                </a:lnTo>
                <a:lnTo>
                  <a:pt x="1936" y="12411"/>
                </a:lnTo>
                <a:lnTo>
                  <a:pt x="2352" y="12440"/>
                </a:lnTo>
                <a:lnTo>
                  <a:pt x="2817" y="12468"/>
                </a:lnTo>
                <a:lnTo>
                  <a:pt x="3327" y="12493"/>
                </a:lnTo>
                <a:lnTo>
                  <a:pt x="3878" y="12515"/>
                </a:lnTo>
                <a:lnTo>
                  <a:pt x="4462" y="12534"/>
                </a:lnTo>
                <a:lnTo>
                  <a:pt x="5078" y="12552"/>
                </a:lnTo>
                <a:lnTo>
                  <a:pt x="5717" y="12567"/>
                </a:lnTo>
                <a:lnTo>
                  <a:pt x="6377" y="12578"/>
                </a:lnTo>
                <a:lnTo>
                  <a:pt x="7051" y="12587"/>
                </a:lnTo>
                <a:lnTo>
                  <a:pt x="7735" y="12594"/>
                </a:lnTo>
                <a:lnTo>
                  <a:pt x="8423" y="12597"/>
                </a:lnTo>
                <a:lnTo>
                  <a:pt x="9111" y="12598"/>
                </a:lnTo>
                <a:lnTo>
                  <a:pt x="9793" y="12596"/>
                </a:lnTo>
                <a:lnTo>
                  <a:pt x="10464" y="12590"/>
                </a:lnTo>
                <a:lnTo>
                  <a:pt x="11120" y="12582"/>
                </a:lnTo>
                <a:lnTo>
                  <a:pt x="11755" y="12571"/>
                </a:lnTo>
                <a:lnTo>
                  <a:pt x="12364" y="12557"/>
                </a:lnTo>
                <a:lnTo>
                  <a:pt x="12943" y="12538"/>
                </a:lnTo>
                <a:lnTo>
                  <a:pt x="13486" y="12518"/>
                </a:lnTo>
                <a:lnTo>
                  <a:pt x="13987" y="12494"/>
                </a:lnTo>
                <a:lnTo>
                  <a:pt x="14443" y="12467"/>
                </a:lnTo>
                <a:lnTo>
                  <a:pt x="14847" y="12436"/>
                </a:lnTo>
                <a:lnTo>
                  <a:pt x="15195" y="12402"/>
                </a:lnTo>
                <a:lnTo>
                  <a:pt x="15482" y="12364"/>
                </a:lnTo>
                <a:lnTo>
                  <a:pt x="15703" y="12323"/>
                </a:lnTo>
                <a:lnTo>
                  <a:pt x="15852" y="12278"/>
                </a:lnTo>
                <a:lnTo>
                  <a:pt x="15925" y="12229"/>
                </a:lnTo>
                <a:lnTo>
                  <a:pt x="15958" y="12150"/>
                </a:lnTo>
                <a:lnTo>
                  <a:pt x="15987" y="12012"/>
                </a:lnTo>
                <a:lnTo>
                  <a:pt x="16013" y="11819"/>
                </a:lnTo>
                <a:lnTo>
                  <a:pt x="16037" y="11577"/>
                </a:lnTo>
                <a:lnTo>
                  <a:pt x="16058" y="11288"/>
                </a:lnTo>
                <a:lnTo>
                  <a:pt x="16077" y="10957"/>
                </a:lnTo>
                <a:lnTo>
                  <a:pt x="16093" y="10588"/>
                </a:lnTo>
                <a:lnTo>
                  <a:pt x="16106" y="10183"/>
                </a:lnTo>
                <a:lnTo>
                  <a:pt x="16116" y="9747"/>
                </a:lnTo>
                <a:lnTo>
                  <a:pt x="16123" y="9284"/>
                </a:lnTo>
                <a:lnTo>
                  <a:pt x="16127" y="8798"/>
                </a:lnTo>
                <a:lnTo>
                  <a:pt x="16128" y="8293"/>
                </a:lnTo>
                <a:lnTo>
                  <a:pt x="16126" y="7772"/>
                </a:lnTo>
                <a:lnTo>
                  <a:pt x="16121" y="7240"/>
                </a:lnTo>
                <a:lnTo>
                  <a:pt x="16114" y="6700"/>
                </a:lnTo>
                <a:lnTo>
                  <a:pt x="16103" y="6156"/>
                </a:lnTo>
                <a:lnTo>
                  <a:pt x="16089" y="5612"/>
                </a:lnTo>
                <a:lnTo>
                  <a:pt x="16072" y="5072"/>
                </a:lnTo>
                <a:lnTo>
                  <a:pt x="16051" y="4540"/>
                </a:lnTo>
                <a:lnTo>
                  <a:pt x="16028" y="4019"/>
                </a:lnTo>
                <a:lnTo>
                  <a:pt x="16001" y="3514"/>
                </a:lnTo>
                <a:lnTo>
                  <a:pt x="15971" y="3027"/>
                </a:lnTo>
                <a:lnTo>
                  <a:pt x="15937" y="2565"/>
                </a:lnTo>
                <a:lnTo>
                  <a:pt x="15901" y="2130"/>
                </a:lnTo>
                <a:lnTo>
                  <a:pt x="15861" y="1725"/>
                </a:lnTo>
                <a:lnTo>
                  <a:pt x="15818" y="1355"/>
                </a:lnTo>
                <a:lnTo>
                  <a:pt x="15770" y="1024"/>
                </a:lnTo>
                <a:lnTo>
                  <a:pt x="15720" y="734"/>
                </a:lnTo>
                <a:lnTo>
                  <a:pt x="15666" y="493"/>
                </a:lnTo>
                <a:lnTo>
                  <a:pt x="15609" y="300"/>
                </a:lnTo>
                <a:lnTo>
                  <a:pt x="15547" y="163"/>
                </a:lnTo>
                <a:lnTo>
                  <a:pt x="15483" y="82"/>
                </a:lnTo>
                <a:close/>
              </a:path>
            </a:pathLst>
          </a:custGeom>
          <a:noFill/>
          <a:ln w="19050">
            <a:solidFill>
              <a:schemeClr val="bg1"/>
            </a:solid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378216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out)">
                                      <p:cBhvr>
                                        <p:cTn id="11"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3FC99-DA34-1F6E-0D76-00D857CABE6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134A4D5-6A99-56ED-E22B-BCB335181234}"/>
              </a:ext>
            </a:extLst>
          </p:cNvPr>
          <p:cNvSpPr>
            <a:spLocks noGrp="1"/>
          </p:cNvSpPr>
          <p:nvPr>
            <p:ph type="title"/>
          </p:nvPr>
        </p:nvSpPr>
        <p:spPr>
          <a:xfrm>
            <a:off x="741077" y="297080"/>
            <a:ext cx="8851436" cy="571610"/>
          </a:xfrm>
        </p:spPr>
        <p:txBody>
          <a:bodyPr>
            <a:normAutofit fontScale="90000"/>
          </a:bodyPr>
          <a:lstStyle/>
          <a:p>
            <a:r>
              <a:rPr lang="es-CO"/>
              <a:t>Análisis de los resultados obtenidos</a:t>
            </a:r>
          </a:p>
        </p:txBody>
      </p:sp>
      <p:sp>
        <p:nvSpPr>
          <p:cNvPr id="6" name="Marcador de texto 3">
            <a:extLst>
              <a:ext uri="{FF2B5EF4-FFF2-40B4-BE49-F238E27FC236}">
                <a16:creationId xmlns:a16="http://schemas.microsoft.com/office/drawing/2014/main" id="{CF05099D-903D-F039-B582-138FC43C2638}"/>
              </a:ext>
            </a:extLst>
          </p:cNvPr>
          <p:cNvSpPr txBox="1">
            <a:spLocks/>
          </p:cNvSpPr>
          <p:nvPr/>
        </p:nvSpPr>
        <p:spPr>
          <a:xfrm>
            <a:off x="1981284" y="1346322"/>
            <a:ext cx="9233102" cy="4540128"/>
          </a:xfrm>
          <a:prstGeom prst="rect">
            <a:avLst/>
          </a:prstGeom>
        </p:spPr>
        <p:txBody>
          <a:bodyPr lIns="91440" tIns="45720" rIns="91440" bIns="4572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buClr>
                <a:schemeClr val="accent2"/>
              </a:buClr>
            </a:pPr>
            <a:r>
              <a:rPr lang="es-CO" b="1">
                <a:solidFill>
                  <a:srgbClr val="89BA20"/>
                </a:solidFill>
              </a:rPr>
              <a:t>Población 2: </a:t>
            </a:r>
            <a:r>
              <a:rPr lang="es-MX" b="1">
                <a:solidFill>
                  <a:srgbClr val="89BA20"/>
                </a:solidFill>
                <a:cs typeface="Segoe UI"/>
              </a:rPr>
              <a:t>Usuarios de trámites institucionales que interactuaron con Fogafín durante 2025</a:t>
            </a:r>
            <a:endParaRPr lang="es-CO" b="1">
              <a:solidFill>
                <a:srgbClr val="89BA20"/>
              </a:solidFill>
            </a:endParaRPr>
          </a:p>
          <a:p>
            <a:pPr marL="285750" indent="-285750" algn="just">
              <a:buClr>
                <a:srgbClr val="B28A3F"/>
              </a:buClr>
              <a:buFont typeface="Wingdings" panose="05000000000000000000" pitchFamily="2" charset="2"/>
              <a:buChar char="ü"/>
            </a:pPr>
            <a:r>
              <a:rPr lang="es-CO">
                <a:solidFill>
                  <a:schemeClr val="tx1">
                    <a:lumMod val="50000"/>
                    <a:lumOff val="50000"/>
                  </a:schemeClr>
                </a:solidFill>
              </a:rPr>
              <a:t>En los últimos dos periodos, el </a:t>
            </a:r>
            <a:r>
              <a:rPr lang="es-CO" b="1">
                <a:solidFill>
                  <a:schemeClr val="tx1">
                    <a:lumMod val="50000"/>
                    <a:lumOff val="50000"/>
                  </a:schemeClr>
                </a:solidFill>
              </a:rPr>
              <a:t>índice de satisfacción </a:t>
            </a:r>
            <a:r>
              <a:rPr lang="es-CO">
                <a:solidFill>
                  <a:schemeClr val="tx1">
                    <a:lumMod val="50000"/>
                    <a:lumOff val="50000"/>
                  </a:schemeClr>
                </a:solidFill>
              </a:rPr>
              <a:t>de esta población se ha mantenido por encima del </a:t>
            </a:r>
            <a:r>
              <a:rPr lang="es-CO" b="1">
                <a:solidFill>
                  <a:schemeClr val="tx1">
                    <a:lumMod val="50000"/>
                    <a:lumOff val="50000"/>
                  </a:schemeClr>
                </a:solidFill>
              </a:rPr>
              <a:t>94%</a:t>
            </a:r>
            <a:r>
              <a:rPr lang="es-CO">
                <a:solidFill>
                  <a:schemeClr val="tx1">
                    <a:lumMod val="50000"/>
                    <a:lumOff val="50000"/>
                  </a:schemeClr>
                </a:solidFill>
              </a:rPr>
              <a:t>, </a:t>
            </a:r>
            <a:r>
              <a:rPr lang="es-MX">
                <a:solidFill>
                  <a:schemeClr val="tx1">
                    <a:lumMod val="50000"/>
                    <a:lumOff val="50000"/>
                  </a:schemeClr>
                </a:solidFill>
              </a:rPr>
              <a:t>alcanzando en la medición más reciente un </a:t>
            </a:r>
            <a:r>
              <a:rPr lang="es-CO" b="1">
                <a:solidFill>
                  <a:srgbClr val="015E99"/>
                </a:solidFill>
              </a:rPr>
              <a:t>95.2%. </a:t>
            </a:r>
          </a:p>
          <a:p>
            <a:pPr marL="266700" algn="just">
              <a:buClr>
                <a:srgbClr val="B28A3F"/>
              </a:buClr>
            </a:pPr>
            <a:r>
              <a:rPr lang="es-CO">
                <a:solidFill>
                  <a:schemeClr val="tx1">
                    <a:lumMod val="50000"/>
                    <a:lumOff val="50000"/>
                  </a:schemeClr>
                </a:solidFill>
              </a:rPr>
              <a:t>Este resultado evidencia </a:t>
            </a:r>
            <a:r>
              <a:rPr lang="es-MX">
                <a:solidFill>
                  <a:schemeClr val="tx1">
                    <a:lumMod val="50000"/>
                    <a:lumOff val="50000"/>
                  </a:schemeClr>
                </a:solidFill>
              </a:rPr>
              <a:t>el compromiso </a:t>
            </a:r>
            <a:r>
              <a:rPr lang="es-MX">
                <a:solidFill>
                  <a:schemeClr val="tx1">
                    <a:lumMod val="50000"/>
                    <a:lumOff val="50000"/>
                  </a:schemeClr>
                </a:solidFill>
                <a:cs typeface="Segoe UI"/>
              </a:rPr>
              <a:t>de Fogafín con la prestación de servicio </a:t>
            </a:r>
            <a:r>
              <a:rPr lang="es-MX">
                <a:solidFill>
                  <a:schemeClr val="tx1">
                    <a:lumMod val="50000"/>
                    <a:lumOff val="50000"/>
                  </a:schemeClr>
                </a:solidFill>
              </a:rPr>
              <a:t>efectivo, completo y oportuno, garantizando que los u</a:t>
            </a:r>
            <a:r>
              <a:rPr lang="es-MX">
                <a:solidFill>
                  <a:schemeClr val="tx1">
                    <a:lumMod val="50000"/>
                    <a:lumOff val="50000"/>
                  </a:schemeClr>
                </a:solidFill>
                <a:cs typeface="Segoe UI"/>
              </a:rPr>
              <a:t>suarios de trámites institucionales respondan adecuadamente a las necesidades y expectativas de los usuarios que interactuaron con la entidad.</a:t>
            </a:r>
            <a:r>
              <a:rPr lang="es-MX">
                <a:solidFill>
                  <a:schemeClr val="tx1">
                    <a:lumMod val="50000"/>
                    <a:lumOff val="50000"/>
                  </a:schemeClr>
                </a:solidFill>
              </a:rPr>
              <a:t> </a:t>
            </a:r>
          </a:p>
          <a:p>
            <a:pPr marL="285750" indent="-285750" algn="just">
              <a:buClr>
                <a:srgbClr val="B28A3F"/>
              </a:buClr>
              <a:buFont typeface="Wingdings" panose="05000000000000000000" pitchFamily="2" charset="2"/>
              <a:buChar char="ü"/>
            </a:pPr>
            <a:r>
              <a:rPr lang="es-CO">
                <a:solidFill>
                  <a:schemeClr val="tx1">
                    <a:lumMod val="50000"/>
                    <a:lumOff val="50000"/>
                  </a:schemeClr>
                </a:solidFill>
              </a:rPr>
              <a:t>Dentro </a:t>
            </a:r>
            <a:r>
              <a:rPr lang="es-MX">
                <a:solidFill>
                  <a:schemeClr val="tx1">
                    <a:lumMod val="50000"/>
                    <a:lumOff val="50000"/>
                  </a:schemeClr>
                </a:solidFill>
              </a:rPr>
              <a:t>del segmento de usuarios asociados a los trámites institucionales, se identificó que quienes realizaron el proceso de </a:t>
            </a:r>
            <a:r>
              <a:rPr lang="es-CO" i="1">
                <a:solidFill>
                  <a:srgbClr val="015E99"/>
                </a:solidFill>
              </a:rPr>
              <a:t>“</a:t>
            </a:r>
            <a:r>
              <a:rPr lang="es-MX" i="1">
                <a:solidFill>
                  <a:srgbClr val="015E99"/>
                </a:solidFill>
              </a:rPr>
              <a:t>Inscripción al Sistema de Seguro de Depósitos” </a:t>
            </a:r>
            <a:r>
              <a:rPr lang="es-MX">
                <a:solidFill>
                  <a:schemeClr val="tx1">
                    <a:lumMod val="50000"/>
                    <a:lumOff val="50000"/>
                  </a:schemeClr>
                </a:solidFill>
              </a:rPr>
              <a:t>manifestaron un nivel de satisfacción general del </a:t>
            </a:r>
            <a:r>
              <a:rPr lang="es-MX" b="1">
                <a:solidFill>
                  <a:srgbClr val="B28A3F"/>
                </a:solidFill>
              </a:rPr>
              <a:t>100%</a:t>
            </a:r>
            <a:r>
              <a:rPr lang="es-MX">
                <a:solidFill>
                  <a:schemeClr val="tx1">
                    <a:lumMod val="50000"/>
                    <a:lumOff val="50000"/>
                  </a:schemeClr>
                </a:solidFill>
              </a:rPr>
              <a:t>.</a:t>
            </a:r>
          </a:p>
          <a:p>
            <a:pPr marL="266700" algn="just">
              <a:buClr>
                <a:srgbClr val="B28A3F"/>
              </a:buClr>
            </a:pPr>
            <a:r>
              <a:rPr lang="es-MX">
                <a:solidFill>
                  <a:schemeClr val="tx1">
                    <a:lumMod val="50000"/>
                    <a:lumOff val="50000"/>
                  </a:schemeClr>
                </a:solidFill>
              </a:rPr>
              <a:t>Este resultado refleja que la totalidad de los encuestados valoró positivamente la experiencia asociada al trámite, lo que sugiere que los procesos, tiempos de respuesta y canales de atención empleados por Fogafín en esta gestión están respondiendo adecuadamente a las expectativas de los usuarios</a:t>
            </a:r>
          </a:p>
          <a:p>
            <a:pPr marL="285750" indent="-285750" algn="just">
              <a:buClr>
                <a:srgbClr val="B28A3F"/>
              </a:buClr>
              <a:buFont typeface="Wingdings" panose="05000000000000000000" pitchFamily="2" charset="2"/>
              <a:buChar char="ü"/>
            </a:pPr>
            <a:r>
              <a:rPr lang="es-MX">
                <a:solidFill>
                  <a:schemeClr val="tx1">
                    <a:lumMod val="50000"/>
                    <a:lumOff val="50000"/>
                  </a:schemeClr>
                </a:solidFill>
              </a:rPr>
              <a:t>Respecto al  proceso de </a:t>
            </a:r>
            <a:r>
              <a:rPr lang="es-MX" i="1">
                <a:solidFill>
                  <a:srgbClr val="015E99"/>
                </a:solidFill>
              </a:rPr>
              <a:t>“Pago trimestral prima del Seguro de Depósitos”</a:t>
            </a:r>
            <a:r>
              <a:rPr lang="es-MX" i="1">
                <a:solidFill>
                  <a:schemeClr val="tx1">
                    <a:lumMod val="50000"/>
                    <a:lumOff val="50000"/>
                  </a:schemeClr>
                </a:solidFill>
              </a:rPr>
              <a:t>, </a:t>
            </a:r>
            <a:r>
              <a:rPr lang="es-MX">
                <a:solidFill>
                  <a:schemeClr val="tx1">
                    <a:lumMod val="50000"/>
                    <a:lumOff val="50000"/>
                  </a:schemeClr>
                </a:solidFill>
              </a:rPr>
              <a:t>se obtuvo un índice de satisfacción del  </a:t>
            </a:r>
            <a:r>
              <a:rPr lang="es-MX" b="1">
                <a:solidFill>
                  <a:srgbClr val="B28A3F"/>
                </a:solidFill>
              </a:rPr>
              <a:t>95.2%</a:t>
            </a:r>
            <a:r>
              <a:rPr lang="es-MX">
                <a:solidFill>
                  <a:schemeClr val="tx1">
                    <a:lumMod val="50000"/>
                    <a:lumOff val="50000"/>
                  </a:schemeClr>
                </a:solidFill>
              </a:rPr>
              <a:t>. Dicho resultado está relacionado con lo obtenido en los hitos de </a:t>
            </a:r>
            <a:r>
              <a:rPr lang="es-MX">
                <a:solidFill>
                  <a:srgbClr val="015E99"/>
                </a:solidFill>
              </a:rPr>
              <a:t>“facilidad del trámite” </a:t>
            </a:r>
            <a:r>
              <a:rPr lang="es-MX">
                <a:solidFill>
                  <a:schemeClr val="tx1">
                    <a:lumMod val="50000"/>
                    <a:lumOff val="50000"/>
                  </a:schemeClr>
                </a:solidFill>
              </a:rPr>
              <a:t>y </a:t>
            </a:r>
            <a:r>
              <a:rPr lang="es-MX">
                <a:solidFill>
                  <a:srgbClr val="015E99"/>
                </a:solidFill>
              </a:rPr>
              <a:t>“atención el trámite” </a:t>
            </a:r>
            <a:r>
              <a:rPr lang="es-MX">
                <a:solidFill>
                  <a:schemeClr val="tx1">
                    <a:lumMod val="50000"/>
                    <a:lumOff val="50000"/>
                  </a:schemeClr>
                </a:solidFill>
              </a:rPr>
              <a:t>los que tuvieron una calificación de </a:t>
            </a:r>
            <a:r>
              <a:rPr lang="es-MX" b="1">
                <a:solidFill>
                  <a:schemeClr val="tx1">
                    <a:lumMod val="50000"/>
                    <a:lumOff val="50000"/>
                  </a:schemeClr>
                </a:solidFill>
              </a:rPr>
              <a:t>95.50%</a:t>
            </a:r>
            <a:r>
              <a:rPr lang="es-MX">
                <a:solidFill>
                  <a:schemeClr val="tx1">
                    <a:lumMod val="50000"/>
                    <a:lumOff val="50000"/>
                  </a:schemeClr>
                </a:solidFill>
              </a:rPr>
              <a:t> y </a:t>
            </a:r>
            <a:r>
              <a:rPr lang="es-MX" b="1">
                <a:solidFill>
                  <a:schemeClr val="tx1">
                    <a:lumMod val="50000"/>
                    <a:lumOff val="50000"/>
                  </a:schemeClr>
                </a:solidFill>
              </a:rPr>
              <a:t>96.90%</a:t>
            </a:r>
            <a:r>
              <a:rPr lang="es-MX">
                <a:solidFill>
                  <a:schemeClr val="tx1">
                    <a:lumMod val="50000"/>
                    <a:lumOff val="50000"/>
                  </a:schemeClr>
                </a:solidFill>
              </a:rPr>
              <a:t>, respectivamente.</a:t>
            </a:r>
          </a:p>
          <a:p>
            <a:pPr marL="285750" indent="-285750" algn="just">
              <a:buClr>
                <a:srgbClr val="B28A3F"/>
              </a:buClr>
              <a:buFont typeface="Wingdings" panose="05000000000000000000" pitchFamily="2" charset="2"/>
              <a:buChar char="ü"/>
            </a:pPr>
            <a:r>
              <a:rPr lang="es-MX">
                <a:solidFill>
                  <a:schemeClr val="tx1">
                    <a:lumMod val="50000"/>
                    <a:lumOff val="50000"/>
                  </a:schemeClr>
                </a:solidFill>
              </a:rPr>
              <a:t>En el proceso de </a:t>
            </a:r>
            <a:r>
              <a:rPr lang="es-MX" i="1">
                <a:solidFill>
                  <a:srgbClr val="015E99"/>
                </a:solidFill>
              </a:rPr>
              <a:t>“Pago del Pasivo Cierto No Reclamado” </a:t>
            </a:r>
            <a:r>
              <a:rPr lang="es-MX">
                <a:solidFill>
                  <a:schemeClr val="tx1">
                    <a:lumMod val="50000"/>
                    <a:lumOff val="50000"/>
                  </a:schemeClr>
                </a:solidFill>
              </a:rPr>
              <a:t>se obtuvo un índice de satisfacción del</a:t>
            </a:r>
            <a:r>
              <a:rPr lang="es-MX" b="1">
                <a:solidFill>
                  <a:srgbClr val="B28A3F"/>
                </a:solidFill>
              </a:rPr>
              <a:t> 91.67%</a:t>
            </a:r>
            <a:r>
              <a:rPr lang="es-MX" b="1">
                <a:solidFill>
                  <a:schemeClr val="bg1">
                    <a:lumMod val="75000"/>
                  </a:schemeClr>
                </a:solidFill>
              </a:rPr>
              <a:t>,</a:t>
            </a:r>
            <a:r>
              <a:rPr lang="es-MX" b="1">
                <a:solidFill>
                  <a:srgbClr val="B28A3F"/>
                </a:solidFill>
              </a:rPr>
              <a:t> </a:t>
            </a:r>
            <a:r>
              <a:rPr lang="es-MX">
                <a:solidFill>
                  <a:schemeClr val="tx1">
                    <a:lumMod val="50000"/>
                    <a:lumOff val="50000"/>
                  </a:schemeClr>
                </a:solidFill>
              </a:rPr>
              <a:t>el cual está relacionado con la </a:t>
            </a:r>
            <a:r>
              <a:rPr lang="es-MX">
                <a:solidFill>
                  <a:srgbClr val="015E99"/>
                </a:solidFill>
              </a:rPr>
              <a:t>“atención en el trámite” </a:t>
            </a:r>
            <a:r>
              <a:rPr lang="es-MX">
                <a:solidFill>
                  <a:schemeClr val="tx1">
                    <a:lumMod val="50000"/>
                    <a:lumOff val="50000"/>
                  </a:schemeClr>
                </a:solidFill>
              </a:rPr>
              <a:t>que corresponde a la información brindada ante la consulta, la cual obtuvo una calificación del </a:t>
            </a:r>
            <a:r>
              <a:rPr lang="es-MX" b="1">
                <a:solidFill>
                  <a:srgbClr val="B28A3F"/>
                </a:solidFill>
              </a:rPr>
              <a:t>100%</a:t>
            </a:r>
            <a:r>
              <a:rPr lang="es-MX" b="1">
                <a:solidFill>
                  <a:schemeClr val="bg1">
                    <a:lumMod val="75000"/>
                  </a:schemeClr>
                </a:solidFill>
              </a:rPr>
              <a:t>.</a:t>
            </a:r>
          </a:p>
          <a:p>
            <a:pPr algn="just">
              <a:buClr>
                <a:schemeClr val="accent2"/>
              </a:buClr>
            </a:pPr>
            <a:endParaRPr lang="es-MX">
              <a:solidFill>
                <a:schemeClr val="tx1">
                  <a:lumMod val="50000"/>
                  <a:lumOff val="50000"/>
                </a:schemeClr>
              </a:solidFill>
            </a:endParaRPr>
          </a:p>
          <a:p>
            <a:pPr algn="just">
              <a:buClr>
                <a:schemeClr val="accent2"/>
              </a:buClr>
            </a:pPr>
            <a:endParaRPr lang="es-CO">
              <a:solidFill>
                <a:schemeClr val="tx1">
                  <a:lumMod val="50000"/>
                  <a:lumOff val="50000"/>
                </a:schemeClr>
              </a:solidFill>
            </a:endParaRPr>
          </a:p>
          <a:p>
            <a:pPr marL="285750" indent="-285750" algn="just">
              <a:buClr>
                <a:schemeClr val="accent2"/>
              </a:buClr>
              <a:buFont typeface="Wingdings" panose="05000000000000000000" pitchFamily="2" charset="2"/>
              <a:buChar char="ü"/>
            </a:pPr>
            <a:endParaRPr lang="es-CO">
              <a:solidFill>
                <a:schemeClr val="tx1">
                  <a:lumMod val="50000"/>
                  <a:lumOff val="50000"/>
                </a:schemeClr>
              </a:solidFill>
            </a:endParaRPr>
          </a:p>
        </p:txBody>
      </p:sp>
      <p:sp>
        <p:nvSpPr>
          <p:cNvPr id="13" name="Freeform 14">
            <a:extLst>
              <a:ext uri="{FF2B5EF4-FFF2-40B4-BE49-F238E27FC236}">
                <a16:creationId xmlns:a16="http://schemas.microsoft.com/office/drawing/2014/main" id="{9DE86AA9-9453-DBF2-A4BA-BE058C31FCC3}"/>
              </a:ext>
            </a:extLst>
          </p:cNvPr>
          <p:cNvSpPr/>
          <p:nvPr/>
        </p:nvSpPr>
        <p:spPr>
          <a:xfrm rot="5400000" flipH="1">
            <a:off x="801836" y="1167959"/>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0BD0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Freeform 145">
            <a:extLst>
              <a:ext uri="{FF2B5EF4-FFF2-40B4-BE49-F238E27FC236}">
                <a16:creationId xmlns:a16="http://schemas.microsoft.com/office/drawing/2014/main" id="{205397E2-D1F6-260C-4C57-B9CBF75B28EA}"/>
              </a:ext>
            </a:extLst>
          </p:cNvPr>
          <p:cNvSpPr>
            <a:spLocks noEditPoints="1"/>
          </p:cNvSpPr>
          <p:nvPr/>
        </p:nvSpPr>
        <p:spPr bwMode="auto">
          <a:xfrm>
            <a:off x="977614" y="1524861"/>
            <a:ext cx="530225" cy="363391"/>
          </a:xfrm>
          <a:custGeom>
            <a:avLst/>
            <a:gdLst>
              <a:gd name="T0" fmla="*/ 15368 w 16128"/>
              <a:gd name="T1" fmla="*/ 2511 h 13104"/>
              <a:gd name="T2" fmla="*/ 13501 w 16128"/>
              <a:gd name="T3" fmla="*/ 2365 h 13104"/>
              <a:gd name="T4" fmla="*/ 10916 w 16128"/>
              <a:gd name="T5" fmla="*/ 2364 h 13104"/>
              <a:gd name="T6" fmla="*/ 8094 w 16128"/>
              <a:gd name="T7" fmla="*/ 2495 h 13104"/>
              <a:gd name="T8" fmla="*/ 5521 w 16128"/>
              <a:gd name="T9" fmla="*/ 2746 h 13104"/>
              <a:gd name="T10" fmla="*/ 3678 w 16128"/>
              <a:gd name="T11" fmla="*/ 3103 h 13104"/>
              <a:gd name="T12" fmla="*/ 2928 w 16128"/>
              <a:gd name="T13" fmla="*/ 3628 h 13104"/>
              <a:gd name="T14" fmla="*/ 2474 w 16128"/>
              <a:gd name="T15" fmla="*/ 4890 h 13104"/>
              <a:gd name="T16" fmla="*/ 2087 w 16128"/>
              <a:gd name="T17" fmla="*/ 6728 h 13104"/>
              <a:gd name="T18" fmla="*/ 1790 w 16128"/>
              <a:gd name="T19" fmla="*/ 8796 h 13104"/>
              <a:gd name="T20" fmla="*/ 1606 w 16128"/>
              <a:gd name="T21" fmla="*/ 10745 h 13104"/>
              <a:gd name="T22" fmla="*/ 1554 w 16128"/>
              <a:gd name="T23" fmla="*/ 12228 h 13104"/>
              <a:gd name="T24" fmla="*/ 1658 w 16128"/>
              <a:gd name="T25" fmla="*/ 12898 h 13104"/>
              <a:gd name="T26" fmla="*/ 2630 w 16128"/>
              <a:gd name="T27" fmla="*/ 13021 h 13104"/>
              <a:gd name="T28" fmla="*/ 4807 w 16128"/>
              <a:gd name="T29" fmla="*/ 13091 h 13104"/>
              <a:gd name="T30" fmla="*/ 7641 w 16128"/>
              <a:gd name="T31" fmla="*/ 13100 h 13104"/>
              <a:gd name="T32" fmla="*/ 10584 w 16128"/>
              <a:gd name="T33" fmla="*/ 13042 h 13104"/>
              <a:gd name="T34" fmla="*/ 13089 w 16128"/>
              <a:gd name="T35" fmla="*/ 12909 h 13104"/>
              <a:gd name="T36" fmla="*/ 14609 w 16128"/>
              <a:gd name="T37" fmla="*/ 12695 h 13104"/>
              <a:gd name="T38" fmla="*/ 14952 w 16128"/>
              <a:gd name="T39" fmla="*/ 12216 h 13104"/>
              <a:gd name="T40" fmla="*/ 15243 w 16128"/>
              <a:gd name="T41" fmla="*/ 10892 h 13104"/>
              <a:gd name="T42" fmla="*/ 15568 w 16128"/>
              <a:gd name="T43" fmla="*/ 8987 h 13104"/>
              <a:gd name="T44" fmla="*/ 15863 w 16128"/>
              <a:gd name="T45" fmla="*/ 6860 h 13104"/>
              <a:gd name="T46" fmla="*/ 16069 w 16128"/>
              <a:gd name="T47" fmla="*/ 4864 h 13104"/>
              <a:gd name="T48" fmla="*/ 16124 w 16128"/>
              <a:gd name="T49" fmla="*/ 3357 h 13104"/>
              <a:gd name="T50" fmla="*/ 9178 w 16128"/>
              <a:gd name="T51" fmla="*/ 1868 h 13104"/>
              <a:gd name="T52" fmla="*/ 9029 w 16128"/>
              <a:gd name="T53" fmla="*/ 1530 h 13104"/>
              <a:gd name="T54" fmla="*/ 8862 w 16128"/>
              <a:gd name="T55" fmla="*/ 1198 h 13104"/>
              <a:gd name="T56" fmla="*/ 8682 w 16128"/>
              <a:gd name="T57" fmla="*/ 885 h 13104"/>
              <a:gd name="T58" fmla="*/ 8487 w 16128"/>
              <a:gd name="T59" fmla="*/ 606 h 13104"/>
              <a:gd name="T60" fmla="*/ 8280 w 16128"/>
              <a:gd name="T61" fmla="*/ 375 h 13104"/>
              <a:gd name="T62" fmla="*/ 8062 w 16128"/>
              <a:gd name="T63" fmla="*/ 204 h 13104"/>
              <a:gd name="T64" fmla="*/ 7571 w 16128"/>
              <a:gd name="T65" fmla="*/ 58 h 13104"/>
              <a:gd name="T66" fmla="*/ 6449 w 16128"/>
              <a:gd name="T67" fmla="*/ 0 h 13104"/>
              <a:gd name="T68" fmla="*/ 4964 w 16128"/>
              <a:gd name="T69" fmla="*/ 61 h 13104"/>
              <a:gd name="T70" fmla="*/ 3354 w 16128"/>
              <a:gd name="T71" fmla="*/ 218 h 13104"/>
              <a:gd name="T72" fmla="*/ 1854 w 16128"/>
              <a:gd name="T73" fmla="*/ 453 h 13104"/>
              <a:gd name="T74" fmla="*/ 702 w 16128"/>
              <a:gd name="T75" fmla="*/ 744 h 13104"/>
              <a:gd name="T76" fmla="*/ 137 w 16128"/>
              <a:gd name="T77" fmla="*/ 1078 h 13104"/>
              <a:gd name="T78" fmla="*/ 3 w 16128"/>
              <a:gd name="T79" fmla="*/ 1923 h 13104"/>
              <a:gd name="T80" fmla="*/ 55 w 16128"/>
              <a:gd name="T81" fmla="*/ 3385 h 13104"/>
              <a:gd name="T82" fmla="*/ 238 w 16128"/>
              <a:gd name="T83" fmla="*/ 5216 h 13104"/>
              <a:gd name="T84" fmla="*/ 495 w 16128"/>
              <a:gd name="T85" fmla="*/ 7169 h 13104"/>
              <a:gd name="T86" fmla="*/ 770 w 16128"/>
              <a:gd name="T87" fmla="*/ 8995 h 13104"/>
              <a:gd name="T88" fmla="*/ 1058 w 16128"/>
              <a:gd name="T89" fmla="*/ 10426 h 13104"/>
              <a:gd name="T90" fmla="*/ 1169 w 16128"/>
              <a:gd name="T91" fmla="*/ 9062 h 13104"/>
              <a:gd name="T92" fmla="*/ 1345 w 16128"/>
              <a:gd name="T93" fmla="*/ 7562 h 13104"/>
              <a:gd name="T94" fmla="*/ 1576 w 16128"/>
              <a:gd name="T95" fmla="*/ 6062 h 13104"/>
              <a:gd name="T96" fmla="*/ 1854 w 16128"/>
              <a:gd name="T97" fmla="*/ 4696 h 13104"/>
              <a:gd name="T98" fmla="*/ 2171 w 16128"/>
              <a:gd name="T99" fmla="*/ 3599 h 13104"/>
              <a:gd name="T100" fmla="*/ 2519 w 16128"/>
              <a:gd name="T101" fmla="*/ 2906 h 13104"/>
              <a:gd name="T102" fmla="*/ 2903 w 16128"/>
              <a:gd name="T103" fmla="*/ 2653 h 13104"/>
              <a:gd name="T104" fmla="*/ 3579 w 16128"/>
              <a:gd name="T105" fmla="*/ 2454 h 13104"/>
              <a:gd name="T106" fmla="*/ 4520 w 16128"/>
              <a:gd name="T107" fmla="*/ 2279 h 13104"/>
              <a:gd name="T108" fmla="*/ 5665 w 16128"/>
              <a:gd name="T109" fmla="*/ 2128 h 13104"/>
              <a:gd name="T110" fmla="*/ 6955 w 16128"/>
              <a:gd name="T111" fmla="*/ 2005 h 13104"/>
              <a:gd name="T112" fmla="*/ 8333 w 16128"/>
              <a:gd name="T113" fmla="*/ 1910 h 13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28" h="13104">
                <a:moveTo>
                  <a:pt x="16018" y="2741"/>
                </a:moveTo>
                <a:lnTo>
                  <a:pt x="15942" y="2674"/>
                </a:lnTo>
                <a:lnTo>
                  <a:pt x="15805" y="2613"/>
                </a:lnTo>
                <a:lnTo>
                  <a:pt x="15612" y="2559"/>
                </a:lnTo>
                <a:lnTo>
                  <a:pt x="15368" y="2511"/>
                </a:lnTo>
                <a:lnTo>
                  <a:pt x="15076" y="2469"/>
                </a:lnTo>
                <a:lnTo>
                  <a:pt x="14739" y="2433"/>
                </a:lnTo>
                <a:lnTo>
                  <a:pt x="14361" y="2405"/>
                </a:lnTo>
                <a:lnTo>
                  <a:pt x="13948" y="2382"/>
                </a:lnTo>
                <a:lnTo>
                  <a:pt x="13501" y="2365"/>
                </a:lnTo>
                <a:lnTo>
                  <a:pt x="13026" y="2353"/>
                </a:lnTo>
                <a:lnTo>
                  <a:pt x="12526" y="2347"/>
                </a:lnTo>
                <a:lnTo>
                  <a:pt x="12005" y="2347"/>
                </a:lnTo>
                <a:lnTo>
                  <a:pt x="11467" y="2353"/>
                </a:lnTo>
                <a:lnTo>
                  <a:pt x="10916" y="2364"/>
                </a:lnTo>
                <a:lnTo>
                  <a:pt x="10355" y="2380"/>
                </a:lnTo>
                <a:lnTo>
                  <a:pt x="9789" y="2401"/>
                </a:lnTo>
                <a:lnTo>
                  <a:pt x="9220" y="2427"/>
                </a:lnTo>
                <a:lnTo>
                  <a:pt x="8655" y="2459"/>
                </a:lnTo>
                <a:lnTo>
                  <a:pt x="8094" y="2495"/>
                </a:lnTo>
                <a:lnTo>
                  <a:pt x="7545" y="2536"/>
                </a:lnTo>
                <a:lnTo>
                  <a:pt x="7009" y="2582"/>
                </a:lnTo>
                <a:lnTo>
                  <a:pt x="6490" y="2632"/>
                </a:lnTo>
                <a:lnTo>
                  <a:pt x="5993" y="2687"/>
                </a:lnTo>
                <a:lnTo>
                  <a:pt x="5521" y="2746"/>
                </a:lnTo>
                <a:lnTo>
                  <a:pt x="5078" y="2809"/>
                </a:lnTo>
                <a:lnTo>
                  <a:pt x="4669" y="2877"/>
                </a:lnTo>
                <a:lnTo>
                  <a:pt x="4297" y="2948"/>
                </a:lnTo>
                <a:lnTo>
                  <a:pt x="3965" y="3024"/>
                </a:lnTo>
                <a:lnTo>
                  <a:pt x="3678" y="3103"/>
                </a:lnTo>
                <a:lnTo>
                  <a:pt x="3440" y="3186"/>
                </a:lnTo>
                <a:lnTo>
                  <a:pt x="3255" y="3273"/>
                </a:lnTo>
                <a:lnTo>
                  <a:pt x="3125" y="3363"/>
                </a:lnTo>
                <a:lnTo>
                  <a:pt x="3026" y="3476"/>
                </a:lnTo>
                <a:lnTo>
                  <a:pt x="2928" y="3628"/>
                </a:lnTo>
                <a:lnTo>
                  <a:pt x="2832" y="3817"/>
                </a:lnTo>
                <a:lnTo>
                  <a:pt x="2740" y="4041"/>
                </a:lnTo>
                <a:lnTo>
                  <a:pt x="2648" y="4296"/>
                </a:lnTo>
                <a:lnTo>
                  <a:pt x="2559" y="4580"/>
                </a:lnTo>
                <a:lnTo>
                  <a:pt x="2474" y="4890"/>
                </a:lnTo>
                <a:lnTo>
                  <a:pt x="2390" y="5222"/>
                </a:lnTo>
                <a:lnTo>
                  <a:pt x="2309" y="5575"/>
                </a:lnTo>
                <a:lnTo>
                  <a:pt x="2232" y="5945"/>
                </a:lnTo>
                <a:lnTo>
                  <a:pt x="2157" y="6330"/>
                </a:lnTo>
                <a:lnTo>
                  <a:pt x="2087" y="6728"/>
                </a:lnTo>
                <a:lnTo>
                  <a:pt x="2020" y="7134"/>
                </a:lnTo>
                <a:lnTo>
                  <a:pt x="1957" y="7547"/>
                </a:lnTo>
                <a:lnTo>
                  <a:pt x="1897" y="7964"/>
                </a:lnTo>
                <a:lnTo>
                  <a:pt x="1842" y="8381"/>
                </a:lnTo>
                <a:lnTo>
                  <a:pt x="1790" y="8796"/>
                </a:lnTo>
                <a:lnTo>
                  <a:pt x="1744" y="9206"/>
                </a:lnTo>
                <a:lnTo>
                  <a:pt x="1703" y="9609"/>
                </a:lnTo>
                <a:lnTo>
                  <a:pt x="1665" y="10002"/>
                </a:lnTo>
                <a:lnTo>
                  <a:pt x="1633" y="10382"/>
                </a:lnTo>
                <a:lnTo>
                  <a:pt x="1606" y="10745"/>
                </a:lnTo>
                <a:lnTo>
                  <a:pt x="1585" y="11091"/>
                </a:lnTo>
                <a:lnTo>
                  <a:pt x="1568" y="11414"/>
                </a:lnTo>
                <a:lnTo>
                  <a:pt x="1558" y="11713"/>
                </a:lnTo>
                <a:lnTo>
                  <a:pt x="1553" y="11986"/>
                </a:lnTo>
                <a:lnTo>
                  <a:pt x="1554" y="12228"/>
                </a:lnTo>
                <a:lnTo>
                  <a:pt x="1562" y="12439"/>
                </a:lnTo>
                <a:lnTo>
                  <a:pt x="1577" y="12614"/>
                </a:lnTo>
                <a:lnTo>
                  <a:pt x="1597" y="12750"/>
                </a:lnTo>
                <a:lnTo>
                  <a:pt x="1624" y="12846"/>
                </a:lnTo>
                <a:lnTo>
                  <a:pt x="1658" y="12898"/>
                </a:lnTo>
                <a:lnTo>
                  <a:pt x="1730" y="12926"/>
                </a:lnTo>
                <a:lnTo>
                  <a:pt x="1868" y="12953"/>
                </a:lnTo>
                <a:lnTo>
                  <a:pt x="2066" y="12978"/>
                </a:lnTo>
                <a:lnTo>
                  <a:pt x="2322" y="13000"/>
                </a:lnTo>
                <a:lnTo>
                  <a:pt x="2630" y="13021"/>
                </a:lnTo>
                <a:lnTo>
                  <a:pt x="2987" y="13039"/>
                </a:lnTo>
                <a:lnTo>
                  <a:pt x="3387" y="13056"/>
                </a:lnTo>
                <a:lnTo>
                  <a:pt x="3826" y="13070"/>
                </a:lnTo>
                <a:lnTo>
                  <a:pt x="4302" y="13081"/>
                </a:lnTo>
                <a:lnTo>
                  <a:pt x="4807" y="13091"/>
                </a:lnTo>
                <a:lnTo>
                  <a:pt x="5338" y="13097"/>
                </a:lnTo>
                <a:lnTo>
                  <a:pt x="5893" y="13102"/>
                </a:lnTo>
                <a:lnTo>
                  <a:pt x="6463" y="13104"/>
                </a:lnTo>
                <a:lnTo>
                  <a:pt x="7048" y="13103"/>
                </a:lnTo>
                <a:lnTo>
                  <a:pt x="7641" y="13100"/>
                </a:lnTo>
                <a:lnTo>
                  <a:pt x="8238" y="13094"/>
                </a:lnTo>
                <a:lnTo>
                  <a:pt x="8835" y="13085"/>
                </a:lnTo>
                <a:lnTo>
                  <a:pt x="9429" y="13074"/>
                </a:lnTo>
                <a:lnTo>
                  <a:pt x="10012" y="13060"/>
                </a:lnTo>
                <a:lnTo>
                  <a:pt x="10584" y="13042"/>
                </a:lnTo>
                <a:lnTo>
                  <a:pt x="11137" y="13022"/>
                </a:lnTo>
                <a:lnTo>
                  <a:pt x="11670" y="12998"/>
                </a:lnTo>
                <a:lnTo>
                  <a:pt x="12175" y="12972"/>
                </a:lnTo>
                <a:lnTo>
                  <a:pt x="12649" y="12942"/>
                </a:lnTo>
                <a:lnTo>
                  <a:pt x="13089" y="12909"/>
                </a:lnTo>
                <a:lnTo>
                  <a:pt x="13489" y="12874"/>
                </a:lnTo>
                <a:lnTo>
                  <a:pt x="13846" y="12834"/>
                </a:lnTo>
                <a:lnTo>
                  <a:pt x="14154" y="12791"/>
                </a:lnTo>
                <a:lnTo>
                  <a:pt x="14410" y="12745"/>
                </a:lnTo>
                <a:lnTo>
                  <a:pt x="14609" y="12695"/>
                </a:lnTo>
                <a:lnTo>
                  <a:pt x="14746" y="12642"/>
                </a:lnTo>
                <a:lnTo>
                  <a:pt x="14818" y="12585"/>
                </a:lnTo>
                <a:lnTo>
                  <a:pt x="14858" y="12504"/>
                </a:lnTo>
                <a:lnTo>
                  <a:pt x="14903" y="12381"/>
                </a:lnTo>
                <a:lnTo>
                  <a:pt x="14952" y="12216"/>
                </a:lnTo>
                <a:lnTo>
                  <a:pt x="15005" y="12015"/>
                </a:lnTo>
                <a:lnTo>
                  <a:pt x="15061" y="11779"/>
                </a:lnTo>
                <a:lnTo>
                  <a:pt x="15119" y="11511"/>
                </a:lnTo>
                <a:lnTo>
                  <a:pt x="15180" y="11214"/>
                </a:lnTo>
                <a:lnTo>
                  <a:pt x="15243" y="10892"/>
                </a:lnTo>
                <a:lnTo>
                  <a:pt x="15307" y="10545"/>
                </a:lnTo>
                <a:lnTo>
                  <a:pt x="15372" y="10179"/>
                </a:lnTo>
                <a:lnTo>
                  <a:pt x="15438" y="9796"/>
                </a:lnTo>
                <a:lnTo>
                  <a:pt x="15503" y="9397"/>
                </a:lnTo>
                <a:lnTo>
                  <a:pt x="15568" y="8987"/>
                </a:lnTo>
                <a:lnTo>
                  <a:pt x="15631" y="8568"/>
                </a:lnTo>
                <a:lnTo>
                  <a:pt x="15693" y="8142"/>
                </a:lnTo>
                <a:lnTo>
                  <a:pt x="15752" y="7714"/>
                </a:lnTo>
                <a:lnTo>
                  <a:pt x="15808" y="7286"/>
                </a:lnTo>
                <a:lnTo>
                  <a:pt x="15863" y="6860"/>
                </a:lnTo>
                <a:lnTo>
                  <a:pt x="15913" y="6438"/>
                </a:lnTo>
                <a:lnTo>
                  <a:pt x="15960" y="6025"/>
                </a:lnTo>
                <a:lnTo>
                  <a:pt x="16001" y="5623"/>
                </a:lnTo>
                <a:lnTo>
                  <a:pt x="16037" y="5235"/>
                </a:lnTo>
                <a:lnTo>
                  <a:pt x="16069" y="4864"/>
                </a:lnTo>
                <a:lnTo>
                  <a:pt x="16094" y="4512"/>
                </a:lnTo>
                <a:lnTo>
                  <a:pt x="16112" y="4183"/>
                </a:lnTo>
                <a:lnTo>
                  <a:pt x="16124" y="3878"/>
                </a:lnTo>
                <a:lnTo>
                  <a:pt x="16128" y="3602"/>
                </a:lnTo>
                <a:lnTo>
                  <a:pt x="16124" y="3357"/>
                </a:lnTo>
                <a:lnTo>
                  <a:pt x="16112" y="3145"/>
                </a:lnTo>
                <a:lnTo>
                  <a:pt x="16090" y="2970"/>
                </a:lnTo>
                <a:lnTo>
                  <a:pt x="16059" y="2834"/>
                </a:lnTo>
                <a:lnTo>
                  <a:pt x="16018" y="2741"/>
                </a:lnTo>
                <a:close/>
                <a:moveTo>
                  <a:pt x="9178" y="1868"/>
                </a:moveTo>
                <a:lnTo>
                  <a:pt x="9149" y="1800"/>
                </a:lnTo>
                <a:lnTo>
                  <a:pt x="9119" y="1732"/>
                </a:lnTo>
                <a:lnTo>
                  <a:pt x="9090" y="1665"/>
                </a:lnTo>
                <a:lnTo>
                  <a:pt x="9059" y="1597"/>
                </a:lnTo>
                <a:lnTo>
                  <a:pt x="9029" y="1530"/>
                </a:lnTo>
                <a:lnTo>
                  <a:pt x="8996" y="1463"/>
                </a:lnTo>
                <a:lnTo>
                  <a:pt x="8964" y="1396"/>
                </a:lnTo>
                <a:lnTo>
                  <a:pt x="8931" y="1329"/>
                </a:lnTo>
                <a:lnTo>
                  <a:pt x="8897" y="1263"/>
                </a:lnTo>
                <a:lnTo>
                  <a:pt x="8862" y="1198"/>
                </a:lnTo>
                <a:lnTo>
                  <a:pt x="8828" y="1133"/>
                </a:lnTo>
                <a:lnTo>
                  <a:pt x="8792" y="1070"/>
                </a:lnTo>
                <a:lnTo>
                  <a:pt x="8756" y="1007"/>
                </a:lnTo>
                <a:lnTo>
                  <a:pt x="8719" y="945"/>
                </a:lnTo>
                <a:lnTo>
                  <a:pt x="8682" y="885"/>
                </a:lnTo>
                <a:lnTo>
                  <a:pt x="8645" y="826"/>
                </a:lnTo>
                <a:lnTo>
                  <a:pt x="8605" y="769"/>
                </a:lnTo>
                <a:lnTo>
                  <a:pt x="8567" y="713"/>
                </a:lnTo>
                <a:lnTo>
                  <a:pt x="8528" y="659"/>
                </a:lnTo>
                <a:lnTo>
                  <a:pt x="8487" y="606"/>
                </a:lnTo>
                <a:lnTo>
                  <a:pt x="8447" y="556"/>
                </a:lnTo>
                <a:lnTo>
                  <a:pt x="8406" y="507"/>
                </a:lnTo>
                <a:lnTo>
                  <a:pt x="8364" y="461"/>
                </a:lnTo>
                <a:lnTo>
                  <a:pt x="8323" y="416"/>
                </a:lnTo>
                <a:lnTo>
                  <a:pt x="8280" y="375"/>
                </a:lnTo>
                <a:lnTo>
                  <a:pt x="8237" y="335"/>
                </a:lnTo>
                <a:lnTo>
                  <a:pt x="8194" y="298"/>
                </a:lnTo>
                <a:lnTo>
                  <a:pt x="8151" y="264"/>
                </a:lnTo>
                <a:lnTo>
                  <a:pt x="8106" y="232"/>
                </a:lnTo>
                <a:lnTo>
                  <a:pt x="8062" y="204"/>
                </a:lnTo>
                <a:lnTo>
                  <a:pt x="8017" y="179"/>
                </a:lnTo>
                <a:lnTo>
                  <a:pt x="7971" y="156"/>
                </a:lnTo>
                <a:lnTo>
                  <a:pt x="7865" y="117"/>
                </a:lnTo>
                <a:lnTo>
                  <a:pt x="7731" y="85"/>
                </a:lnTo>
                <a:lnTo>
                  <a:pt x="7571" y="58"/>
                </a:lnTo>
                <a:lnTo>
                  <a:pt x="7387" y="35"/>
                </a:lnTo>
                <a:lnTo>
                  <a:pt x="7181" y="19"/>
                </a:lnTo>
                <a:lnTo>
                  <a:pt x="6955" y="8"/>
                </a:lnTo>
                <a:lnTo>
                  <a:pt x="6710" y="2"/>
                </a:lnTo>
                <a:lnTo>
                  <a:pt x="6449" y="0"/>
                </a:lnTo>
                <a:lnTo>
                  <a:pt x="6174" y="3"/>
                </a:lnTo>
                <a:lnTo>
                  <a:pt x="5886" y="11"/>
                </a:lnTo>
                <a:lnTo>
                  <a:pt x="5586" y="23"/>
                </a:lnTo>
                <a:lnTo>
                  <a:pt x="5279" y="40"/>
                </a:lnTo>
                <a:lnTo>
                  <a:pt x="4964" y="61"/>
                </a:lnTo>
                <a:lnTo>
                  <a:pt x="4645" y="85"/>
                </a:lnTo>
                <a:lnTo>
                  <a:pt x="4322" y="113"/>
                </a:lnTo>
                <a:lnTo>
                  <a:pt x="3998" y="144"/>
                </a:lnTo>
                <a:lnTo>
                  <a:pt x="3674" y="180"/>
                </a:lnTo>
                <a:lnTo>
                  <a:pt x="3354" y="218"/>
                </a:lnTo>
                <a:lnTo>
                  <a:pt x="3037" y="260"/>
                </a:lnTo>
                <a:lnTo>
                  <a:pt x="2727" y="304"/>
                </a:lnTo>
                <a:lnTo>
                  <a:pt x="2425" y="351"/>
                </a:lnTo>
                <a:lnTo>
                  <a:pt x="2133" y="400"/>
                </a:lnTo>
                <a:lnTo>
                  <a:pt x="1854" y="453"/>
                </a:lnTo>
                <a:lnTo>
                  <a:pt x="1588" y="507"/>
                </a:lnTo>
                <a:lnTo>
                  <a:pt x="1338" y="564"/>
                </a:lnTo>
                <a:lnTo>
                  <a:pt x="1106" y="622"/>
                </a:lnTo>
                <a:lnTo>
                  <a:pt x="893" y="682"/>
                </a:lnTo>
                <a:lnTo>
                  <a:pt x="702" y="744"/>
                </a:lnTo>
                <a:lnTo>
                  <a:pt x="534" y="807"/>
                </a:lnTo>
                <a:lnTo>
                  <a:pt x="392" y="872"/>
                </a:lnTo>
                <a:lnTo>
                  <a:pt x="277" y="937"/>
                </a:lnTo>
                <a:lnTo>
                  <a:pt x="191" y="1005"/>
                </a:lnTo>
                <a:lnTo>
                  <a:pt x="137" y="1078"/>
                </a:lnTo>
                <a:lnTo>
                  <a:pt x="93" y="1186"/>
                </a:lnTo>
                <a:lnTo>
                  <a:pt x="57" y="1326"/>
                </a:lnTo>
                <a:lnTo>
                  <a:pt x="31" y="1497"/>
                </a:lnTo>
                <a:lnTo>
                  <a:pt x="13" y="1697"/>
                </a:lnTo>
                <a:lnTo>
                  <a:pt x="3" y="1923"/>
                </a:lnTo>
                <a:lnTo>
                  <a:pt x="0" y="2175"/>
                </a:lnTo>
                <a:lnTo>
                  <a:pt x="4" y="2447"/>
                </a:lnTo>
                <a:lnTo>
                  <a:pt x="15" y="2742"/>
                </a:lnTo>
                <a:lnTo>
                  <a:pt x="32" y="3056"/>
                </a:lnTo>
                <a:lnTo>
                  <a:pt x="55" y="3385"/>
                </a:lnTo>
                <a:lnTo>
                  <a:pt x="83" y="3730"/>
                </a:lnTo>
                <a:lnTo>
                  <a:pt x="116" y="4088"/>
                </a:lnTo>
                <a:lnTo>
                  <a:pt x="152" y="4456"/>
                </a:lnTo>
                <a:lnTo>
                  <a:pt x="194" y="4832"/>
                </a:lnTo>
                <a:lnTo>
                  <a:pt x="238" y="5216"/>
                </a:lnTo>
                <a:lnTo>
                  <a:pt x="285" y="5605"/>
                </a:lnTo>
                <a:lnTo>
                  <a:pt x="335" y="5997"/>
                </a:lnTo>
                <a:lnTo>
                  <a:pt x="386" y="6389"/>
                </a:lnTo>
                <a:lnTo>
                  <a:pt x="439" y="6781"/>
                </a:lnTo>
                <a:lnTo>
                  <a:pt x="495" y="7169"/>
                </a:lnTo>
                <a:lnTo>
                  <a:pt x="550" y="7553"/>
                </a:lnTo>
                <a:lnTo>
                  <a:pt x="606" y="7928"/>
                </a:lnTo>
                <a:lnTo>
                  <a:pt x="661" y="8296"/>
                </a:lnTo>
                <a:lnTo>
                  <a:pt x="716" y="8651"/>
                </a:lnTo>
                <a:lnTo>
                  <a:pt x="770" y="8995"/>
                </a:lnTo>
                <a:lnTo>
                  <a:pt x="822" y="9323"/>
                </a:lnTo>
                <a:lnTo>
                  <a:pt x="872" y="9634"/>
                </a:lnTo>
                <a:lnTo>
                  <a:pt x="965" y="10199"/>
                </a:lnTo>
                <a:lnTo>
                  <a:pt x="1044" y="10671"/>
                </a:lnTo>
                <a:lnTo>
                  <a:pt x="1058" y="10426"/>
                </a:lnTo>
                <a:lnTo>
                  <a:pt x="1076" y="10171"/>
                </a:lnTo>
                <a:lnTo>
                  <a:pt x="1095" y="9905"/>
                </a:lnTo>
                <a:lnTo>
                  <a:pt x="1117" y="9631"/>
                </a:lnTo>
                <a:lnTo>
                  <a:pt x="1142" y="9349"/>
                </a:lnTo>
                <a:lnTo>
                  <a:pt x="1169" y="9062"/>
                </a:lnTo>
                <a:lnTo>
                  <a:pt x="1200" y="8768"/>
                </a:lnTo>
                <a:lnTo>
                  <a:pt x="1233" y="8471"/>
                </a:lnTo>
                <a:lnTo>
                  <a:pt x="1268" y="8170"/>
                </a:lnTo>
                <a:lnTo>
                  <a:pt x="1305" y="7867"/>
                </a:lnTo>
                <a:lnTo>
                  <a:pt x="1345" y="7562"/>
                </a:lnTo>
                <a:lnTo>
                  <a:pt x="1387" y="7258"/>
                </a:lnTo>
                <a:lnTo>
                  <a:pt x="1430" y="6955"/>
                </a:lnTo>
                <a:lnTo>
                  <a:pt x="1477" y="6654"/>
                </a:lnTo>
                <a:lnTo>
                  <a:pt x="1525" y="6356"/>
                </a:lnTo>
                <a:lnTo>
                  <a:pt x="1576" y="6062"/>
                </a:lnTo>
                <a:lnTo>
                  <a:pt x="1628" y="5774"/>
                </a:lnTo>
                <a:lnTo>
                  <a:pt x="1681" y="5492"/>
                </a:lnTo>
                <a:lnTo>
                  <a:pt x="1737" y="5218"/>
                </a:lnTo>
                <a:lnTo>
                  <a:pt x="1794" y="4951"/>
                </a:lnTo>
                <a:lnTo>
                  <a:pt x="1854" y="4696"/>
                </a:lnTo>
                <a:lnTo>
                  <a:pt x="1914" y="4450"/>
                </a:lnTo>
                <a:lnTo>
                  <a:pt x="1977" y="4217"/>
                </a:lnTo>
                <a:lnTo>
                  <a:pt x="2040" y="3997"/>
                </a:lnTo>
                <a:lnTo>
                  <a:pt x="2105" y="3791"/>
                </a:lnTo>
                <a:lnTo>
                  <a:pt x="2171" y="3599"/>
                </a:lnTo>
                <a:lnTo>
                  <a:pt x="2239" y="3424"/>
                </a:lnTo>
                <a:lnTo>
                  <a:pt x="2307" y="3266"/>
                </a:lnTo>
                <a:lnTo>
                  <a:pt x="2377" y="3126"/>
                </a:lnTo>
                <a:lnTo>
                  <a:pt x="2447" y="3006"/>
                </a:lnTo>
                <a:lnTo>
                  <a:pt x="2519" y="2906"/>
                </a:lnTo>
                <a:lnTo>
                  <a:pt x="2592" y="2827"/>
                </a:lnTo>
                <a:lnTo>
                  <a:pt x="2648" y="2783"/>
                </a:lnTo>
                <a:lnTo>
                  <a:pt x="2720" y="2738"/>
                </a:lnTo>
                <a:lnTo>
                  <a:pt x="2805" y="2695"/>
                </a:lnTo>
                <a:lnTo>
                  <a:pt x="2903" y="2653"/>
                </a:lnTo>
                <a:lnTo>
                  <a:pt x="3015" y="2611"/>
                </a:lnTo>
                <a:lnTo>
                  <a:pt x="3138" y="2571"/>
                </a:lnTo>
                <a:lnTo>
                  <a:pt x="3274" y="2530"/>
                </a:lnTo>
                <a:lnTo>
                  <a:pt x="3421" y="2492"/>
                </a:lnTo>
                <a:lnTo>
                  <a:pt x="3579" y="2454"/>
                </a:lnTo>
                <a:lnTo>
                  <a:pt x="3749" y="2417"/>
                </a:lnTo>
                <a:lnTo>
                  <a:pt x="3927" y="2381"/>
                </a:lnTo>
                <a:lnTo>
                  <a:pt x="4116" y="2345"/>
                </a:lnTo>
                <a:lnTo>
                  <a:pt x="4313" y="2311"/>
                </a:lnTo>
                <a:lnTo>
                  <a:pt x="4520" y="2279"/>
                </a:lnTo>
                <a:lnTo>
                  <a:pt x="4735" y="2246"/>
                </a:lnTo>
                <a:lnTo>
                  <a:pt x="4956" y="2215"/>
                </a:lnTo>
                <a:lnTo>
                  <a:pt x="5186" y="2185"/>
                </a:lnTo>
                <a:lnTo>
                  <a:pt x="5422" y="2157"/>
                </a:lnTo>
                <a:lnTo>
                  <a:pt x="5665" y="2128"/>
                </a:lnTo>
                <a:lnTo>
                  <a:pt x="5913" y="2101"/>
                </a:lnTo>
                <a:lnTo>
                  <a:pt x="6167" y="2076"/>
                </a:lnTo>
                <a:lnTo>
                  <a:pt x="6425" y="2052"/>
                </a:lnTo>
                <a:lnTo>
                  <a:pt x="6688" y="2027"/>
                </a:lnTo>
                <a:lnTo>
                  <a:pt x="6955" y="2005"/>
                </a:lnTo>
                <a:lnTo>
                  <a:pt x="7226" y="1984"/>
                </a:lnTo>
                <a:lnTo>
                  <a:pt x="7500" y="1964"/>
                </a:lnTo>
                <a:lnTo>
                  <a:pt x="7776" y="1944"/>
                </a:lnTo>
                <a:lnTo>
                  <a:pt x="8054" y="1927"/>
                </a:lnTo>
                <a:lnTo>
                  <a:pt x="8333" y="1910"/>
                </a:lnTo>
                <a:lnTo>
                  <a:pt x="8614" y="1895"/>
                </a:lnTo>
                <a:lnTo>
                  <a:pt x="8896" y="1881"/>
                </a:lnTo>
                <a:lnTo>
                  <a:pt x="9178" y="1868"/>
                </a:lnTo>
                <a:close/>
              </a:path>
            </a:pathLst>
          </a:custGeom>
          <a:noFill/>
          <a:ln w="19050">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2" name="Rectangle 16">
            <a:extLst>
              <a:ext uri="{FF2B5EF4-FFF2-40B4-BE49-F238E27FC236}">
                <a16:creationId xmlns:a16="http://schemas.microsoft.com/office/drawing/2014/main" id="{307A0788-8F57-F7E0-A203-2389BDB01FD7}"/>
              </a:ext>
            </a:extLst>
          </p:cNvPr>
          <p:cNvSpPr/>
          <p:nvPr/>
        </p:nvSpPr>
        <p:spPr>
          <a:xfrm>
            <a:off x="741446" y="2174870"/>
            <a:ext cx="1003300" cy="47625"/>
          </a:xfrm>
          <a:prstGeom prst="rect">
            <a:avLst/>
          </a:prstGeom>
          <a:solidFill>
            <a:srgbClr val="0BD0D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021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1DA29-CEDF-46D3-1392-68D017831674}"/>
            </a:ext>
          </a:extLst>
        </p:cNvPr>
        <p:cNvGrpSpPr/>
        <p:nvPr/>
      </p:nvGrpSpPr>
      <p:grpSpPr>
        <a:xfrm>
          <a:off x="0" y="0"/>
          <a:ext cx="0" cy="0"/>
          <a:chOff x="0" y="0"/>
          <a:chExt cx="0" cy="0"/>
        </a:xfrm>
      </p:grpSpPr>
      <p:sp>
        <p:nvSpPr>
          <p:cNvPr id="36" name="Título 1">
            <a:extLst>
              <a:ext uri="{FF2B5EF4-FFF2-40B4-BE49-F238E27FC236}">
                <a16:creationId xmlns:a16="http://schemas.microsoft.com/office/drawing/2014/main" id="{28FCF67A-5E72-A383-ADFA-C9B45323BE11}"/>
              </a:ext>
            </a:extLst>
          </p:cNvPr>
          <p:cNvSpPr>
            <a:spLocks noGrp="1"/>
          </p:cNvSpPr>
          <p:nvPr>
            <p:ph type="title"/>
          </p:nvPr>
        </p:nvSpPr>
        <p:spPr>
          <a:xfrm>
            <a:off x="1039583" y="398000"/>
            <a:ext cx="10112831" cy="811352"/>
          </a:xfrm>
        </p:spPr>
        <p:txBody>
          <a:bodyPr>
            <a:normAutofit/>
          </a:bodyPr>
          <a:lstStyle/>
          <a:p>
            <a:pPr algn="l"/>
            <a:r>
              <a:rPr lang="es-CO"/>
              <a:t>Índice de satisfacción</a:t>
            </a:r>
          </a:p>
        </p:txBody>
      </p:sp>
      <p:sp>
        <p:nvSpPr>
          <p:cNvPr id="37" name="Marcador de texto 3">
            <a:extLst>
              <a:ext uri="{FF2B5EF4-FFF2-40B4-BE49-F238E27FC236}">
                <a16:creationId xmlns:a16="http://schemas.microsoft.com/office/drawing/2014/main" id="{DE15A586-2A4C-7B9C-F19C-250DFD571565}"/>
              </a:ext>
            </a:extLst>
          </p:cNvPr>
          <p:cNvSpPr>
            <a:spLocks noGrp="1"/>
          </p:cNvSpPr>
          <p:nvPr>
            <p:ph type="body" idx="1"/>
          </p:nvPr>
        </p:nvSpPr>
        <p:spPr>
          <a:xfrm>
            <a:off x="6283692" y="1823009"/>
            <a:ext cx="4214588" cy="1956232"/>
          </a:xfrm>
        </p:spPr>
        <p:txBody>
          <a:bodyPr lIns="91440" tIns="45720" rIns="91440" bIns="45720" anchor="t">
            <a:normAutofit/>
          </a:bodyPr>
          <a:lstStyle/>
          <a:p>
            <a:pPr algn="just">
              <a:buClr>
                <a:schemeClr val="accent2"/>
              </a:buClr>
            </a:pPr>
            <a:r>
              <a:rPr lang="es-CO">
                <a:solidFill>
                  <a:schemeClr val="tx1">
                    <a:lumMod val="50000"/>
                    <a:lumOff val="50000"/>
                  </a:schemeClr>
                </a:solidFill>
              </a:rPr>
              <a:t>Para la definición del índice general de satisfacción fueron tenidos en cuenta los resultados obtenidos, tanto en la medición realizada en torno a la atención de las PQRSDA </a:t>
            </a:r>
            <a:r>
              <a:rPr lang="es-CO" b="1">
                <a:solidFill>
                  <a:schemeClr val="tx1">
                    <a:lumMod val="50000"/>
                    <a:lumOff val="50000"/>
                  </a:schemeClr>
                </a:solidFill>
              </a:rPr>
              <a:t>(97.36%)</a:t>
            </a:r>
            <a:r>
              <a:rPr lang="es-CO">
                <a:solidFill>
                  <a:schemeClr val="tx1">
                    <a:lumMod val="50000"/>
                    <a:lumOff val="50000"/>
                  </a:schemeClr>
                </a:solidFill>
              </a:rPr>
              <a:t>, como a las entidades inscritas </a:t>
            </a:r>
            <a:r>
              <a:rPr lang="es-CO" b="1">
                <a:solidFill>
                  <a:schemeClr val="tx1">
                    <a:lumMod val="50000"/>
                    <a:lumOff val="50000"/>
                  </a:schemeClr>
                </a:solidFill>
              </a:rPr>
              <a:t>(95.15%)</a:t>
            </a:r>
            <a:r>
              <a:rPr lang="es-CO">
                <a:solidFill>
                  <a:schemeClr val="tx1">
                    <a:lumMod val="50000"/>
                    <a:lumOff val="50000"/>
                  </a:schemeClr>
                </a:solidFill>
              </a:rPr>
              <a:t>, obteniendo una satisfacción ponderada del </a:t>
            </a:r>
            <a:r>
              <a:rPr lang="es-CO" sz="1600" b="1">
                <a:solidFill>
                  <a:srgbClr val="035A93"/>
                </a:solidFill>
              </a:rPr>
              <a:t>96.65%</a:t>
            </a:r>
            <a:r>
              <a:rPr lang="es-CO" sz="1600">
                <a:solidFill>
                  <a:srgbClr val="035A93"/>
                </a:solidFill>
              </a:rPr>
              <a:t>.</a:t>
            </a:r>
          </a:p>
        </p:txBody>
      </p:sp>
      <p:cxnSp>
        <p:nvCxnSpPr>
          <p:cNvPr id="3" name="Straight Connector 22">
            <a:extLst>
              <a:ext uri="{FF2B5EF4-FFF2-40B4-BE49-F238E27FC236}">
                <a16:creationId xmlns:a16="http://schemas.microsoft.com/office/drawing/2014/main" id="{A682C38A-D32A-8A88-3F7A-860D01B4BA58}"/>
              </a:ext>
            </a:extLst>
          </p:cNvPr>
          <p:cNvCxnSpPr/>
          <p:nvPr/>
        </p:nvCxnSpPr>
        <p:spPr>
          <a:xfrm flipH="1">
            <a:off x="6089466" y="1823009"/>
            <a:ext cx="13063" cy="3731319"/>
          </a:xfrm>
          <a:prstGeom prst="line">
            <a:avLst/>
          </a:prstGeom>
          <a:ln w="57150">
            <a:solidFill>
              <a:srgbClr val="B28A3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7E5B24E0-38A9-BB7A-8B72-7C045908ED52}"/>
              </a:ext>
            </a:extLst>
          </p:cNvPr>
          <p:cNvSpPr txBox="1">
            <a:spLocks/>
          </p:cNvSpPr>
          <p:nvPr/>
        </p:nvSpPr>
        <p:spPr>
          <a:xfrm>
            <a:off x="1039583" y="1825108"/>
            <a:ext cx="3613576" cy="3819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600" b="1">
                <a:solidFill>
                  <a:srgbClr val="015E99"/>
                </a:solidFill>
              </a:rPr>
              <a:t>&gt;&gt;</a:t>
            </a:r>
            <a:r>
              <a:rPr lang="es-MX" sz="1600">
                <a:solidFill>
                  <a:srgbClr val="C0143B"/>
                </a:solidFill>
              </a:rPr>
              <a:t> </a:t>
            </a:r>
            <a:r>
              <a:rPr lang="es-MX" sz="1600">
                <a:solidFill>
                  <a:schemeClr val="tx1">
                    <a:lumMod val="50000"/>
                    <a:lumOff val="50000"/>
                  </a:schemeClr>
                </a:solidFill>
              </a:rPr>
              <a:t>Índice de satisfacción en atención a </a:t>
            </a:r>
            <a:r>
              <a:rPr lang="es-MX" sz="1600" b="1">
                <a:solidFill>
                  <a:schemeClr val="tx1">
                    <a:lumMod val="50000"/>
                    <a:lumOff val="50000"/>
                  </a:schemeClr>
                </a:solidFill>
              </a:rPr>
              <a:t>usuarios PQRSDA</a:t>
            </a:r>
            <a:endParaRPr lang="en-US" sz="1600" b="1">
              <a:solidFill>
                <a:schemeClr val="tx1">
                  <a:lumMod val="50000"/>
                  <a:lumOff val="50000"/>
                </a:schemeClr>
              </a:solidFill>
            </a:endParaRPr>
          </a:p>
        </p:txBody>
      </p:sp>
      <p:sp>
        <p:nvSpPr>
          <p:cNvPr id="7" name="Rounded Rectangle 25">
            <a:extLst>
              <a:ext uri="{FF2B5EF4-FFF2-40B4-BE49-F238E27FC236}">
                <a16:creationId xmlns:a16="http://schemas.microsoft.com/office/drawing/2014/main" id="{71D6879B-6638-B6AF-F3F0-46716A03BEDB}"/>
              </a:ext>
            </a:extLst>
          </p:cNvPr>
          <p:cNvSpPr/>
          <p:nvPr/>
        </p:nvSpPr>
        <p:spPr>
          <a:xfrm>
            <a:off x="1129567" y="2341143"/>
            <a:ext cx="3473693" cy="34593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Rounded Rectangle 26">
            <a:extLst>
              <a:ext uri="{FF2B5EF4-FFF2-40B4-BE49-F238E27FC236}">
                <a16:creationId xmlns:a16="http://schemas.microsoft.com/office/drawing/2014/main" id="{07C42F25-E6ED-D810-73D2-786BC126AFFB}"/>
              </a:ext>
            </a:extLst>
          </p:cNvPr>
          <p:cNvSpPr/>
          <p:nvPr/>
        </p:nvSpPr>
        <p:spPr>
          <a:xfrm>
            <a:off x="1129567" y="2341143"/>
            <a:ext cx="3204308" cy="345939"/>
          </a:xfrm>
          <a:prstGeom prst="roundRect">
            <a:avLst/>
          </a:prstGeom>
          <a:solidFill>
            <a:srgbClr val="015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Text Placeholder 5">
            <a:extLst>
              <a:ext uri="{FF2B5EF4-FFF2-40B4-BE49-F238E27FC236}">
                <a16:creationId xmlns:a16="http://schemas.microsoft.com/office/drawing/2014/main" id="{FD170B79-DF8B-4BF8-70FB-6920BFCC8DE0}"/>
              </a:ext>
            </a:extLst>
          </p:cNvPr>
          <p:cNvSpPr txBox="1">
            <a:spLocks/>
          </p:cNvSpPr>
          <p:nvPr/>
        </p:nvSpPr>
        <p:spPr>
          <a:xfrm>
            <a:off x="1040360" y="2740165"/>
            <a:ext cx="3998365" cy="3819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MX" sz="1600" b="1">
                <a:solidFill>
                  <a:srgbClr val="10CF9B"/>
                </a:solidFill>
              </a:rPr>
              <a:t>&gt;&gt;</a:t>
            </a:r>
            <a:r>
              <a:rPr lang="es-MX" sz="1600" b="1">
                <a:solidFill>
                  <a:schemeClr val="tx1">
                    <a:lumMod val="50000"/>
                    <a:lumOff val="50000"/>
                  </a:schemeClr>
                </a:solidFill>
              </a:rPr>
              <a:t> </a:t>
            </a:r>
            <a:r>
              <a:rPr lang="es-MX" sz="1600">
                <a:solidFill>
                  <a:schemeClr val="tx1">
                    <a:lumMod val="50000"/>
                    <a:lumOff val="50000"/>
                  </a:schemeClr>
                </a:solidFill>
              </a:rPr>
              <a:t>Índice de satisfacción de </a:t>
            </a:r>
            <a:r>
              <a:rPr lang="es-MX" sz="1600" b="1">
                <a:solidFill>
                  <a:schemeClr val="tx1">
                    <a:lumMod val="50000"/>
                    <a:lumOff val="50000"/>
                  </a:schemeClr>
                </a:solidFill>
              </a:rPr>
              <a:t>usuarios de trámites institucionales </a:t>
            </a:r>
            <a:endParaRPr lang="en-US" sz="1600" b="1">
              <a:solidFill>
                <a:schemeClr val="tx1">
                  <a:lumMod val="50000"/>
                  <a:lumOff val="50000"/>
                </a:schemeClr>
              </a:solidFill>
            </a:endParaRPr>
          </a:p>
        </p:txBody>
      </p:sp>
      <p:sp>
        <p:nvSpPr>
          <p:cNvPr id="10" name="Rounded Rectangle 28">
            <a:extLst>
              <a:ext uri="{FF2B5EF4-FFF2-40B4-BE49-F238E27FC236}">
                <a16:creationId xmlns:a16="http://schemas.microsoft.com/office/drawing/2014/main" id="{3742D7D9-C476-AE08-247A-66E5CF34973C}"/>
              </a:ext>
            </a:extLst>
          </p:cNvPr>
          <p:cNvSpPr/>
          <p:nvPr/>
        </p:nvSpPr>
        <p:spPr>
          <a:xfrm>
            <a:off x="1128224" y="3297999"/>
            <a:ext cx="3473693" cy="34593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ounded Rectangle 29">
            <a:extLst>
              <a:ext uri="{FF2B5EF4-FFF2-40B4-BE49-F238E27FC236}">
                <a16:creationId xmlns:a16="http://schemas.microsoft.com/office/drawing/2014/main" id="{381385BB-0EA8-B9E4-A46B-E086C9967049}"/>
              </a:ext>
            </a:extLst>
          </p:cNvPr>
          <p:cNvSpPr/>
          <p:nvPr/>
        </p:nvSpPr>
        <p:spPr>
          <a:xfrm>
            <a:off x="1128225" y="3297999"/>
            <a:ext cx="2910003" cy="345939"/>
          </a:xfrm>
          <a:prstGeom prst="roundRect">
            <a:avLst/>
          </a:prstGeom>
          <a:solidFill>
            <a:srgbClr val="10C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Rounded Rectangle 31">
            <a:extLst>
              <a:ext uri="{FF2B5EF4-FFF2-40B4-BE49-F238E27FC236}">
                <a16:creationId xmlns:a16="http://schemas.microsoft.com/office/drawing/2014/main" id="{62FE2398-A066-32AA-5359-C3745CE4ACFB}"/>
              </a:ext>
            </a:extLst>
          </p:cNvPr>
          <p:cNvSpPr/>
          <p:nvPr/>
        </p:nvSpPr>
        <p:spPr>
          <a:xfrm>
            <a:off x="1121195" y="4336892"/>
            <a:ext cx="3473693" cy="34593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Rounded Rectangle 32">
            <a:extLst>
              <a:ext uri="{FF2B5EF4-FFF2-40B4-BE49-F238E27FC236}">
                <a16:creationId xmlns:a16="http://schemas.microsoft.com/office/drawing/2014/main" id="{E19A52CF-A3FB-B33E-1C6A-9460772C72D6}"/>
              </a:ext>
            </a:extLst>
          </p:cNvPr>
          <p:cNvSpPr/>
          <p:nvPr/>
        </p:nvSpPr>
        <p:spPr>
          <a:xfrm>
            <a:off x="1121197" y="4336892"/>
            <a:ext cx="3060278" cy="345939"/>
          </a:xfrm>
          <a:prstGeom prst="roundRect">
            <a:avLst/>
          </a:prstGeom>
          <a:solidFill>
            <a:srgbClr val="0B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CuadroTexto 18">
            <a:extLst>
              <a:ext uri="{FF2B5EF4-FFF2-40B4-BE49-F238E27FC236}">
                <a16:creationId xmlns:a16="http://schemas.microsoft.com/office/drawing/2014/main" id="{9109724A-BC6B-1C89-CEAB-2C17D492B8F8}"/>
              </a:ext>
            </a:extLst>
          </p:cNvPr>
          <p:cNvSpPr txBox="1"/>
          <p:nvPr/>
        </p:nvSpPr>
        <p:spPr>
          <a:xfrm>
            <a:off x="3390900" y="2341143"/>
            <a:ext cx="1065022" cy="369332"/>
          </a:xfrm>
          <a:prstGeom prst="rect">
            <a:avLst/>
          </a:prstGeom>
          <a:noFill/>
        </p:spPr>
        <p:txBody>
          <a:bodyPr wrap="square" rtlCol="0">
            <a:spAutoFit/>
          </a:bodyPr>
          <a:lstStyle/>
          <a:p>
            <a:r>
              <a:rPr lang="es-CO" b="1">
                <a:solidFill>
                  <a:schemeClr val="accent3">
                    <a:lumMod val="60000"/>
                    <a:lumOff val="40000"/>
                  </a:schemeClr>
                </a:solidFill>
              </a:rPr>
              <a:t>97.36%</a:t>
            </a:r>
          </a:p>
        </p:txBody>
      </p:sp>
      <p:sp>
        <p:nvSpPr>
          <p:cNvPr id="20" name="CuadroTexto 19">
            <a:extLst>
              <a:ext uri="{FF2B5EF4-FFF2-40B4-BE49-F238E27FC236}">
                <a16:creationId xmlns:a16="http://schemas.microsoft.com/office/drawing/2014/main" id="{CA9C16E7-78B1-3120-74B2-8C165622ECCD}"/>
              </a:ext>
            </a:extLst>
          </p:cNvPr>
          <p:cNvSpPr txBox="1"/>
          <p:nvPr/>
        </p:nvSpPr>
        <p:spPr>
          <a:xfrm>
            <a:off x="3089638" y="3293741"/>
            <a:ext cx="1095191" cy="369332"/>
          </a:xfrm>
          <a:prstGeom prst="rect">
            <a:avLst/>
          </a:prstGeom>
          <a:noFill/>
        </p:spPr>
        <p:txBody>
          <a:bodyPr wrap="square" rtlCol="0">
            <a:spAutoFit/>
          </a:bodyPr>
          <a:lstStyle/>
          <a:p>
            <a:r>
              <a:rPr lang="es-CO" b="1">
                <a:solidFill>
                  <a:schemeClr val="bg1"/>
                </a:solidFill>
              </a:rPr>
              <a:t>95.15%</a:t>
            </a:r>
          </a:p>
        </p:txBody>
      </p:sp>
      <p:sp>
        <p:nvSpPr>
          <p:cNvPr id="21" name="Text Placeholder 5">
            <a:extLst>
              <a:ext uri="{FF2B5EF4-FFF2-40B4-BE49-F238E27FC236}">
                <a16:creationId xmlns:a16="http://schemas.microsoft.com/office/drawing/2014/main" id="{A42DEAB3-03FB-61E4-6634-FFD350E5578E}"/>
              </a:ext>
            </a:extLst>
          </p:cNvPr>
          <p:cNvSpPr txBox="1">
            <a:spLocks/>
          </p:cNvSpPr>
          <p:nvPr/>
        </p:nvSpPr>
        <p:spPr>
          <a:xfrm>
            <a:off x="1121195" y="3755293"/>
            <a:ext cx="3687313" cy="3819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MX" sz="1600" b="1">
                <a:solidFill>
                  <a:srgbClr val="0BD0D9"/>
                </a:solidFill>
              </a:rPr>
              <a:t>&gt;&gt;</a:t>
            </a:r>
            <a:r>
              <a:rPr lang="es-MX" sz="1600" b="1">
                <a:solidFill>
                  <a:srgbClr val="FFA100"/>
                </a:solidFill>
              </a:rPr>
              <a:t> </a:t>
            </a:r>
            <a:r>
              <a:rPr lang="es-MX" sz="1600">
                <a:solidFill>
                  <a:schemeClr val="tx1">
                    <a:lumMod val="50000"/>
                    <a:lumOff val="50000"/>
                  </a:schemeClr>
                </a:solidFill>
              </a:rPr>
              <a:t>Índice general de satisfacción PQRSDA + trámites</a:t>
            </a:r>
            <a:endParaRPr lang="en-US" sz="1600">
              <a:solidFill>
                <a:schemeClr val="tx1">
                  <a:lumMod val="50000"/>
                  <a:lumOff val="50000"/>
                </a:schemeClr>
              </a:solidFill>
            </a:endParaRPr>
          </a:p>
        </p:txBody>
      </p:sp>
      <p:sp>
        <p:nvSpPr>
          <p:cNvPr id="22" name="CuadroTexto 21">
            <a:extLst>
              <a:ext uri="{FF2B5EF4-FFF2-40B4-BE49-F238E27FC236}">
                <a16:creationId xmlns:a16="http://schemas.microsoft.com/office/drawing/2014/main" id="{91BD3CC1-BC35-9F30-16B2-1923AA2CCE9B}"/>
              </a:ext>
            </a:extLst>
          </p:cNvPr>
          <p:cNvSpPr txBox="1"/>
          <p:nvPr/>
        </p:nvSpPr>
        <p:spPr>
          <a:xfrm>
            <a:off x="3089638" y="4345309"/>
            <a:ext cx="1158683" cy="369332"/>
          </a:xfrm>
          <a:prstGeom prst="rect">
            <a:avLst/>
          </a:prstGeom>
          <a:noFill/>
        </p:spPr>
        <p:txBody>
          <a:bodyPr wrap="square" rtlCol="0">
            <a:spAutoFit/>
          </a:bodyPr>
          <a:lstStyle/>
          <a:p>
            <a:r>
              <a:rPr lang="es-CO" b="1">
                <a:solidFill>
                  <a:schemeClr val="bg1"/>
                </a:solidFill>
              </a:rPr>
              <a:t>96.65%</a:t>
            </a:r>
          </a:p>
        </p:txBody>
      </p:sp>
      <p:sp>
        <p:nvSpPr>
          <p:cNvPr id="2" name="Right Triangle 58">
            <a:extLst>
              <a:ext uri="{FF2B5EF4-FFF2-40B4-BE49-F238E27FC236}">
                <a16:creationId xmlns:a16="http://schemas.microsoft.com/office/drawing/2014/main" id="{62CA9F06-7228-3068-57D3-D1B4A8D9D4CA}"/>
              </a:ext>
            </a:extLst>
          </p:cNvPr>
          <p:cNvSpPr/>
          <p:nvPr/>
        </p:nvSpPr>
        <p:spPr>
          <a:xfrm rot="2839919">
            <a:off x="5878755" y="1866757"/>
            <a:ext cx="216000" cy="216000"/>
          </a:xfrm>
          <a:prstGeom prst="rtTriangl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7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animBg="1"/>
      <p:bldP spid="13" grpId="0" animBg="1"/>
      <p:bldP spid="14"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
            <a:extLst>
              <a:ext uri="{FF2B5EF4-FFF2-40B4-BE49-F238E27FC236}">
                <a16:creationId xmlns:a16="http://schemas.microsoft.com/office/drawing/2014/main" id="{933AA9B3-23E0-252C-DDE9-53EE87A71915}"/>
              </a:ext>
            </a:extLst>
          </p:cNvPr>
          <p:cNvGrpSpPr/>
          <p:nvPr/>
        </p:nvGrpSpPr>
        <p:grpSpPr>
          <a:xfrm>
            <a:off x="4006617" y="1309380"/>
            <a:ext cx="4039626" cy="2560546"/>
            <a:chOff x="4258676" y="2249727"/>
            <a:chExt cx="4039626" cy="2560546"/>
          </a:xfrm>
        </p:grpSpPr>
        <p:sp>
          <p:nvSpPr>
            <p:cNvPr id="6" name="Rectangle 51">
              <a:extLst>
                <a:ext uri="{FF2B5EF4-FFF2-40B4-BE49-F238E27FC236}">
                  <a16:creationId xmlns:a16="http://schemas.microsoft.com/office/drawing/2014/main" id="{183BC8E3-0A58-5080-8A34-26E7D563B95E}"/>
                </a:ext>
              </a:extLst>
            </p:cNvPr>
            <p:cNvSpPr/>
            <p:nvPr/>
          </p:nvSpPr>
          <p:spPr>
            <a:xfrm>
              <a:off x="7805462" y="2721522"/>
              <a:ext cx="492840" cy="2088253"/>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4">
              <a:extLst>
                <a:ext uri="{FF2B5EF4-FFF2-40B4-BE49-F238E27FC236}">
                  <a16:creationId xmlns:a16="http://schemas.microsoft.com/office/drawing/2014/main" id="{E32AA2ED-D95C-EED4-8A17-7932A8DC5801}"/>
                </a:ext>
              </a:extLst>
            </p:cNvPr>
            <p:cNvSpPr/>
            <p:nvPr/>
          </p:nvSpPr>
          <p:spPr>
            <a:xfrm>
              <a:off x="4324540" y="2836328"/>
              <a:ext cx="492840" cy="1973945"/>
            </a:xfrm>
            <a:prstGeom prst="rect">
              <a:avLst/>
            </a:prstGeom>
            <a:solidFill>
              <a:srgbClr val="10C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6">
              <a:extLst>
                <a:ext uri="{FF2B5EF4-FFF2-40B4-BE49-F238E27FC236}">
                  <a16:creationId xmlns:a16="http://schemas.microsoft.com/office/drawing/2014/main" id="{8514FE05-A803-9743-7E41-C959CF708C49}"/>
                </a:ext>
              </a:extLst>
            </p:cNvPr>
            <p:cNvSpPr/>
            <p:nvPr/>
          </p:nvSpPr>
          <p:spPr>
            <a:xfrm>
              <a:off x="5543102" y="2557504"/>
              <a:ext cx="492840" cy="2252769"/>
            </a:xfrm>
            <a:prstGeom prst="rect">
              <a:avLst/>
            </a:prstGeom>
            <a:solidFill>
              <a:srgbClr val="0B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8">
              <a:extLst>
                <a:ext uri="{FF2B5EF4-FFF2-40B4-BE49-F238E27FC236}">
                  <a16:creationId xmlns:a16="http://schemas.microsoft.com/office/drawing/2014/main" id="{B9613B41-6E14-78E8-518F-1A0945D6692E}"/>
                </a:ext>
              </a:extLst>
            </p:cNvPr>
            <p:cNvSpPr/>
            <p:nvPr/>
          </p:nvSpPr>
          <p:spPr>
            <a:xfrm>
              <a:off x="6761664" y="2603481"/>
              <a:ext cx="492840" cy="2206792"/>
            </a:xfrm>
            <a:prstGeom prst="rect">
              <a:avLst/>
            </a:prstGeom>
            <a:solidFill>
              <a:srgbClr val="5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46">
              <a:extLst>
                <a:ext uri="{FF2B5EF4-FFF2-40B4-BE49-F238E27FC236}">
                  <a16:creationId xmlns:a16="http://schemas.microsoft.com/office/drawing/2014/main" id="{0D5E804F-C87E-7ECC-7C87-39972166FB26}"/>
                </a:ext>
              </a:extLst>
            </p:cNvPr>
            <p:cNvSpPr txBox="1"/>
            <p:nvPr/>
          </p:nvSpPr>
          <p:spPr>
            <a:xfrm>
              <a:off x="4258676" y="3017275"/>
              <a:ext cx="707810" cy="307777"/>
            </a:xfrm>
            <a:prstGeom prst="rect">
              <a:avLst/>
            </a:prstGeom>
            <a:noFill/>
          </p:spPr>
          <p:txBody>
            <a:bodyPr wrap="square" rtlCol="0">
              <a:spAutoFit/>
            </a:bodyPr>
            <a:lstStyle/>
            <a:p>
              <a:r>
                <a:rPr lang="en-US" sz="1400">
                  <a:solidFill>
                    <a:schemeClr val="bg1"/>
                  </a:solidFill>
                  <a:latin typeface="+mj-lt"/>
                  <a:ea typeface="Verdana" panose="020B0604030504040204" pitchFamily="34" charset="0"/>
                </a:rPr>
                <a:t>2022</a:t>
              </a:r>
              <a:endParaRPr lang="id-ID" sz="1400">
                <a:solidFill>
                  <a:schemeClr val="bg1"/>
                </a:solidFill>
                <a:latin typeface="+mj-lt"/>
                <a:ea typeface="Verdana" panose="020B0604030504040204" pitchFamily="34" charset="0"/>
              </a:endParaRPr>
            </a:p>
          </p:txBody>
        </p:sp>
        <p:sp>
          <p:nvSpPr>
            <p:cNvPr id="13" name="TextBox 47">
              <a:extLst>
                <a:ext uri="{FF2B5EF4-FFF2-40B4-BE49-F238E27FC236}">
                  <a16:creationId xmlns:a16="http://schemas.microsoft.com/office/drawing/2014/main" id="{5D893B2D-8360-EAD9-90A3-E1C303D522C3}"/>
                </a:ext>
              </a:extLst>
            </p:cNvPr>
            <p:cNvSpPr txBox="1"/>
            <p:nvPr/>
          </p:nvSpPr>
          <p:spPr>
            <a:xfrm>
              <a:off x="4935644" y="2249727"/>
              <a:ext cx="495464" cy="307777"/>
            </a:xfrm>
            <a:prstGeom prst="rect">
              <a:avLst/>
            </a:prstGeom>
            <a:noFill/>
          </p:spPr>
          <p:txBody>
            <a:bodyPr wrap="square" rtlCol="0">
              <a:spAutoFit/>
            </a:bodyPr>
            <a:lstStyle/>
            <a:p>
              <a:r>
                <a:rPr lang="en-US" sz="1400">
                  <a:solidFill>
                    <a:schemeClr val="bg1"/>
                  </a:solidFill>
                  <a:latin typeface="Bebas Neue" panose="020B0606020202050201" pitchFamily="34" charset="0"/>
                </a:rPr>
                <a:t>2022</a:t>
              </a:r>
              <a:endParaRPr lang="id-ID" sz="1400">
                <a:solidFill>
                  <a:schemeClr val="bg1"/>
                </a:solidFill>
                <a:latin typeface="Bebas Neue" panose="020B0606020202050201" pitchFamily="34" charset="0"/>
              </a:endParaRPr>
            </a:p>
          </p:txBody>
        </p:sp>
        <p:sp>
          <p:nvSpPr>
            <p:cNvPr id="14" name="TextBox 48">
              <a:extLst>
                <a:ext uri="{FF2B5EF4-FFF2-40B4-BE49-F238E27FC236}">
                  <a16:creationId xmlns:a16="http://schemas.microsoft.com/office/drawing/2014/main" id="{A8AB7995-6535-648A-181D-11C208A8F49F}"/>
                </a:ext>
              </a:extLst>
            </p:cNvPr>
            <p:cNvSpPr txBox="1"/>
            <p:nvPr/>
          </p:nvSpPr>
          <p:spPr>
            <a:xfrm>
              <a:off x="5484102" y="3017277"/>
              <a:ext cx="649370" cy="307777"/>
            </a:xfrm>
            <a:prstGeom prst="rect">
              <a:avLst/>
            </a:prstGeom>
            <a:noFill/>
          </p:spPr>
          <p:txBody>
            <a:bodyPr wrap="square" rtlCol="0">
              <a:spAutoFit/>
            </a:bodyPr>
            <a:lstStyle/>
            <a:p>
              <a:r>
                <a:rPr lang="en-US" sz="1400">
                  <a:solidFill>
                    <a:schemeClr val="bg1"/>
                  </a:solidFill>
                  <a:latin typeface="+mj-lt"/>
                </a:rPr>
                <a:t>2023</a:t>
              </a:r>
              <a:endParaRPr lang="id-ID" sz="1400">
                <a:solidFill>
                  <a:schemeClr val="bg1"/>
                </a:solidFill>
                <a:latin typeface="+mj-lt"/>
              </a:endParaRPr>
            </a:p>
          </p:txBody>
        </p:sp>
        <p:sp>
          <p:nvSpPr>
            <p:cNvPr id="16" name="TextBox 50">
              <a:extLst>
                <a:ext uri="{FF2B5EF4-FFF2-40B4-BE49-F238E27FC236}">
                  <a16:creationId xmlns:a16="http://schemas.microsoft.com/office/drawing/2014/main" id="{0A74BE35-C873-8B07-89A2-22748988846E}"/>
                </a:ext>
              </a:extLst>
            </p:cNvPr>
            <p:cNvSpPr txBox="1"/>
            <p:nvPr/>
          </p:nvSpPr>
          <p:spPr>
            <a:xfrm>
              <a:off x="6684430" y="3017276"/>
              <a:ext cx="649371" cy="307777"/>
            </a:xfrm>
            <a:prstGeom prst="rect">
              <a:avLst/>
            </a:prstGeom>
            <a:noFill/>
          </p:spPr>
          <p:txBody>
            <a:bodyPr wrap="square" rtlCol="0">
              <a:spAutoFit/>
            </a:bodyPr>
            <a:lstStyle/>
            <a:p>
              <a:r>
                <a:rPr lang="en-US" sz="1400">
                  <a:solidFill>
                    <a:schemeClr val="bg1"/>
                  </a:solidFill>
                  <a:latin typeface="+mj-lt"/>
                  <a:ea typeface="Verdana" panose="020B0604030504040204" pitchFamily="34" charset="0"/>
                </a:rPr>
                <a:t>2024</a:t>
              </a:r>
              <a:endParaRPr lang="id-ID" sz="1400">
                <a:solidFill>
                  <a:schemeClr val="bg1"/>
                </a:solidFill>
                <a:latin typeface="+mj-lt"/>
                <a:ea typeface="Verdana" panose="020B0604030504040204" pitchFamily="34" charset="0"/>
              </a:endParaRPr>
            </a:p>
          </p:txBody>
        </p:sp>
      </p:grpSp>
      <p:grpSp>
        <p:nvGrpSpPr>
          <p:cNvPr id="28" name="Group 18">
            <a:extLst>
              <a:ext uri="{FF2B5EF4-FFF2-40B4-BE49-F238E27FC236}">
                <a16:creationId xmlns:a16="http://schemas.microsoft.com/office/drawing/2014/main" id="{0D3AE2C1-566F-8A9D-30C0-43B524520879}"/>
              </a:ext>
            </a:extLst>
          </p:cNvPr>
          <p:cNvGrpSpPr/>
          <p:nvPr/>
        </p:nvGrpSpPr>
        <p:grpSpPr>
          <a:xfrm>
            <a:off x="4899329" y="3244604"/>
            <a:ext cx="1270276" cy="1270800"/>
            <a:chOff x="5710263" y="3296942"/>
            <a:chExt cx="2044576" cy="2030118"/>
          </a:xfrm>
        </p:grpSpPr>
        <p:sp>
          <p:nvSpPr>
            <p:cNvPr id="41" name="Oval 13">
              <a:extLst>
                <a:ext uri="{FF2B5EF4-FFF2-40B4-BE49-F238E27FC236}">
                  <a16:creationId xmlns:a16="http://schemas.microsoft.com/office/drawing/2014/main" id="{1A8B959F-AABE-5FB6-D3AB-99006A2FA677}"/>
                </a:ext>
              </a:extLst>
            </p:cNvPr>
            <p:cNvSpPr/>
            <p:nvPr/>
          </p:nvSpPr>
          <p:spPr>
            <a:xfrm>
              <a:off x="5710263" y="3296942"/>
              <a:ext cx="2044576" cy="2030118"/>
            </a:xfrm>
            <a:prstGeom prst="ellipse">
              <a:avLst/>
            </a:prstGeom>
            <a:gradFill>
              <a:gsLst>
                <a:gs pos="33000">
                  <a:srgbClr val="F2F2F2"/>
                </a:gs>
                <a:gs pos="100000">
                  <a:srgbClr val="FBFBFB"/>
                </a:gs>
              </a:gsLst>
              <a:lin ang="5400000" scaled="1"/>
            </a:gradFill>
            <a:ln>
              <a:noFill/>
            </a:ln>
            <a:effectLst>
              <a:outerShdw blurRad="330200" dist="3429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Pie 14">
              <a:extLst>
                <a:ext uri="{FF2B5EF4-FFF2-40B4-BE49-F238E27FC236}">
                  <a16:creationId xmlns:a16="http://schemas.microsoft.com/office/drawing/2014/main" id="{16420245-4DDD-94FB-6FC7-2F335CFD78BA}"/>
                </a:ext>
              </a:extLst>
            </p:cNvPr>
            <p:cNvSpPr/>
            <p:nvPr/>
          </p:nvSpPr>
          <p:spPr>
            <a:xfrm>
              <a:off x="5865657" y="3452338"/>
              <a:ext cx="1749905" cy="1733784"/>
            </a:xfrm>
            <a:prstGeom prst="pie">
              <a:avLst>
                <a:gd name="adj1" fmla="val 18809742"/>
                <a:gd name="adj2" fmla="val 16200000"/>
              </a:avLst>
            </a:prstGeom>
            <a:solidFill>
              <a:srgbClr val="0B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e 15">
              <a:extLst>
                <a:ext uri="{FF2B5EF4-FFF2-40B4-BE49-F238E27FC236}">
                  <a16:creationId xmlns:a16="http://schemas.microsoft.com/office/drawing/2014/main" id="{05EA5AAA-703D-A819-B39D-C2F4FF93BCAC}"/>
                </a:ext>
              </a:extLst>
            </p:cNvPr>
            <p:cNvSpPr/>
            <p:nvPr/>
          </p:nvSpPr>
          <p:spPr>
            <a:xfrm>
              <a:off x="5865660" y="3452338"/>
              <a:ext cx="1733784" cy="1733784"/>
            </a:xfrm>
            <a:prstGeom prst="pie">
              <a:avLst>
                <a:gd name="adj1" fmla="val 16192796"/>
                <a:gd name="adj2" fmla="val 18799014"/>
              </a:avLst>
            </a:prstGeom>
            <a:solidFill>
              <a:srgbClr val="0AB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16">
              <a:extLst>
                <a:ext uri="{FF2B5EF4-FFF2-40B4-BE49-F238E27FC236}">
                  <a16:creationId xmlns:a16="http://schemas.microsoft.com/office/drawing/2014/main" id="{DC470173-CD39-CC82-F2D6-A062F4863E19}"/>
                </a:ext>
              </a:extLst>
            </p:cNvPr>
            <p:cNvSpPr/>
            <p:nvPr/>
          </p:nvSpPr>
          <p:spPr>
            <a:xfrm>
              <a:off x="6143364" y="3730043"/>
              <a:ext cx="1178373" cy="116746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17">
              <a:extLst>
                <a:ext uri="{FF2B5EF4-FFF2-40B4-BE49-F238E27FC236}">
                  <a16:creationId xmlns:a16="http://schemas.microsoft.com/office/drawing/2014/main" id="{F210F45E-3C0A-BBB2-B0D6-EB4784B00B13}"/>
                </a:ext>
              </a:extLst>
            </p:cNvPr>
            <p:cNvSpPr txBox="1"/>
            <p:nvPr/>
          </p:nvSpPr>
          <p:spPr>
            <a:xfrm>
              <a:off x="5909076" y="4062695"/>
              <a:ext cx="1725609" cy="516260"/>
            </a:xfrm>
            <a:prstGeom prst="rect">
              <a:avLst/>
            </a:prstGeom>
            <a:noFill/>
          </p:spPr>
          <p:txBody>
            <a:bodyPr wrap="square" rtlCol="0" anchor="ctr">
              <a:spAutoFit/>
            </a:bodyPr>
            <a:lstStyle/>
            <a:p>
              <a:pPr algn="ctr"/>
              <a:r>
                <a:rPr lang="en-US" sz="1500" b="1">
                  <a:solidFill>
                    <a:srgbClr val="0BD0D9"/>
                  </a:solidFill>
                  <a:ea typeface="Verdana" panose="020B0604030504040204" pitchFamily="34" charset="0"/>
                </a:rPr>
                <a:t>98.8%</a:t>
              </a:r>
              <a:endParaRPr lang="id-ID" sz="1500" b="1">
                <a:solidFill>
                  <a:srgbClr val="0BD0D9"/>
                </a:solidFill>
                <a:ea typeface="Verdana" panose="020B0604030504040204" pitchFamily="34" charset="0"/>
              </a:endParaRPr>
            </a:p>
          </p:txBody>
        </p:sp>
      </p:grpSp>
      <p:grpSp>
        <p:nvGrpSpPr>
          <p:cNvPr id="29" name="Group 19">
            <a:extLst>
              <a:ext uri="{FF2B5EF4-FFF2-40B4-BE49-F238E27FC236}">
                <a16:creationId xmlns:a16="http://schemas.microsoft.com/office/drawing/2014/main" id="{8E8E31B2-6771-4510-1BDB-B2BFA2F3BA74}"/>
              </a:ext>
            </a:extLst>
          </p:cNvPr>
          <p:cNvGrpSpPr/>
          <p:nvPr/>
        </p:nvGrpSpPr>
        <p:grpSpPr>
          <a:xfrm>
            <a:off x="7164685" y="3242388"/>
            <a:ext cx="1270275" cy="1279851"/>
            <a:chOff x="5237847" y="2989401"/>
            <a:chExt cx="2044577" cy="2044577"/>
          </a:xfrm>
        </p:grpSpPr>
        <p:sp>
          <p:nvSpPr>
            <p:cNvPr id="36" name="Oval 20">
              <a:extLst>
                <a:ext uri="{FF2B5EF4-FFF2-40B4-BE49-F238E27FC236}">
                  <a16:creationId xmlns:a16="http://schemas.microsoft.com/office/drawing/2014/main" id="{C1A195FF-6A82-5579-3984-182F80D5CEBF}"/>
                </a:ext>
              </a:extLst>
            </p:cNvPr>
            <p:cNvSpPr/>
            <p:nvPr/>
          </p:nvSpPr>
          <p:spPr>
            <a:xfrm>
              <a:off x="5237847" y="2989401"/>
              <a:ext cx="2044577" cy="2044577"/>
            </a:xfrm>
            <a:prstGeom prst="ellipse">
              <a:avLst/>
            </a:prstGeom>
            <a:gradFill>
              <a:gsLst>
                <a:gs pos="33000">
                  <a:srgbClr val="F2F2F2"/>
                </a:gs>
                <a:gs pos="100000">
                  <a:srgbClr val="FBFBFB"/>
                </a:gs>
              </a:gsLst>
              <a:lin ang="5400000" scaled="1"/>
            </a:gradFill>
            <a:ln>
              <a:noFill/>
            </a:ln>
            <a:effectLst>
              <a:outerShdw blurRad="330200" dist="3429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Pie 21">
              <a:extLst>
                <a:ext uri="{FF2B5EF4-FFF2-40B4-BE49-F238E27FC236}">
                  <a16:creationId xmlns:a16="http://schemas.microsoft.com/office/drawing/2014/main" id="{80B1F4C6-97E2-75B9-4C19-AC34EC1FF46E}"/>
                </a:ext>
              </a:extLst>
            </p:cNvPr>
            <p:cNvSpPr/>
            <p:nvPr/>
          </p:nvSpPr>
          <p:spPr>
            <a:xfrm>
              <a:off x="5393242" y="3144797"/>
              <a:ext cx="1733785" cy="1733784"/>
            </a:xfrm>
            <a:prstGeom prst="pie">
              <a:avLst>
                <a:gd name="adj1" fmla="val 16907707"/>
                <a:gd name="adj2" fmla="val 16200000"/>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e 22">
              <a:extLst>
                <a:ext uri="{FF2B5EF4-FFF2-40B4-BE49-F238E27FC236}">
                  <a16:creationId xmlns:a16="http://schemas.microsoft.com/office/drawing/2014/main" id="{580F6E3C-2988-C74B-1396-FA5C1F68AB66}"/>
                </a:ext>
              </a:extLst>
            </p:cNvPr>
            <p:cNvSpPr/>
            <p:nvPr/>
          </p:nvSpPr>
          <p:spPr>
            <a:xfrm>
              <a:off x="5393239" y="3144797"/>
              <a:ext cx="1733783" cy="1733784"/>
            </a:xfrm>
            <a:prstGeom prst="pie">
              <a:avLst>
                <a:gd name="adj1" fmla="val 16137849"/>
                <a:gd name="adj2" fmla="val 16956991"/>
              </a:avLst>
            </a:prstGeom>
            <a:solidFill>
              <a:srgbClr val="015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23">
              <a:extLst>
                <a:ext uri="{FF2B5EF4-FFF2-40B4-BE49-F238E27FC236}">
                  <a16:creationId xmlns:a16="http://schemas.microsoft.com/office/drawing/2014/main" id="{735C2272-1DB9-F563-4FF0-599E53BD2082}"/>
                </a:ext>
              </a:extLst>
            </p:cNvPr>
            <p:cNvSpPr/>
            <p:nvPr/>
          </p:nvSpPr>
          <p:spPr>
            <a:xfrm>
              <a:off x="5670948" y="3422502"/>
              <a:ext cx="1178374" cy="116746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24">
              <a:extLst>
                <a:ext uri="{FF2B5EF4-FFF2-40B4-BE49-F238E27FC236}">
                  <a16:creationId xmlns:a16="http://schemas.microsoft.com/office/drawing/2014/main" id="{418B02BF-E69D-C7E2-CA73-D4B81A3BC315}"/>
                </a:ext>
              </a:extLst>
            </p:cNvPr>
            <p:cNvSpPr txBox="1"/>
            <p:nvPr/>
          </p:nvSpPr>
          <p:spPr>
            <a:xfrm>
              <a:off x="5454557" y="3741265"/>
              <a:ext cx="1616579" cy="540844"/>
            </a:xfrm>
            <a:prstGeom prst="rect">
              <a:avLst/>
            </a:prstGeom>
            <a:noFill/>
          </p:spPr>
          <p:txBody>
            <a:bodyPr wrap="square" lIns="91440" tIns="45720" rIns="91440" bIns="45720" rtlCol="0" anchor="ctr">
              <a:spAutoFit/>
            </a:bodyPr>
            <a:lstStyle/>
            <a:p>
              <a:pPr algn="ctr"/>
              <a:r>
                <a:rPr lang="en-US" sz="1600" b="1">
                  <a:solidFill>
                    <a:srgbClr val="0076A3"/>
                  </a:solidFill>
                  <a:ea typeface="Verdana"/>
                </a:rPr>
                <a:t>96.65%</a:t>
              </a:r>
              <a:endParaRPr lang="id-ID" sz="1600" b="1">
                <a:solidFill>
                  <a:srgbClr val="0076A3"/>
                </a:solidFill>
                <a:ea typeface="Verdana"/>
              </a:endParaRPr>
            </a:p>
          </p:txBody>
        </p:sp>
      </p:grpSp>
      <p:grpSp>
        <p:nvGrpSpPr>
          <p:cNvPr id="30" name="Group 32">
            <a:extLst>
              <a:ext uri="{FF2B5EF4-FFF2-40B4-BE49-F238E27FC236}">
                <a16:creationId xmlns:a16="http://schemas.microsoft.com/office/drawing/2014/main" id="{22976917-C039-E792-C03C-D372B116066B}"/>
              </a:ext>
            </a:extLst>
          </p:cNvPr>
          <p:cNvGrpSpPr/>
          <p:nvPr/>
        </p:nvGrpSpPr>
        <p:grpSpPr>
          <a:xfrm>
            <a:off x="3658159" y="3240639"/>
            <a:ext cx="1281600" cy="1281600"/>
            <a:chOff x="5850935" y="4165600"/>
            <a:chExt cx="1676849" cy="1664303"/>
          </a:xfrm>
        </p:grpSpPr>
        <p:sp>
          <p:nvSpPr>
            <p:cNvPr id="31" name="Oval 26">
              <a:extLst>
                <a:ext uri="{FF2B5EF4-FFF2-40B4-BE49-F238E27FC236}">
                  <a16:creationId xmlns:a16="http://schemas.microsoft.com/office/drawing/2014/main" id="{00807E74-6E9A-1B08-5648-0A609EEB9FAC}"/>
                </a:ext>
              </a:extLst>
            </p:cNvPr>
            <p:cNvSpPr/>
            <p:nvPr/>
          </p:nvSpPr>
          <p:spPr>
            <a:xfrm>
              <a:off x="5850935" y="4165600"/>
              <a:ext cx="1676849" cy="1664303"/>
            </a:xfrm>
            <a:prstGeom prst="ellipse">
              <a:avLst/>
            </a:prstGeom>
            <a:gradFill>
              <a:gsLst>
                <a:gs pos="33000">
                  <a:srgbClr val="F2F2F2"/>
                </a:gs>
                <a:gs pos="100000">
                  <a:srgbClr val="FBFBFB"/>
                </a:gs>
              </a:gsLst>
              <a:lin ang="5400000" scaled="1"/>
            </a:gradFill>
            <a:ln>
              <a:noFill/>
            </a:ln>
            <a:effectLst>
              <a:outerShdw blurRad="330200" dist="3429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Pie 27">
              <a:extLst>
                <a:ext uri="{FF2B5EF4-FFF2-40B4-BE49-F238E27FC236}">
                  <a16:creationId xmlns:a16="http://schemas.microsoft.com/office/drawing/2014/main" id="{CDFB95B9-E084-231B-FB6F-586EEC11D9A1}"/>
                </a:ext>
              </a:extLst>
            </p:cNvPr>
            <p:cNvSpPr/>
            <p:nvPr/>
          </p:nvSpPr>
          <p:spPr>
            <a:xfrm>
              <a:off x="5996774" y="4288155"/>
              <a:ext cx="1422496" cy="1411853"/>
            </a:xfrm>
            <a:prstGeom prst="pie">
              <a:avLst>
                <a:gd name="adj1" fmla="val 17106933"/>
                <a:gd name="adj2" fmla="val 16200000"/>
              </a:avLst>
            </a:prstGeom>
            <a:solidFill>
              <a:srgbClr val="10C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e 28">
              <a:extLst>
                <a:ext uri="{FF2B5EF4-FFF2-40B4-BE49-F238E27FC236}">
                  <a16:creationId xmlns:a16="http://schemas.microsoft.com/office/drawing/2014/main" id="{552ECFC0-159C-F108-F9F2-D2A20DF03A5C}"/>
                </a:ext>
              </a:extLst>
            </p:cNvPr>
            <p:cNvSpPr/>
            <p:nvPr/>
          </p:nvSpPr>
          <p:spPr>
            <a:xfrm>
              <a:off x="5995518" y="4284766"/>
              <a:ext cx="1422497" cy="1411853"/>
            </a:xfrm>
            <a:prstGeom prst="pie">
              <a:avLst>
                <a:gd name="adj1" fmla="val 16137849"/>
                <a:gd name="adj2" fmla="val 17380449"/>
              </a:avLst>
            </a:prstGeom>
            <a:solidFill>
              <a:srgbClr val="0FB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9">
              <a:extLst>
                <a:ext uri="{FF2B5EF4-FFF2-40B4-BE49-F238E27FC236}">
                  <a16:creationId xmlns:a16="http://schemas.microsoft.com/office/drawing/2014/main" id="{790EAE3C-63EF-9ED8-952B-EB929288C4B7}"/>
                </a:ext>
              </a:extLst>
            </p:cNvPr>
            <p:cNvSpPr/>
            <p:nvPr/>
          </p:nvSpPr>
          <p:spPr>
            <a:xfrm>
              <a:off x="6222616" y="4505599"/>
              <a:ext cx="956181" cy="949027"/>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0">
              <a:extLst>
                <a:ext uri="{FF2B5EF4-FFF2-40B4-BE49-F238E27FC236}">
                  <a16:creationId xmlns:a16="http://schemas.microsoft.com/office/drawing/2014/main" id="{7DFDB159-F1B0-D7C8-DF71-131BAE38516C}"/>
                </a:ext>
              </a:extLst>
            </p:cNvPr>
            <p:cNvSpPr txBox="1"/>
            <p:nvPr/>
          </p:nvSpPr>
          <p:spPr>
            <a:xfrm>
              <a:off x="6144953" y="4718753"/>
              <a:ext cx="1137197" cy="479620"/>
            </a:xfrm>
            <a:prstGeom prst="rect">
              <a:avLst/>
            </a:prstGeom>
            <a:noFill/>
          </p:spPr>
          <p:txBody>
            <a:bodyPr wrap="none" rtlCol="0">
              <a:spAutoFit/>
            </a:bodyPr>
            <a:lstStyle/>
            <a:p>
              <a:pPr algn="ctr"/>
              <a:r>
                <a:rPr lang="en-US" b="1">
                  <a:solidFill>
                    <a:srgbClr val="10CF9B"/>
                  </a:solidFill>
                </a:rPr>
                <a:t>93.3%</a:t>
              </a:r>
              <a:endParaRPr lang="id-ID" b="1">
                <a:solidFill>
                  <a:srgbClr val="10CF9B"/>
                </a:solidFill>
              </a:endParaRPr>
            </a:p>
          </p:txBody>
        </p:sp>
      </p:grpSp>
      <p:sp>
        <p:nvSpPr>
          <p:cNvPr id="75" name="Título 1">
            <a:extLst>
              <a:ext uri="{FF2B5EF4-FFF2-40B4-BE49-F238E27FC236}">
                <a16:creationId xmlns:a16="http://schemas.microsoft.com/office/drawing/2014/main" id="{ADD4FC7F-B112-D3DE-EE07-175B2C86B868}"/>
              </a:ext>
            </a:extLst>
          </p:cNvPr>
          <p:cNvSpPr>
            <a:spLocks noGrp="1"/>
          </p:cNvSpPr>
          <p:nvPr>
            <p:ph type="title"/>
          </p:nvPr>
        </p:nvSpPr>
        <p:spPr>
          <a:xfrm>
            <a:off x="463514" y="764504"/>
            <a:ext cx="10909335" cy="571610"/>
          </a:xfrm>
        </p:spPr>
        <p:txBody>
          <a:bodyPr>
            <a:normAutofit fontScale="90000"/>
          </a:bodyPr>
          <a:lstStyle/>
          <a:p>
            <a:r>
              <a:rPr lang="es-CO"/>
              <a:t>Resultados históricos del índice general de satisfacción</a:t>
            </a:r>
          </a:p>
        </p:txBody>
      </p:sp>
      <p:sp>
        <p:nvSpPr>
          <p:cNvPr id="77" name="Oval 20">
            <a:extLst>
              <a:ext uri="{FF2B5EF4-FFF2-40B4-BE49-F238E27FC236}">
                <a16:creationId xmlns:a16="http://schemas.microsoft.com/office/drawing/2014/main" id="{EE23BB1C-D004-36B4-650A-1F8FD6518C4A}"/>
              </a:ext>
            </a:extLst>
          </p:cNvPr>
          <p:cNvSpPr/>
          <p:nvPr/>
        </p:nvSpPr>
        <p:spPr>
          <a:xfrm rot="978808">
            <a:off x="6088440" y="3242389"/>
            <a:ext cx="1270275" cy="1279851"/>
          </a:xfrm>
          <a:prstGeom prst="ellipse">
            <a:avLst/>
          </a:prstGeom>
          <a:gradFill>
            <a:gsLst>
              <a:gs pos="33000">
                <a:srgbClr val="F2F2F2"/>
              </a:gs>
              <a:gs pos="100000">
                <a:srgbClr val="FBFBFB"/>
              </a:gs>
            </a:gsLst>
            <a:lin ang="5400000" scaled="1"/>
          </a:gradFill>
          <a:ln>
            <a:noFill/>
          </a:ln>
          <a:effectLst>
            <a:outerShdw blurRad="330200" dist="3429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Pie 21">
            <a:extLst>
              <a:ext uri="{FF2B5EF4-FFF2-40B4-BE49-F238E27FC236}">
                <a16:creationId xmlns:a16="http://schemas.microsoft.com/office/drawing/2014/main" id="{9E9C2899-91C1-1D84-FA7C-792C755D00D2}"/>
              </a:ext>
            </a:extLst>
          </p:cNvPr>
          <p:cNvSpPr/>
          <p:nvPr/>
        </p:nvSpPr>
        <p:spPr>
          <a:xfrm rot="461956">
            <a:off x="6184985" y="3339663"/>
            <a:ext cx="1077183" cy="1085303"/>
          </a:xfrm>
          <a:prstGeom prst="pie">
            <a:avLst>
              <a:gd name="adj1" fmla="val 15729354"/>
              <a:gd name="adj2" fmla="val 16200000"/>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ie 22">
            <a:extLst>
              <a:ext uri="{FF2B5EF4-FFF2-40B4-BE49-F238E27FC236}">
                <a16:creationId xmlns:a16="http://schemas.microsoft.com/office/drawing/2014/main" id="{3731FD5F-5556-5EFD-B71A-49416FE4310C}"/>
              </a:ext>
            </a:extLst>
          </p:cNvPr>
          <p:cNvSpPr/>
          <p:nvPr/>
        </p:nvSpPr>
        <p:spPr>
          <a:xfrm rot="310779">
            <a:off x="6184983" y="3339663"/>
            <a:ext cx="1077182" cy="1085303"/>
          </a:xfrm>
          <a:prstGeom prst="pie">
            <a:avLst>
              <a:gd name="adj1" fmla="val 16283333"/>
              <a:gd name="adj2" fmla="val 15922545"/>
            </a:avLst>
          </a:prstGeom>
          <a:solidFill>
            <a:srgbClr val="5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23">
            <a:extLst>
              <a:ext uri="{FF2B5EF4-FFF2-40B4-BE49-F238E27FC236}">
                <a16:creationId xmlns:a16="http://schemas.microsoft.com/office/drawing/2014/main" id="{1AA26BE1-882D-6972-8D01-615A165A1C0E}"/>
              </a:ext>
            </a:extLst>
          </p:cNvPr>
          <p:cNvSpPr/>
          <p:nvPr/>
        </p:nvSpPr>
        <p:spPr>
          <a:xfrm>
            <a:off x="6357521" y="3513499"/>
            <a:ext cx="732112" cy="730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24">
            <a:extLst>
              <a:ext uri="{FF2B5EF4-FFF2-40B4-BE49-F238E27FC236}">
                <a16:creationId xmlns:a16="http://schemas.microsoft.com/office/drawing/2014/main" id="{B6117FF1-6A67-E3F9-BAA7-59D15E1AF163}"/>
              </a:ext>
            </a:extLst>
          </p:cNvPr>
          <p:cNvSpPr txBox="1"/>
          <p:nvPr/>
        </p:nvSpPr>
        <p:spPr>
          <a:xfrm>
            <a:off x="6273744" y="3692416"/>
            <a:ext cx="916490" cy="338554"/>
          </a:xfrm>
          <a:prstGeom prst="rect">
            <a:avLst/>
          </a:prstGeom>
          <a:noFill/>
        </p:spPr>
        <p:txBody>
          <a:bodyPr wrap="square" rtlCol="0" anchor="ctr">
            <a:spAutoFit/>
          </a:bodyPr>
          <a:lstStyle/>
          <a:p>
            <a:pPr algn="ctr"/>
            <a:r>
              <a:rPr lang="en-US" sz="1600" b="1">
                <a:solidFill>
                  <a:srgbClr val="5DD4FF"/>
                </a:solidFill>
                <a:ea typeface="Verdana" panose="020B0604030504040204" pitchFamily="34" charset="0"/>
              </a:rPr>
              <a:t>97%</a:t>
            </a:r>
            <a:endParaRPr lang="id-ID" sz="1600" b="1">
              <a:solidFill>
                <a:srgbClr val="5DD4FF"/>
              </a:solidFill>
              <a:ea typeface="Verdana" panose="020B0604030504040204" pitchFamily="34" charset="0"/>
            </a:endParaRPr>
          </a:p>
        </p:txBody>
      </p:sp>
      <p:sp>
        <p:nvSpPr>
          <p:cNvPr id="83" name="TextBox 50">
            <a:extLst>
              <a:ext uri="{FF2B5EF4-FFF2-40B4-BE49-F238E27FC236}">
                <a16:creationId xmlns:a16="http://schemas.microsoft.com/office/drawing/2014/main" id="{6F1E493D-D3E1-82A5-27C5-2847804241C3}"/>
              </a:ext>
            </a:extLst>
          </p:cNvPr>
          <p:cNvSpPr txBox="1"/>
          <p:nvPr/>
        </p:nvSpPr>
        <p:spPr>
          <a:xfrm>
            <a:off x="7501011" y="2076928"/>
            <a:ext cx="649371" cy="307777"/>
          </a:xfrm>
          <a:prstGeom prst="rect">
            <a:avLst/>
          </a:prstGeom>
          <a:noFill/>
        </p:spPr>
        <p:txBody>
          <a:bodyPr wrap="square" rtlCol="0">
            <a:spAutoFit/>
          </a:bodyPr>
          <a:lstStyle/>
          <a:p>
            <a:r>
              <a:rPr lang="en-US" sz="1400">
                <a:solidFill>
                  <a:schemeClr val="bg1"/>
                </a:solidFill>
                <a:latin typeface="+mj-lt"/>
                <a:ea typeface="Verdana" panose="020B0604030504040204" pitchFamily="34" charset="0"/>
              </a:rPr>
              <a:t>2025</a:t>
            </a:r>
            <a:endParaRPr lang="id-ID" sz="1400">
              <a:solidFill>
                <a:schemeClr val="bg1"/>
              </a:solidFill>
              <a:latin typeface="+mj-lt"/>
              <a:ea typeface="Verdana" panose="020B0604030504040204" pitchFamily="34" charset="0"/>
            </a:endParaRPr>
          </a:p>
        </p:txBody>
      </p:sp>
      <p:sp>
        <p:nvSpPr>
          <p:cNvPr id="84" name="TextBox 48">
            <a:extLst>
              <a:ext uri="{FF2B5EF4-FFF2-40B4-BE49-F238E27FC236}">
                <a16:creationId xmlns:a16="http://schemas.microsoft.com/office/drawing/2014/main" id="{0872A52E-074E-169A-D361-7A6B04C446A8}"/>
              </a:ext>
            </a:extLst>
          </p:cNvPr>
          <p:cNvSpPr txBox="1">
            <a:spLocks noChangeArrowheads="1"/>
          </p:cNvSpPr>
          <p:nvPr/>
        </p:nvSpPr>
        <p:spPr bwMode="auto">
          <a:xfrm>
            <a:off x="1373302" y="4842424"/>
            <a:ext cx="94384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just"/>
            <a:r>
              <a:rPr lang="es-CO" sz="1400">
                <a:solidFill>
                  <a:schemeClr val="tx1">
                    <a:lumMod val="50000"/>
                    <a:lumOff val="50000"/>
                  </a:schemeClr>
                </a:solidFill>
                <a:latin typeface="+mn-lt"/>
              </a:rPr>
              <a:t>En lo corrido de los últimos cuatro años el índice de satisfacción ha estado por encima del </a:t>
            </a:r>
            <a:r>
              <a:rPr lang="es-CO" sz="1400" b="1">
                <a:solidFill>
                  <a:srgbClr val="035A93"/>
                </a:solidFill>
                <a:latin typeface="+mn-lt"/>
              </a:rPr>
              <a:t>93%</a:t>
            </a:r>
            <a:r>
              <a:rPr lang="es-CO" sz="1400">
                <a:solidFill>
                  <a:schemeClr val="tx1">
                    <a:lumMod val="50000"/>
                    <a:lumOff val="50000"/>
                  </a:schemeClr>
                </a:solidFill>
                <a:latin typeface="+mn-lt"/>
              </a:rPr>
              <a:t>, lo cual señala que tanto el servicio brindado por medio de la respuesta en las PQRSDA como a los </a:t>
            </a:r>
            <a:r>
              <a:rPr lang="es-MX" sz="1400">
                <a:solidFill>
                  <a:schemeClr val="tx1">
                    <a:lumMod val="50000"/>
                    <a:lumOff val="50000"/>
                  </a:schemeClr>
                </a:solidFill>
                <a:latin typeface="+mn-lt"/>
              </a:rPr>
              <a:t>usuarios de trámites institucionales que interactuaron con Fogafín</a:t>
            </a:r>
            <a:r>
              <a:rPr lang="es-CO" sz="1400">
                <a:solidFill>
                  <a:schemeClr val="tx1">
                    <a:lumMod val="50000"/>
                    <a:lumOff val="50000"/>
                  </a:schemeClr>
                </a:solidFill>
                <a:latin typeface="+mn-lt"/>
              </a:rPr>
              <a:t>, está orientado a las necesidades de las dos poblaciones</a:t>
            </a:r>
            <a:r>
              <a:rPr lang="en-US" sz="1400">
                <a:solidFill>
                  <a:schemeClr val="tx1">
                    <a:lumMod val="50000"/>
                    <a:lumOff val="50000"/>
                  </a:schemeClr>
                </a:solidFill>
                <a:latin typeface="+mn-lt"/>
              </a:rPr>
              <a:t>. </a:t>
            </a:r>
            <a:endParaRPr lang="ru-RU" altLang="es-CO" sz="1050">
              <a:solidFill>
                <a:schemeClr val="tx1">
                  <a:lumMod val="50000"/>
                  <a:lumOff val="50000"/>
                </a:schemeClr>
              </a:solidFill>
              <a:latin typeface="+mn-lt"/>
            </a:endParaRPr>
          </a:p>
        </p:txBody>
      </p:sp>
      <p:sp>
        <p:nvSpPr>
          <p:cNvPr id="85" name="Rectangle 36">
            <a:extLst>
              <a:ext uri="{FF2B5EF4-FFF2-40B4-BE49-F238E27FC236}">
                <a16:creationId xmlns:a16="http://schemas.microsoft.com/office/drawing/2014/main" id="{850329D5-CC61-8CEC-F426-2BE3B32754AD}"/>
              </a:ext>
            </a:extLst>
          </p:cNvPr>
          <p:cNvSpPr/>
          <p:nvPr/>
        </p:nvSpPr>
        <p:spPr>
          <a:xfrm>
            <a:off x="1315031" y="4842424"/>
            <a:ext cx="58271" cy="759485"/>
          </a:xfrm>
          <a:prstGeom prst="rect">
            <a:avLst/>
          </a:prstGeom>
          <a:solidFill>
            <a:srgbClr val="B28A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 name="Straight Connector 18">
            <a:extLst>
              <a:ext uri="{FF2B5EF4-FFF2-40B4-BE49-F238E27FC236}">
                <a16:creationId xmlns:a16="http://schemas.microsoft.com/office/drawing/2014/main" id="{C381A840-03E3-DAF6-EB76-38B176AB1D89}"/>
              </a:ext>
            </a:extLst>
          </p:cNvPr>
          <p:cNvCxnSpPr>
            <a:cxnSpLocks/>
          </p:cNvCxnSpPr>
          <p:nvPr/>
        </p:nvCxnSpPr>
        <p:spPr>
          <a:xfrm>
            <a:off x="4086179" y="2071003"/>
            <a:ext cx="3973762" cy="0"/>
          </a:xfrm>
          <a:prstGeom prst="line">
            <a:avLst/>
          </a:prstGeom>
          <a:ln w="19050">
            <a:solidFill>
              <a:schemeClr val="bg2">
                <a:lumMod val="9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76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4" fill="hold" grpId="0" nodeType="withEffect">
                                  <p:stCondLst>
                                    <p:cond delay="1750"/>
                                  </p:stCondLst>
                                  <p:childTnLst>
                                    <p:set>
                                      <p:cBhvr>
                                        <p:cTn id="9" dur="1" fill="hold">
                                          <p:stCondLst>
                                            <p:cond delay="0"/>
                                          </p:stCondLst>
                                        </p:cTn>
                                        <p:tgtEl>
                                          <p:spTgt spid="84"/>
                                        </p:tgtEl>
                                        <p:attrNameLst>
                                          <p:attrName>style.visibility</p:attrName>
                                        </p:attrNameLst>
                                      </p:cBhvr>
                                      <p:to>
                                        <p:strVal val="visible"/>
                                      </p:to>
                                    </p:set>
                                    <p:anim calcmode="lin" valueType="num">
                                      <p:cBhvr additive="base">
                                        <p:cTn id="10" dur="1000" fill="hold"/>
                                        <p:tgtEl>
                                          <p:spTgt spid="84"/>
                                        </p:tgtEl>
                                        <p:attrNameLst>
                                          <p:attrName>ppt_x</p:attrName>
                                        </p:attrNameLst>
                                      </p:cBhvr>
                                      <p:tavLst>
                                        <p:tav tm="0">
                                          <p:val>
                                            <p:strVal val="#ppt_x"/>
                                          </p:val>
                                        </p:tav>
                                        <p:tav tm="100000">
                                          <p:val>
                                            <p:strVal val="#ppt_x"/>
                                          </p:val>
                                        </p:tav>
                                      </p:tavLst>
                                    </p:anim>
                                    <p:anim calcmode="lin" valueType="num">
                                      <p:cBhvr additive="base">
                                        <p:cTn id="11" dur="1000" fill="hold"/>
                                        <p:tgtEl>
                                          <p:spTgt spid="84"/>
                                        </p:tgtEl>
                                        <p:attrNameLst>
                                          <p:attrName>ppt_y</p:attrName>
                                        </p:attrNameLst>
                                      </p:cBhvr>
                                      <p:tavLst>
                                        <p:tav tm="0">
                                          <p:val>
                                            <p:strVal val="1+#ppt_h/2"/>
                                          </p:val>
                                        </p:tav>
                                        <p:tav tm="100000">
                                          <p:val>
                                            <p:strVal val="#ppt_y"/>
                                          </p:val>
                                        </p:tav>
                                      </p:tavLst>
                                    </p:anim>
                                  </p:childTnLst>
                                </p:cTn>
                              </p:par>
                            </p:childTnLst>
                          </p:cTn>
                        </p:par>
                        <p:par>
                          <p:cTn id="12" fill="hold">
                            <p:stCondLst>
                              <p:cond delay="2750"/>
                            </p:stCondLst>
                            <p:childTnLst>
                              <p:par>
                                <p:cTn id="13" presetID="16" presetClass="entr" presetSubtype="42" fill="hold" grpId="0"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barn(outHorizontal)">
                                      <p:cBhvr>
                                        <p:cTn id="1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CD30F63-F65B-F03C-37E2-DBEAE288D26D}"/>
              </a:ext>
            </a:extLst>
          </p:cNvPr>
          <p:cNvSpPr>
            <a:spLocks noGrp="1"/>
          </p:cNvSpPr>
          <p:nvPr>
            <p:ph type="title"/>
          </p:nvPr>
        </p:nvSpPr>
        <p:spPr>
          <a:xfrm>
            <a:off x="4746625" y="3037484"/>
            <a:ext cx="6342088" cy="1560885"/>
          </a:xfrm>
        </p:spPr>
        <p:txBody>
          <a:bodyPr>
            <a:noAutofit/>
          </a:bodyPr>
          <a:lstStyle/>
          <a:p>
            <a:r>
              <a:rPr lang="es-CO" sz="5000"/>
              <a:t>6. Conclusiones y oportunidades de mejora</a:t>
            </a:r>
          </a:p>
        </p:txBody>
      </p:sp>
      <p:pic>
        <p:nvPicPr>
          <p:cNvPr id="15" name="Marcador de posición de imagen 14">
            <a:extLst>
              <a:ext uri="{FF2B5EF4-FFF2-40B4-BE49-F238E27FC236}">
                <a16:creationId xmlns:a16="http://schemas.microsoft.com/office/drawing/2014/main" id="{67712B1F-1A03-474D-5666-82F03D1BCEAE}"/>
              </a:ext>
            </a:extLst>
          </p:cNvPr>
          <p:cNvPicPr>
            <a:picLocks noGrp="1" noChangeAspect="1"/>
          </p:cNvPicPr>
          <p:nvPr>
            <p:ph type="pic" sz="quarter" idx="10"/>
          </p:nvPr>
        </p:nvPicPr>
        <p:blipFill>
          <a:blip r:embed="rId2"/>
          <a:srcRect l="17020" r="17020"/>
          <a:stretch/>
        </p:blipFill>
        <p:spPr/>
      </p:pic>
    </p:spTree>
    <p:extLst>
      <p:ext uri="{BB962C8B-B14F-4D97-AF65-F5344CB8AC3E}">
        <p14:creationId xmlns:p14="http://schemas.microsoft.com/office/powerpoint/2010/main" val="2496456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1">
            <a:extLst>
              <a:ext uri="{FF2B5EF4-FFF2-40B4-BE49-F238E27FC236}">
                <a16:creationId xmlns:a16="http://schemas.microsoft.com/office/drawing/2014/main" id="{DDC17A38-7347-1774-4F83-152AB05E5331}"/>
              </a:ext>
            </a:extLst>
          </p:cNvPr>
          <p:cNvGrpSpPr/>
          <p:nvPr/>
        </p:nvGrpSpPr>
        <p:grpSpPr>
          <a:xfrm>
            <a:off x="563901" y="1229449"/>
            <a:ext cx="1124820" cy="1003301"/>
            <a:chOff x="5587140" y="2057399"/>
            <a:chExt cx="1124820" cy="1003301"/>
          </a:xfrm>
        </p:grpSpPr>
        <p:sp>
          <p:nvSpPr>
            <p:cNvPr id="34" name="Freeform 12">
              <a:extLst>
                <a:ext uri="{FF2B5EF4-FFF2-40B4-BE49-F238E27FC236}">
                  <a16:creationId xmlns:a16="http://schemas.microsoft.com/office/drawing/2014/main" id="{7E3DC441-340C-B531-8262-975846456420}"/>
                </a:ext>
              </a:extLst>
            </p:cNvPr>
            <p:cNvSpPr/>
            <p:nvPr/>
          </p:nvSpPr>
          <p:spPr>
            <a:xfrm rot="5400000">
              <a:off x="5647899" y="1996640"/>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0F6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sp>
          <p:nvSpPr>
            <p:cNvPr id="35" name="Rectangle 8">
              <a:extLst>
                <a:ext uri="{FF2B5EF4-FFF2-40B4-BE49-F238E27FC236}">
                  <a16:creationId xmlns:a16="http://schemas.microsoft.com/office/drawing/2014/main" id="{19E34808-230F-CD96-1644-3935D9C80693}"/>
                </a:ext>
              </a:extLst>
            </p:cNvPr>
            <p:cNvSpPr/>
            <p:nvPr/>
          </p:nvSpPr>
          <p:spPr>
            <a:xfrm>
              <a:off x="5594359" y="3013075"/>
              <a:ext cx="1003300" cy="47625"/>
            </a:xfrm>
            <a:prstGeom prst="rect">
              <a:avLst/>
            </a:prstGeom>
            <a:solidFill>
              <a:srgbClr val="0F6FC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grpSp>
      <p:grpSp>
        <p:nvGrpSpPr>
          <p:cNvPr id="36" name="Group 4">
            <a:extLst>
              <a:ext uri="{FF2B5EF4-FFF2-40B4-BE49-F238E27FC236}">
                <a16:creationId xmlns:a16="http://schemas.microsoft.com/office/drawing/2014/main" id="{86709E29-21BF-562C-80FA-03DA10FCC6B9}"/>
              </a:ext>
            </a:extLst>
          </p:cNvPr>
          <p:cNvGrpSpPr/>
          <p:nvPr/>
        </p:nvGrpSpPr>
        <p:grpSpPr>
          <a:xfrm>
            <a:off x="571117" y="2499060"/>
            <a:ext cx="1124820" cy="1003301"/>
            <a:chOff x="5594358" y="3060697"/>
            <a:chExt cx="1124820" cy="1003301"/>
          </a:xfrm>
        </p:grpSpPr>
        <p:sp>
          <p:nvSpPr>
            <p:cNvPr id="37" name="Freeform 13">
              <a:extLst>
                <a:ext uri="{FF2B5EF4-FFF2-40B4-BE49-F238E27FC236}">
                  <a16:creationId xmlns:a16="http://schemas.microsoft.com/office/drawing/2014/main" id="{ACC9BAC7-C1B4-E6EB-FFC8-D68858E096C1}"/>
                </a:ext>
              </a:extLst>
            </p:cNvPr>
            <p:cNvSpPr/>
            <p:nvPr/>
          </p:nvSpPr>
          <p:spPr>
            <a:xfrm rot="5400000" flipH="1">
              <a:off x="5655117" y="2999938"/>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009D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sp>
          <p:nvSpPr>
            <p:cNvPr id="38" name="Rectangle 11">
              <a:extLst>
                <a:ext uri="{FF2B5EF4-FFF2-40B4-BE49-F238E27FC236}">
                  <a16:creationId xmlns:a16="http://schemas.microsoft.com/office/drawing/2014/main" id="{87BD0104-ED80-0C85-CB33-8B54529B7692}"/>
                </a:ext>
              </a:extLst>
            </p:cNvPr>
            <p:cNvSpPr/>
            <p:nvPr/>
          </p:nvSpPr>
          <p:spPr>
            <a:xfrm>
              <a:off x="5594358" y="4016373"/>
              <a:ext cx="1003300" cy="47625"/>
            </a:xfrm>
            <a:prstGeom prst="rect">
              <a:avLst/>
            </a:prstGeom>
            <a:solidFill>
              <a:srgbClr val="009DD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grpSp>
      <p:grpSp>
        <p:nvGrpSpPr>
          <p:cNvPr id="39" name="Group 5">
            <a:extLst>
              <a:ext uri="{FF2B5EF4-FFF2-40B4-BE49-F238E27FC236}">
                <a16:creationId xmlns:a16="http://schemas.microsoft.com/office/drawing/2014/main" id="{E0A43047-63FB-6A42-8391-6A91ECBB8652}"/>
              </a:ext>
            </a:extLst>
          </p:cNvPr>
          <p:cNvGrpSpPr/>
          <p:nvPr/>
        </p:nvGrpSpPr>
        <p:grpSpPr>
          <a:xfrm>
            <a:off x="557212" y="3750722"/>
            <a:ext cx="1124820" cy="1003301"/>
            <a:chOff x="5577614" y="4063995"/>
            <a:chExt cx="1124820" cy="1003301"/>
          </a:xfrm>
        </p:grpSpPr>
        <p:sp>
          <p:nvSpPr>
            <p:cNvPr id="40" name="Freeform 15">
              <a:extLst>
                <a:ext uri="{FF2B5EF4-FFF2-40B4-BE49-F238E27FC236}">
                  <a16:creationId xmlns:a16="http://schemas.microsoft.com/office/drawing/2014/main" id="{7D139CEF-8B86-D947-0D20-9748118613C1}"/>
                </a:ext>
              </a:extLst>
            </p:cNvPr>
            <p:cNvSpPr/>
            <p:nvPr/>
          </p:nvSpPr>
          <p:spPr>
            <a:xfrm rot="5400000">
              <a:off x="5638373" y="4003236"/>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0BD0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sp>
          <p:nvSpPr>
            <p:cNvPr id="41" name="Rectangle 16">
              <a:extLst>
                <a:ext uri="{FF2B5EF4-FFF2-40B4-BE49-F238E27FC236}">
                  <a16:creationId xmlns:a16="http://schemas.microsoft.com/office/drawing/2014/main" id="{4248816A-D3C7-0B4A-DC14-667B229883DD}"/>
                </a:ext>
              </a:extLst>
            </p:cNvPr>
            <p:cNvSpPr/>
            <p:nvPr/>
          </p:nvSpPr>
          <p:spPr>
            <a:xfrm>
              <a:off x="5594358" y="5019671"/>
              <a:ext cx="1003300" cy="47625"/>
            </a:xfrm>
            <a:prstGeom prst="rect">
              <a:avLst/>
            </a:prstGeom>
            <a:solidFill>
              <a:srgbClr val="0BD0D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grpSp>
      <p:grpSp>
        <p:nvGrpSpPr>
          <p:cNvPr id="42" name="Group 6">
            <a:extLst>
              <a:ext uri="{FF2B5EF4-FFF2-40B4-BE49-F238E27FC236}">
                <a16:creationId xmlns:a16="http://schemas.microsoft.com/office/drawing/2014/main" id="{1C3D82B3-E989-B581-2C07-743A7DE33621}"/>
              </a:ext>
            </a:extLst>
          </p:cNvPr>
          <p:cNvGrpSpPr/>
          <p:nvPr/>
        </p:nvGrpSpPr>
        <p:grpSpPr>
          <a:xfrm>
            <a:off x="573956" y="4998753"/>
            <a:ext cx="1124820" cy="1003301"/>
            <a:chOff x="5594357" y="5067293"/>
            <a:chExt cx="1124820" cy="1003301"/>
          </a:xfrm>
        </p:grpSpPr>
        <p:sp>
          <p:nvSpPr>
            <p:cNvPr id="43" name="Freeform 14">
              <a:extLst>
                <a:ext uri="{FF2B5EF4-FFF2-40B4-BE49-F238E27FC236}">
                  <a16:creationId xmlns:a16="http://schemas.microsoft.com/office/drawing/2014/main" id="{A94046AE-64CE-263D-CA6F-13B50030F3B6}"/>
                </a:ext>
              </a:extLst>
            </p:cNvPr>
            <p:cNvSpPr/>
            <p:nvPr/>
          </p:nvSpPr>
          <p:spPr>
            <a:xfrm rot="5400000" flipH="1">
              <a:off x="5655116" y="5006534"/>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7CCA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sp>
          <p:nvSpPr>
            <p:cNvPr id="44" name="Rectangle 17">
              <a:extLst>
                <a:ext uri="{FF2B5EF4-FFF2-40B4-BE49-F238E27FC236}">
                  <a16:creationId xmlns:a16="http://schemas.microsoft.com/office/drawing/2014/main" id="{85E1EF76-E483-CDB4-C846-AC2264042548}"/>
                </a:ext>
              </a:extLst>
            </p:cNvPr>
            <p:cNvSpPr/>
            <p:nvPr/>
          </p:nvSpPr>
          <p:spPr>
            <a:xfrm>
              <a:off x="5594357" y="6022969"/>
              <a:ext cx="1003300" cy="47625"/>
            </a:xfrm>
            <a:prstGeom prst="rect">
              <a:avLst/>
            </a:prstGeom>
            <a:solidFill>
              <a:srgbClr val="7CCA6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grpSp>
      <p:sp>
        <p:nvSpPr>
          <p:cNvPr id="46" name="TextBox 19">
            <a:extLst>
              <a:ext uri="{FF2B5EF4-FFF2-40B4-BE49-F238E27FC236}">
                <a16:creationId xmlns:a16="http://schemas.microsoft.com/office/drawing/2014/main" id="{8A2029A4-52C3-7C11-E91F-9A1511044113}"/>
              </a:ext>
            </a:extLst>
          </p:cNvPr>
          <p:cNvSpPr txBox="1"/>
          <p:nvPr/>
        </p:nvSpPr>
        <p:spPr>
          <a:xfrm>
            <a:off x="1688721" y="1242237"/>
            <a:ext cx="9335503" cy="892552"/>
          </a:xfrm>
          <a:prstGeom prst="rect">
            <a:avLst/>
          </a:prstGeom>
          <a:noFill/>
        </p:spPr>
        <p:txBody>
          <a:bodyPr wrap="square" rtlCol="0">
            <a:spAutoFit/>
          </a:bodyPr>
          <a:lstStyle/>
          <a:p>
            <a:pPr algn="just">
              <a:buClr>
                <a:srgbClr val="89BA20"/>
              </a:buClr>
            </a:pPr>
            <a:r>
              <a:rPr lang="es-MX" sz="1300">
                <a:solidFill>
                  <a:schemeClr val="tx1">
                    <a:tint val="75000"/>
                  </a:schemeClr>
                </a:solidFill>
                <a:cs typeface="Segoe UI"/>
              </a:rPr>
              <a:t>El </a:t>
            </a:r>
            <a:r>
              <a:rPr lang="es-MX" sz="1300" b="1">
                <a:solidFill>
                  <a:srgbClr val="035A93"/>
                </a:solidFill>
                <a:cs typeface="Segoe UI"/>
              </a:rPr>
              <a:t>índice promedio de satisfacción de 2025</a:t>
            </a:r>
            <a:r>
              <a:rPr lang="es-MX" sz="1300">
                <a:solidFill>
                  <a:schemeClr val="tx1">
                    <a:tint val="75000"/>
                  </a:schemeClr>
                </a:solidFill>
                <a:cs typeface="Segoe UI"/>
              </a:rPr>
              <a:t>, correspondiente a los </a:t>
            </a:r>
            <a:r>
              <a:rPr lang="es-MX" sz="1300" b="1" i="1">
                <a:solidFill>
                  <a:schemeClr val="tx1">
                    <a:tint val="75000"/>
                  </a:schemeClr>
                </a:solidFill>
                <a:cs typeface="Segoe UI"/>
              </a:rPr>
              <a:t>Ciudadanos que se comunicaron con Fogafín para solicitar información</a:t>
            </a:r>
            <a:r>
              <a:rPr lang="es-MX" sz="1300" i="1">
                <a:solidFill>
                  <a:schemeClr val="tx1">
                    <a:tint val="75000"/>
                  </a:schemeClr>
                </a:solidFill>
                <a:cs typeface="Segoe UI"/>
              </a:rPr>
              <a:t>, </a:t>
            </a:r>
            <a:r>
              <a:rPr lang="es-MX" sz="1300">
                <a:solidFill>
                  <a:schemeClr val="tx1">
                    <a:tint val="75000"/>
                  </a:schemeClr>
                </a:solidFill>
                <a:cs typeface="Segoe UI"/>
              </a:rPr>
              <a:t>fue de </a:t>
            </a:r>
            <a:r>
              <a:rPr lang="es-MX" sz="1300" b="1">
                <a:solidFill>
                  <a:srgbClr val="035A93"/>
                </a:solidFill>
                <a:cs typeface="Segoe UI"/>
              </a:rPr>
              <a:t>97.36%. </a:t>
            </a:r>
            <a:r>
              <a:rPr lang="es-MX" sz="1300">
                <a:solidFill>
                  <a:schemeClr val="tx1">
                    <a:tint val="75000"/>
                  </a:schemeClr>
                </a:solidFill>
                <a:cs typeface="Segoe UI"/>
              </a:rPr>
              <a:t>Este resultado evidencia que aspectos de la atención, tales como la calidad de las respuestas, el tiempo de espera y la cordialidad ofrecida, respondieron de manera adecuada a las necesidades de información de los ciudadanos. </a:t>
            </a:r>
          </a:p>
        </p:txBody>
      </p:sp>
      <p:sp>
        <p:nvSpPr>
          <p:cNvPr id="48" name="Freeform 449">
            <a:extLst>
              <a:ext uri="{FF2B5EF4-FFF2-40B4-BE49-F238E27FC236}">
                <a16:creationId xmlns:a16="http://schemas.microsoft.com/office/drawing/2014/main" id="{6AB8A5F6-360E-1AF7-6B44-8397BA2F9448}"/>
              </a:ext>
            </a:extLst>
          </p:cNvPr>
          <p:cNvSpPr>
            <a:spLocks noEditPoints="1"/>
          </p:cNvSpPr>
          <p:nvPr/>
        </p:nvSpPr>
        <p:spPr bwMode="auto">
          <a:xfrm>
            <a:off x="859404" y="3924390"/>
            <a:ext cx="432402" cy="613773"/>
          </a:xfrm>
          <a:custGeom>
            <a:avLst/>
            <a:gdLst>
              <a:gd name="T0" fmla="*/ 10071 w 12851"/>
              <a:gd name="T1" fmla="*/ 13998 h 16128"/>
              <a:gd name="T2" fmla="*/ 6585 w 12851"/>
              <a:gd name="T3" fmla="*/ 14102 h 16128"/>
              <a:gd name="T4" fmla="*/ 3240 w 12851"/>
              <a:gd name="T5" fmla="*/ 14019 h 16128"/>
              <a:gd name="T6" fmla="*/ 1993 w 12851"/>
              <a:gd name="T7" fmla="*/ 13451 h 16128"/>
              <a:gd name="T8" fmla="*/ 1504 w 12851"/>
              <a:gd name="T9" fmla="*/ 10294 h 16128"/>
              <a:gd name="T10" fmla="*/ 1160 w 12851"/>
              <a:gd name="T11" fmla="*/ 6036 h 16128"/>
              <a:gd name="T12" fmla="*/ 1085 w 12851"/>
              <a:gd name="T13" fmla="*/ 3225 h 16128"/>
              <a:gd name="T14" fmla="*/ 2432 w 12851"/>
              <a:gd name="T15" fmla="*/ 2694 h 16128"/>
              <a:gd name="T16" fmla="*/ 6222 w 12851"/>
              <a:gd name="T17" fmla="*/ 2074 h 16128"/>
              <a:gd name="T18" fmla="*/ 10073 w 12851"/>
              <a:gd name="T19" fmla="*/ 1670 h 16128"/>
              <a:gd name="T20" fmla="*/ 11603 w 12851"/>
              <a:gd name="T21" fmla="*/ 2001 h 16128"/>
              <a:gd name="T22" fmla="*/ 11780 w 12851"/>
              <a:gd name="T23" fmla="*/ 5253 h 16128"/>
              <a:gd name="T24" fmla="*/ 11727 w 12851"/>
              <a:gd name="T25" fmla="*/ 10040 h 16128"/>
              <a:gd name="T26" fmla="*/ 11573 w 12851"/>
              <a:gd name="T27" fmla="*/ 13473 h 16128"/>
              <a:gd name="T28" fmla="*/ 6605 w 12851"/>
              <a:gd name="T29" fmla="*/ 15743 h 16128"/>
              <a:gd name="T30" fmla="*/ 6261 w 12851"/>
              <a:gd name="T31" fmla="*/ 15793 h 16128"/>
              <a:gd name="T32" fmla="*/ 5950 w 12851"/>
              <a:gd name="T33" fmla="*/ 15707 h 16128"/>
              <a:gd name="T34" fmla="*/ 5721 w 12851"/>
              <a:gd name="T35" fmla="*/ 15491 h 16128"/>
              <a:gd name="T36" fmla="*/ 5631 w 12851"/>
              <a:gd name="T37" fmla="*/ 15191 h 16128"/>
              <a:gd name="T38" fmla="*/ 5693 w 12851"/>
              <a:gd name="T39" fmla="*/ 14874 h 16128"/>
              <a:gd name="T40" fmla="*/ 5892 w 12851"/>
              <a:gd name="T41" fmla="*/ 14590 h 16128"/>
              <a:gd name="T42" fmla="*/ 6206 w 12851"/>
              <a:gd name="T43" fmla="*/ 14387 h 16128"/>
              <a:gd name="T44" fmla="*/ 6552 w 12851"/>
              <a:gd name="T45" fmla="*/ 14321 h 16128"/>
              <a:gd name="T46" fmla="*/ 6869 w 12851"/>
              <a:gd name="T47" fmla="*/ 14393 h 16128"/>
              <a:gd name="T48" fmla="*/ 7109 w 12851"/>
              <a:gd name="T49" fmla="*/ 14595 h 16128"/>
              <a:gd name="T50" fmla="*/ 7217 w 12851"/>
              <a:gd name="T51" fmla="*/ 14889 h 16128"/>
              <a:gd name="T52" fmla="*/ 7171 w 12851"/>
              <a:gd name="T53" fmla="*/ 15206 h 16128"/>
              <a:gd name="T54" fmla="*/ 6986 w 12851"/>
              <a:gd name="T55" fmla="*/ 15496 h 16128"/>
              <a:gd name="T56" fmla="*/ 6279 w 12851"/>
              <a:gd name="T57" fmla="*/ 1064 h 16128"/>
              <a:gd name="T58" fmla="*/ 6417 w 12851"/>
              <a:gd name="T59" fmla="*/ 998 h 16128"/>
              <a:gd name="T60" fmla="*/ 6555 w 12851"/>
              <a:gd name="T61" fmla="*/ 989 h 16128"/>
              <a:gd name="T62" fmla="*/ 6670 w 12851"/>
              <a:gd name="T63" fmla="*/ 1037 h 16128"/>
              <a:gd name="T64" fmla="*/ 6739 w 12851"/>
              <a:gd name="T65" fmla="*/ 1139 h 16128"/>
              <a:gd name="T66" fmla="*/ 6746 w 12851"/>
              <a:gd name="T67" fmla="*/ 1267 h 16128"/>
              <a:gd name="T68" fmla="*/ 6693 w 12851"/>
              <a:gd name="T69" fmla="*/ 1399 h 16128"/>
              <a:gd name="T70" fmla="*/ 6586 w 12851"/>
              <a:gd name="T71" fmla="*/ 1516 h 16128"/>
              <a:gd name="T72" fmla="*/ 6448 w 12851"/>
              <a:gd name="T73" fmla="*/ 1589 h 16128"/>
              <a:gd name="T74" fmla="*/ 6309 w 12851"/>
              <a:gd name="T75" fmla="*/ 1605 h 16128"/>
              <a:gd name="T76" fmla="*/ 6190 w 12851"/>
              <a:gd name="T77" fmla="*/ 1562 h 16128"/>
              <a:gd name="T78" fmla="*/ 6115 w 12851"/>
              <a:gd name="T79" fmla="*/ 1466 h 16128"/>
              <a:gd name="T80" fmla="*/ 6101 w 12851"/>
              <a:gd name="T81" fmla="*/ 1340 h 16128"/>
              <a:gd name="T82" fmla="*/ 6149 w 12851"/>
              <a:gd name="T83" fmla="*/ 1207 h 16128"/>
              <a:gd name="T84" fmla="*/ 6251 w 12851"/>
              <a:gd name="T85" fmla="*/ 1087 h 16128"/>
              <a:gd name="T86" fmla="*/ 10415 w 12851"/>
              <a:gd name="T87" fmla="*/ 46 h 16128"/>
              <a:gd name="T88" fmla="*/ 5632 w 12851"/>
              <a:gd name="T89" fmla="*/ 586 h 16128"/>
              <a:gd name="T90" fmla="*/ 1254 w 12851"/>
              <a:gd name="T91" fmla="*/ 1325 h 16128"/>
              <a:gd name="T92" fmla="*/ 4 w 12851"/>
              <a:gd name="T93" fmla="*/ 2107 h 16128"/>
              <a:gd name="T94" fmla="*/ 125 w 12851"/>
              <a:gd name="T95" fmla="*/ 6172 h 16128"/>
              <a:gd name="T96" fmla="*/ 528 w 12851"/>
              <a:gd name="T97" fmla="*/ 11773 h 16128"/>
              <a:gd name="T98" fmla="*/ 1071 w 12851"/>
              <a:gd name="T99" fmla="*/ 15540 h 16128"/>
              <a:gd name="T100" fmla="*/ 2837 w 12851"/>
              <a:gd name="T101" fmla="*/ 16052 h 16128"/>
              <a:gd name="T102" fmla="*/ 7058 w 12851"/>
              <a:gd name="T103" fmla="*/ 16121 h 16128"/>
              <a:gd name="T104" fmla="*/ 11167 w 12851"/>
              <a:gd name="T105" fmla="*/ 15980 h 16128"/>
              <a:gd name="T106" fmla="*/ 12600 w 12851"/>
              <a:gd name="T107" fmla="*/ 15569 h 16128"/>
              <a:gd name="T108" fmla="*/ 12773 w 12851"/>
              <a:gd name="T109" fmla="*/ 11528 h 16128"/>
              <a:gd name="T110" fmla="*/ 12850 w 12851"/>
              <a:gd name="T111" fmla="*/ 5306 h 16128"/>
              <a:gd name="T112" fmla="*/ 12691 w 12851"/>
              <a:gd name="T113" fmla="*/ 681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51" h="16128">
                <a:moveTo>
                  <a:pt x="11520" y="13818"/>
                </a:moveTo>
                <a:lnTo>
                  <a:pt x="11480" y="13843"/>
                </a:lnTo>
                <a:lnTo>
                  <a:pt x="11393" y="13867"/>
                </a:lnTo>
                <a:lnTo>
                  <a:pt x="11263" y="13891"/>
                </a:lnTo>
                <a:lnTo>
                  <a:pt x="11093" y="13914"/>
                </a:lnTo>
                <a:lnTo>
                  <a:pt x="10887" y="13937"/>
                </a:lnTo>
                <a:lnTo>
                  <a:pt x="10644" y="13958"/>
                </a:lnTo>
                <a:lnTo>
                  <a:pt x="10372" y="13979"/>
                </a:lnTo>
                <a:lnTo>
                  <a:pt x="10071" y="13998"/>
                </a:lnTo>
                <a:lnTo>
                  <a:pt x="9745" y="14016"/>
                </a:lnTo>
                <a:lnTo>
                  <a:pt x="9396" y="14032"/>
                </a:lnTo>
                <a:lnTo>
                  <a:pt x="9028" y="14048"/>
                </a:lnTo>
                <a:lnTo>
                  <a:pt x="8644" y="14062"/>
                </a:lnTo>
                <a:lnTo>
                  <a:pt x="8247" y="14074"/>
                </a:lnTo>
                <a:lnTo>
                  <a:pt x="7840" y="14084"/>
                </a:lnTo>
                <a:lnTo>
                  <a:pt x="7425" y="14092"/>
                </a:lnTo>
                <a:lnTo>
                  <a:pt x="7006" y="14098"/>
                </a:lnTo>
                <a:lnTo>
                  <a:pt x="6585" y="14102"/>
                </a:lnTo>
                <a:lnTo>
                  <a:pt x="6167" y="14103"/>
                </a:lnTo>
                <a:lnTo>
                  <a:pt x="5753" y="14102"/>
                </a:lnTo>
                <a:lnTo>
                  <a:pt x="5346" y="14099"/>
                </a:lnTo>
                <a:lnTo>
                  <a:pt x="4952" y="14093"/>
                </a:lnTo>
                <a:lnTo>
                  <a:pt x="4570" y="14084"/>
                </a:lnTo>
                <a:lnTo>
                  <a:pt x="4205" y="14073"/>
                </a:lnTo>
                <a:lnTo>
                  <a:pt x="3859" y="14058"/>
                </a:lnTo>
                <a:lnTo>
                  <a:pt x="3536" y="14039"/>
                </a:lnTo>
                <a:lnTo>
                  <a:pt x="3240" y="14019"/>
                </a:lnTo>
                <a:lnTo>
                  <a:pt x="2971" y="13994"/>
                </a:lnTo>
                <a:lnTo>
                  <a:pt x="2735" y="13967"/>
                </a:lnTo>
                <a:lnTo>
                  <a:pt x="2533" y="13935"/>
                </a:lnTo>
                <a:lnTo>
                  <a:pt x="2368" y="13900"/>
                </a:lnTo>
                <a:lnTo>
                  <a:pt x="2245" y="13861"/>
                </a:lnTo>
                <a:lnTo>
                  <a:pt x="2164" y="13818"/>
                </a:lnTo>
                <a:lnTo>
                  <a:pt x="2108" y="13746"/>
                </a:lnTo>
                <a:lnTo>
                  <a:pt x="2050" y="13623"/>
                </a:lnTo>
                <a:lnTo>
                  <a:pt x="1993" y="13451"/>
                </a:lnTo>
                <a:lnTo>
                  <a:pt x="1935" y="13234"/>
                </a:lnTo>
                <a:lnTo>
                  <a:pt x="1879" y="12975"/>
                </a:lnTo>
                <a:lnTo>
                  <a:pt x="1822" y="12678"/>
                </a:lnTo>
                <a:lnTo>
                  <a:pt x="1766" y="12347"/>
                </a:lnTo>
                <a:lnTo>
                  <a:pt x="1711" y="11984"/>
                </a:lnTo>
                <a:lnTo>
                  <a:pt x="1658" y="11594"/>
                </a:lnTo>
                <a:lnTo>
                  <a:pt x="1605" y="11181"/>
                </a:lnTo>
                <a:lnTo>
                  <a:pt x="1554" y="10745"/>
                </a:lnTo>
                <a:lnTo>
                  <a:pt x="1504" y="10294"/>
                </a:lnTo>
                <a:lnTo>
                  <a:pt x="1457" y="9829"/>
                </a:lnTo>
                <a:lnTo>
                  <a:pt x="1411" y="9353"/>
                </a:lnTo>
                <a:lnTo>
                  <a:pt x="1367" y="8871"/>
                </a:lnTo>
                <a:lnTo>
                  <a:pt x="1325" y="8387"/>
                </a:lnTo>
                <a:lnTo>
                  <a:pt x="1287" y="7902"/>
                </a:lnTo>
                <a:lnTo>
                  <a:pt x="1251" y="7421"/>
                </a:lnTo>
                <a:lnTo>
                  <a:pt x="1217" y="6947"/>
                </a:lnTo>
                <a:lnTo>
                  <a:pt x="1187" y="6484"/>
                </a:lnTo>
                <a:lnTo>
                  <a:pt x="1160" y="6036"/>
                </a:lnTo>
                <a:lnTo>
                  <a:pt x="1136" y="5605"/>
                </a:lnTo>
                <a:lnTo>
                  <a:pt x="1116" y="5197"/>
                </a:lnTo>
                <a:lnTo>
                  <a:pt x="1098" y="4812"/>
                </a:lnTo>
                <a:lnTo>
                  <a:pt x="1085" y="4456"/>
                </a:lnTo>
                <a:lnTo>
                  <a:pt x="1077" y="4133"/>
                </a:lnTo>
                <a:lnTo>
                  <a:pt x="1072" y="3844"/>
                </a:lnTo>
                <a:lnTo>
                  <a:pt x="1072" y="3595"/>
                </a:lnTo>
                <a:lnTo>
                  <a:pt x="1076" y="3387"/>
                </a:lnTo>
                <a:lnTo>
                  <a:pt x="1085" y="3225"/>
                </a:lnTo>
                <a:lnTo>
                  <a:pt x="1099" y="3112"/>
                </a:lnTo>
                <a:lnTo>
                  <a:pt x="1119" y="3052"/>
                </a:lnTo>
                <a:lnTo>
                  <a:pt x="1168" y="3017"/>
                </a:lnTo>
                <a:lnTo>
                  <a:pt x="1269" y="2975"/>
                </a:lnTo>
                <a:lnTo>
                  <a:pt x="1418" y="2927"/>
                </a:lnTo>
                <a:lnTo>
                  <a:pt x="1612" y="2875"/>
                </a:lnTo>
                <a:lnTo>
                  <a:pt x="1848" y="2818"/>
                </a:lnTo>
                <a:lnTo>
                  <a:pt x="2123" y="2758"/>
                </a:lnTo>
                <a:lnTo>
                  <a:pt x="2432" y="2694"/>
                </a:lnTo>
                <a:lnTo>
                  <a:pt x="2773" y="2628"/>
                </a:lnTo>
                <a:lnTo>
                  <a:pt x="3142" y="2559"/>
                </a:lnTo>
                <a:lnTo>
                  <a:pt x="3535" y="2490"/>
                </a:lnTo>
                <a:lnTo>
                  <a:pt x="3949" y="2419"/>
                </a:lnTo>
                <a:lnTo>
                  <a:pt x="4382" y="2349"/>
                </a:lnTo>
                <a:lnTo>
                  <a:pt x="4828" y="2278"/>
                </a:lnTo>
                <a:lnTo>
                  <a:pt x="5287" y="2209"/>
                </a:lnTo>
                <a:lnTo>
                  <a:pt x="5752" y="2140"/>
                </a:lnTo>
                <a:lnTo>
                  <a:pt x="6222" y="2074"/>
                </a:lnTo>
                <a:lnTo>
                  <a:pt x="6692" y="2011"/>
                </a:lnTo>
                <a:lnTo>
                  <a:pt x="7159" y="1951"/>
                </a:lnTo>
                <a:lnTo>
                  <a:pt x="7622" y="1895"/>
                </a:lnTo>
                <a:lnTo>
                  <a:pt x="8074" y="1844"/>
                </a:lnTo>
                <a:lnTo>
                  <a:pt x="8513" y="1796"/>
                </a:lnTo>
                <a:lnTo>
                  <a:pt x="8936" y="1755"/>
                </a:lnTo>
                <a:lnTo>
                  <a:pt x="9339" y="1720"/>
                </a:lnTo>
                <a:lnTo>
                  <a:pt x="9720" y="1691"/>
                </a:lnTo>
                <a:lnTo>
                  <a:pt x="10073" y="1670"/>
                </a:lnTo>
                <a:lnTo>
                  <a:pt x="10397" y="1657"/>
                </a:lnTo>
                <a:lnTo>
                  <a:pt x="10688" y="1653"/>
                </a:lnTo>
                <a:lnTo>
                  <a:pt x="10941" y="1657"/>
                </a:lnTo>
                <a:lnTo>
                  <a:pt x="11155" y="1671"/>
                </a:lnTo>
                <a:lnTo>
                  <a:pt x="11325" y="1695"/>
                </a:lnTo>
                <a:lnTo>
                  <a:pt x="11448" y="1731"/>
                </a:lnTo>
                <a:lnTo>
                  <a:pt x="11520" y="1777"/>
                </a:lnTo>
                <a:lnTo>
                  <a:pt x="11564" y="1860"/>
                </a:lnTo>
                <a:lnTo>
                  <a:pt x="11603" y="2001"/>
                </a:lnTo>
                <a:lnTo>
                  <a:pt x="11639" y="2196"/>
                </a:lnTo>
                <a:lnTo>
                  <a:pt x="11669" y="2443"/>
                </a:lnTo>
                <a:lnTo>
                  <a:pt x="11696" y="2736"/>
                </a:lnTo>
                <a:lnTo>
                  <a:pt x="11718" y="3071"/>
                </a:lnTo>
                <a:lnTo>
                  <a:pt x="11738" y="3446"/>
                </a:lnTo>
                <a:lnTo>
                  <a:pt x="11753" y="3856"/>
                </a:lnTo>
                <a:lnTo>
                  <a:pt x="11765" y="4296"/>
                </a:lnTo>
                <a:lnTo>
                  <a:pt x="11774" y="4763"/>
                </a:lnTo>
                <a:lnTo>
                  <a:pt x="11780" y="5253"/>
                </a:lnTo>
                <a:lnTo>
                  <a:pt x="11783" y="5762"/>
                </a:lnTo>
                <a:lnTo>
                  <a:pt x="11784" y="6286"/>
                </a:lnTo>
                <a:lnTo>
                  <a:pt x="11782" y="6820"/>
                </a:lnTo>
                <a:lnTo>
                  <a:pt x="11777" y="7362"/>
                </a:lnTo>
                <a:lnTo>
                  <a:pt x="11771" y="7908"/>
                </a:lnTo>
                <a:lnTo>
                  <a:pt x="11763" y="8451"/>
                </a:lnTo>
                <a:lnTo>
                  <a:pt x="11752" y="8990"/>
                </a:lnTo>
                <a:lnTo>
                  <a:pt x="11741" y="9522"/>
                </a:lnTo>
                <a:lnTo>
                  <a:pt x="11727" y="10040"/>
                </a:lnTo>
                <a:lnTo>
                  <a:pt x="11712" y="10541"/>
                </a:lnTo>
                <a:lnTo>
                  <a:pt x="11697" y="11021"/>
                </a:lnTo>
                <a:lnTo>
                  <a:pt x="11680" y="11477"/>
                </a:lnTo>
                <a:lnTo>
                  <a:pt x="11663" y="11904"/>
                </a:lnTo>
                <a:lnTo>
                  <a:pt x="11646" y="12299"/>
                </a:lnTo>
                <a:lnTo>
                  <a:pt x="11627" y="12657"/>
                </a:lnTo>
                <a:lnTo>
                  <a:pt x="11609" y="12975"/>
                </a:lnTo>
                <a:lnTo>
                  <a:pt x="11591" y="13248"/>
                </a:lnTo>
                <a:lnTo>
                  <a:pt x="11573" y="13473"/>
                </a:lnTo>
                <a:lnTo>
                  <a:pt x="11555" y="13645"/>
                </a:lnTo>
                <a:lnTo>
                  <a:pt x="11538" y="13762"/>
                </a:lnTo>
                <a:lnTo>
                  <a:pt x="11520" y="13818"/>
                </a:lnTo>
                <a:close/>
                <a:moveTo>
                  <a:pt x="6793" y="15652"/>
                </a:moveTo>
                <a:lnTo>
                  <a:pt x="6757" y="15674"/>
                </a:lnTo>
                <a:lnTo>
                  <a:pt x="6719" y="15695"/>
                </a:lnTo>
                <a:lnTo>
                  <a:pt x="6682" y="15713"/>
                </a:lnTo>
                <a:lnTo>
                  <a:pt x="6644" y="15729"/>
                </a:lnTo>
                <a:lnTo>
                  <a:pt x="6605" y="15743"/>
                </a:lnTo>
                <a:lnTo>
                  <a:pt x="6567" y="15756"/>
                </a:lnTo>
                <a:lnTo>
                  <a:pt x="6528" y="15766"/>
                </a:lnTo>
                <a:lnTo>
                  <a:pt x="6490" y="15775"/>
                </a:lnTo>
                <a:lnTo>
                  <a:pt x="6452" y="15783"/>
                </a:lnTo>
                <a:lnTo>
                  <a:pt x="6413" y="15788"/>
                </a:lnTo>
                <a:lnTo>
                  <a:pt x="6375" y="15792"/>
                </a:lnTo>
                <a:lnTo>
                  <a:pt x="6337" y="15794"/>
                </a:lnTo>
                <a:lnTo>
                  <a:pt x="6298" y="15794"/>
                </a:lnTo>
                <a:lnTo>
                  <a:pt x="6261" y="15793"/>
                </a:lnTo>
                <a:lnTo>
                  <a:pt x="6224" y="15790"/>
                </a:lnTo>
                <a:lnTo>
                  <a:pt x="6187" y="15785"/>
                </a:lnTo>
                <a:lnTo>
                  <a:pt x="6151" y="15779"/>
                </a:lnTo>
                <a:lnTo>
                  <a:pt x="6116" y="15771"/>
                </a:lnTo>
                <a:lnTo>
                  <a:pt x="6081" y="15761"/>
                </a:lnTo>
                <a:lnTo>
                  <a:pt x="6047" y="15750"/>
                </a:lnTo>
                <a:lnTo>
                  <a:pt x="6014" y="15737"/>
                </a:lnTo>
                <a:lnTo>
                  <a:pt x="5981" y="15723"/>
                </a:lnTo>
                <a:lnTo>
                  <a:pt x="5950" y="15707"/>
                </a:lnTo>
                <a:lnTo>
                  <a:pt x="5920" y="15689"/>
                </a:lnTo>
                <a:lnTo>
                  <a:pt x="5890" y="15669"/>
                </a:lnTo>
                <a:lnTo>
                  <a:pt x="5862" y="15648"/>
                </a:lnTo>
                <a:lnTo>
                  <a:pt x="5835" y="15626"/>
                </a:lnTo>
                <a:lnTo>
                  <a:pt x="5810" y="15602"/>
                </a:lnTo>
                <a:lnTo>
                  <a:pt x="5785" y="15577"/>
                </a:lnTo>
                <a:lnTo>
                  <a:pt x="5762" y="15549"/>
                </a:lnTo>
                <a:lnTo>
                  <a:pt x="5741" y="15521"/>
                </a:lnTo>
                <a:lnTo>
                  <a:pt x="5721" y="15491"/>
                </a:lnTo>
                <a:lnTo>
                  <a:pt x="5703" y="15461"/>
                </a:lnTo>
                <a:lnTo>
                  <a:pt x="5687" y="15428"/>
                </a:lnTo>
                <a:lnTo>
                  <a:pt x="5672" y="15396"/>
                </a:lnTo>
                <a:lnTo>
                  <a:pt x="5661" y="15363"/>
                </a:lnTo>
                <a:lnTo>
                  <a:pt x="5651" y="15330"/>
                </a:lnTo>
                <a:lnTo>
                  <a:pt x="5643" y="15295"/>
                </a:lnTo>
                <a:lnTo>
                  <a:pt x="5637" y="15261"/>
                </a:lnTo>
                <a:lnTo>
                  <a:pt x="5633" y="15226"/>
                </a:lnTo>
                <a:lnTo>
                  <a:pt x="5631" y="15191"/>
                </a:lnTo>
                <a:lnTo>
                  <a:pt x="5630" y="15155"/>
                </a:lnTo>
                <a:lnTo>
                  <a:pt x="5632" y="15120"/>
                </a:lnTo>
                <a:lnTo>
                  <a:pt x="5635" y="15085"/>
                </a:lnTo>
                <a:lnTo>
                  <a:pt x="5640" y="15049"/>
                </a:lnTo>
                <a:lnTo>
                  <a:pt x="5647" y="15013"/>
                </a:lnTo>
                <a:lnTo>
                  <a:pt x="5656" y="14978"/>
                </a:lnTo>
                <a:lnTo>
                  <a:pt x="5666" y="14944"/>
                </a:lnTo>
                <a:lnTo>
                  <a:pt x="5679" y="14908"/>
                </a:lnTo>
                <a:lnTo>
                  <a:pt x="5693" y="14874"/>
                </a:lnTo>
                <a:lnTo>
                  <a:pt x="5709" y="14840"/>
                </a:lnTo>
                <a:lnTo>
                  <a:pt x="5726" y="14807"/>
                </a:lnTo>
                <a:lnTo>
                  <a:pt x="5745" y="14773"/>
                </a:lnTo>
                <a:lnTo>
                  <a:pt x="5765" y="14741"/>
                </a:lnTo>
                <a:lnTo>
                  <a:pt x="5787" y="14709"/>
                </a:lnTo>
                <a:lnTo>
                  <a:pt x="5812" y="14677"/>
                </a:lnTo>
                <a:lnTo>
                  <a:pt x="5837" y="14647"/>
                </a:lnTo>
                <a:lnTo>
                  <a:pt x="5864" y="14618"/>
                </a:lnTo>
                <a:lnTo>
                  <a:pt x="5892" y="14590"/>
                </a:lnTo>
                <a:lnTo>
                  <a:pt x="5923" y="14562"/>
                </a:lnTo>
                <a:lnTo>
                  <a:pt x="5954" y="14535"/>
                </a:lnTo>
                <a:lnTo>
                  <a:pt x="5986" y="14510"/>
                </a:lnTo>
                <a:lnTo>
                  <a:pt x="6021" y="14486"/>
                </a:lnTo>
                <a:lnTo>
                  <a:pt x="6057" y="14463"/>
                </a:lnTo>
                <a:lnTo>
                  <a:pt x="6093" y="14442"/>
                </a:lnTo>
                <a:lnTo>
                  <a:pt x="6131" y="14421"/>
                </a:lnTo>
                <a:lnTo>
                  <a:pt x="6168" y="14403"/>
                </a:lnTo>
                <a:lnTo>
                  <a:pt x="6206" y="14387"/>
                </a:lnTo>
                <a:lnTo>
                  <a:pt x="6245" y="14373"/>
                </a:lnTo>
                <a:lnTo>
                  <a:pt x="6283" y="14360"/>
                </a:lnTo>
                <a:lnTo>
                  <a:pt x="6322" y="14350"/>
                </a:lnTo>
                <a:lnTo>
                  <a:pt x="6360" y="14340"/>
                </a:lnTo>
                <a:lnTo>
                  <a:pt x="6398" y="14333"/>
                </a:lnTo>
                <a:lnTo>
                  <a:pt x="6438" y="14328"/>
                </a:lnTo>
                <a:lnTo>
                  <a:pt x="6476" y="14324"/>
                </a:lnTo>
                <a:lnTo>
                  <a:pt x="6513" y="14322"/>
                </a:lnTo>
                <a:lnTo>
                  <a:pt x="6552" y="14321"/>
                </a:lnTo>
                <a:lnTo>
                  <a:pt x="6589" y="14323"/>
                </a:lnTo>
                <a:lnTo>
                  <a:pt x="6626" y="14326"/>
                </a:lnTo>
                <a:lnTo>
                  <a:pt x="6663" y="14331"/>
                </a:lnTo>
                <a:lnTo>
                  <a:pt x="6699" y="14337"/>
                </a:lnTo>
                <a:lnTo>
                  <a:pt x="6734" y="14345"/>
                </a:lnTo>
                <a:lnTo>
                  <a:pt x="6770" y="14354"/>
                </a:lnTo>
                <a:lnTo>
                  <a:pt x="6803" y="14366"/>
                </a:lnTo>
                <a:lnTo>
                  <a:pt x="6836" y="14379"/>
                </a:lnTo>
                <a:lnTo>
                  <a:pt x="6869" y="14393"/>
                </a:lnTo>
                <a:lnTo>
                  <a:pt x="6900" y="14409"/>
                </a:lnTo>
                <a:lnTo>
                  <a:pt x="6930" y="14428"/>
                </a:lnTo>
                <a:lnTo>
                  <a:pt x="6960" y="14447"/>
                </a:lnTo>
                <a:lnTo>
                  <a:pt x="6988" y="14467"/>
                </a:lnTo>
                <a:lnTo>
                  <a:pt x="7015" y="14490"/>
                </a:lnTo>
                <a:lnTo>
                  <a:pt x="7040" y="14513"/>
                </a:lnTo>
                <a:lnTo>
                  <a:pt x="7065" y="14539"/>
                </a:lnTo>
                <a:lnTo>
                  <a:pt x="7088" y="14567"/>
                </a:lnTo>
                <a:lnTo>
                  <a:pt x="7109" y="14595"/>
                </a:lnTo>
                <a:lnTo>
                  <a:pt x="7129" y="14625"/>
                </a:lnTo>
                <a:lnTo>
                  <a:pt x="7147" y="14655"/>
                </a:lnTo>
                <a:lnTo>
                  <a:pt x="7163" y="14688"/>
                </a:lnTo>
                <a:lnTo>
                  <a:pt x="7177" y="14720"/>
                </a:lnTo>
                <a:lnTo>
                  <a:pt x="7189" y="14753"/>
                </a:lnTo>
                <a:lnTo>
                  <a:pt x="7199" y="14786"/>
                </a:lnTo>
                <a:lnTo>
                  <a:pt x="7207" y="14821"/>
                </a:lnTo>
                <a:lnTo>
                  <a:pt x="7213" y="14855"/>
                </a:lnTo>
                <a:lnTo>
                  <a:pt x="7217" y="14889"/>
                </a:lnTo>
                <a:lnTo>
                  <a:pt x="7219" y="14924"/>
                </a:lnTo>
                <a:lnTo>
                  <a:pt x="7220" y="14960"/>
                </a:lnTo>
                <a:lnTo>
                  <a:pt x="7218" y="14995"/>
                </a:lnTo>
                <a:lnTo>
                  <a:pt x="7215" y="15030"/>
                </a:lnTo>
                <a:lnTo>
                  <a:pt x="7210" y="15066"/>
                </a:lnTo>
                <a:lnTo>
                  <a:pt x="7203" y="15101"/>
                </a:lnTo>
                <a:lnTo>
                  <a:pt x="7194" y="15136"/>
                </a:lnTo>
                <a:lnTo>
                  <a:pt x="7184" y="15170"/>
                </a:lnTo>
                <a:lnTo>
                  <a:pt x="7171" y="15206"/>
                </a:lnTo>
                <a:lnTo>
                  <a:pt x="7156" y="15240"/>
                </a:lnTo>
                <a:lnTo>
                  <a:pt x="7141" y="15274"/>
                </a:lnTo>
                <a:lnTo>
                  <a:pt x="7124" y="15307"/>
                </a:lnTo>
                <a:lnTo>
                  <a:pt x="7105" y="15341"/>
                </a:lnTo>
                <a:lnTo>
                  <a:pt x="7085" y="15373"/>
                </a:lnTo>
                <a:lnTo>
                  <a:pt x="7061" y="15405"/>
                </a:lnTo>
                <a:lnTo>
                  <a:pt x="7038" y="15437"/>
                </a:lnTo>
                <a:lnTo>
                  <a:pt x="7013" y="15467"/>
                </a:lnTo>
                <a:lnTo>
                  <a:pt x="6986" y="15496"/>
                </a:lnTo>
                <a:lnTo>
                  <a:pt x="6958" y="15525"/>
                </a:lnTo>
                <a:lnTo>
                  <a:pt x="6927" y="15552"/>
                </a:lnTo>
                <a:lnTo>
                  <a:pt x="6896" y="15580"/>
                </a:lnTo>
                <a:lnTo>
                  <a:pt x="6863" y="15605"/>
                </a:lnTo>
                <a:lnTo>
                  <a:pt x="6828" y="15629"/>
                </a:lnTo>
                <a:lnTo>
                  <a:pt x="6793" y="15652"/>
                </a:lnTo>
                <a:close/>
                <a:moveTo>
                  <a:pt x="6251" y="1087"/>
                </a:moveTo>
                <a:lnTo>
                  <a:pt x="6265" y="1076"/>
                </a:lnTo>
                <a:lnTo>
                  <a:pt x="6279" y="1064"/>
                </a:lnTo>
                <a:lnTo>
                  <a:pt x="6294" y="1054"/>
                </a:lnTo>
                <a:lnTo>
                  <a:pt x="6309" y="1045"/>
                </a:lnTo>
                <a:lnTo>
                  <a:pt x="6325" y="1036"/>
                </a:lnTo>
                <a:lnTo>
                  <a:pt x="6340" y="1028"/>
                </a:lnTo>
                <a:lnTo>
                  <a:pt x="6355" y="1021"/>
                </a:lnTo>
                <a:lnTo>
                  <a:pt x="6371" y="1014"/>
                </a:lnTo>
                <a:lnTo>
                  <a:pt x="6386" y="1008"/>
                </a:lnTo>
                <a:lnTo>
                  <a:pt x="6402" y="1003"/>
                </a:lnTo>
                <a:lnTo>
                  <a:pt x="6417" y="998"/>
                </a:lnTo>
                <a:lnTo>
                  <a:pt x="6434" y="994"/>
                </a:lnTo>
                <a:lnTo>
                  <a:pt x="6449" y="991"/>
                </a:lnTo>
                <a:lnTo>
                  <a:pt x="6465" y="989"/>
                </a:lnTo>
                <a:lnTo>
                  <a:pt x="6480" y="987"/>
                </a:lnTo>
                <a:lnTo>
                  <a:pt x="6495" y="986"/>
                </a:lnTo>
                <a:lnTo>
                  <a:pt x="6510" y="986"/>
                </a:lnTo>
                <a:lnTo>
                  <a:pt x="6525" y="986"/>
                </a:lnTo>
                <a:lnTo>
                  <a:pt x="6541" y="987"/>
                </a:lnTo>
                <a:lnTo>
                  <a:pt x="6555" y="989"/>
                </a:lnTo>
                <a:lnTo>
                  <a:pt x="6569" y="991"/>
                </a:lnTo>
                <a:lnTo>
                  <a:pt x="6583" y="995"/>
                </a:lnTo>
                <a:lnTo>
                  <a:pt x="6597" y="998"/>
                </a:lnTo>
                <a:lnTo>
                  <a:pt x="6610" y="1003"/>
                </a:lnTo>
                <a:lnTo>
                  <a:pt x="6623" y="1009"/>
                </a:lnTo>
                <a:lnTo>
                  <a:pt x="6635" y="1014"/>
                </a:lnTo>
                <a:lnTo>
                  <a:pt x="6648" y="1021"/>
                </a:lnTo>
                <a:lnTo>
                  <a:pt x="6659" y="1029"/>
                </a:lnTo>
                <a:lnTo>
                  <a:pt x="6670" y="1037"/>
                </a:lnTo>
                <a:lnTo>
                  <a:pt x="6681" y="1046"/>
                </a:lnTo>
                <a:lnTo>
                  <a:pt x="6691" y="1056"/>
                </a:lnTo>
                <a:lnTo>
                  <a:pt x="6700" y="1066"/>
                </a:lnTo>
                <a:lnTo>
                  <a:pt x="6708" y="1078"/>
                </a:lnTo>
                <a:lnTo>
                  <a:pt x="6716" y="1089"/>
                </a:lnTo>
                <a:lnTo>
                  <a:pt x="6723" y="1101"/>
                </a:lnTo>
                <a:lnTo>
                  <a:pt x="6729" y="1114"/>
                </a:lnTo>
                <a:lnTo>
                  <a:pt x="6734" y="1126"/>
                </a:lnTo>
                <a:lnTo>
                  <a:pt x="6739" y="1139"/>
                </a:lnTo>
                <a:lnTo>
                  <a:pt x="6743" y="1152"/>
                </a:lnTo>
                <a:lnTo>
                  <a:pt x="6747" y="1166"/>
                </a:lnTo>
                <a:lnTo>
                  <a:pt x="6749" y="1180"/>
                </a:lnTo>
                <a:lnTo>
                  <a:pt x="6750" y="1194"/>
                </a:lnTo>
                <a:lnTo>
                  <a:pt x="6751" y="1209"/>
                </a:lnTo>
                <a:lnTo>
                  <a:pt x="6751" y="1223"/>
                </a:lnTo>
                <a:lnTo>
                  <a:pt x="6750" y="1238"/>
                </a:lnTo>
                <a:lnTo>
                  <a:pt x="6749" y="1252"/>
                </a:lnTo>
                <a:lnTo>
                  <a:pt x="6746" y="1267"/>
                </a:lnTo>
                <a:lnTo>
                  <a:pt x="6742" y="1282"/>
                </a:lnTo>
                <a:lnTo>
                  <a:pt x="6738" y="1297"/>
                </a:lnTo>
                <a:lnTo>
                  <a:pt x="6734" y="1311"/>
                </a:lnTo>
                <a:lnTo>
                  <a:pt x="6729" y="1327"/>
                </a:lnTo>
                <a:lnTo>
                  <a:pt x="6723" y="1342"/>
                </a:lnTo>
                <a:lnTo>
                  <a:pt x="6716" y="1356"/>
                </a:lnTo>
                <a:lnTo>
                  <a:pt x="6709" y="1371"/>
                </a:lnTo>
                <a:lnTo>
                  <a:pt x="6701" y="1385"/>
                </a:lnTo>
                <a:lnTo>
                  <a:pt x="6693" y="1399"/>
                </a:lnTo>
                <a:lnTo>
                  <a:pt x="6684" y="1413"/>
                </a:lnTo>
                <a:lnTo>
                  <a:pt x="6674" y="1427"/>
                </a:lnTo>
                <a:lnTo>
                  <a:pt x="6663" y="1441"/>
                </a:lnTo>
                <a:lnTo>
                  <a:pt x="6652" y="1455"/>
                </a:lnTo>
                <a:lnTo>
                  <a:pt x="6640" y="1468"/>
                </a:lnTo>
                <a:lnTo>
                  <a:pt x="6627" y="1481"/>
                </a:lnTo>
                <a:lnTo>
                  <a:pt x="6614" y="1493"/>
                </a:lnTo>
                <a:lnTo>
                  <a:pt x="6600" y="1505"/>
                </a:lnTo>
                <a:lnTo>
                  <a:pt x="6586" y="1516"/>
                </a:lnTo>
                <a:lnTo>
                  <a:pt x="6571" y="1527"/>
                </a:lnTo>
                <a:lnTo>
                  <a:pt x="6556" y="1537"/>
                </a:lnTo>
                <a:lnTo>
                  <a:pt x="6541" y="1547"/>
                </a:lnTo>
                <a:lnTo>
                  <a:pt x="6525" y="1555"/>
                </a:lnTo>
                <a:lnTo>
                  <a:pt x="6510" y="1563"/>
                </a:lnTo>
                <a:lnTo>
                  <a:pt x="6495" y="1571"/>
                </a:lnTo>
                <a:lnTo>
                  <a:pt x="6479" y="1578"/>
                </a:lnTo>
                <a:lnTo>
                  <a:pt x="6464" y="1584"/>
                </a:lnTo>
                <a:lnTo>
                  <a:pt x="6448" y="1589"/>
                </a:lnTo>
                <a:lnTo>
                  <a:pt x="6432" y="1594"/>
                </a:lnTo>
                <a:lnTo>
                  <a:pt x="6416" y="1598"/>
                </a:lnTo>
                <a:lnTo>
                  <a:pt x="6400" y="1601"/>
                </a:lnTo>
                <a:lnTo>
                  <a:pt x="6385" y="1603"/>
                </a:lnTo>
                <a:lnTo>
                  <a:pt x="6370" y="1605"/>
                </a:lnTo>
                <a:lnTo>
                  <a:pt x="6354" y="1606"/>
                </a:lnTo>
                <a:lnTo>
                  <a:pt x="6339" y="1606"/>
                </a:lnTo>
                <a:lnTo>
                  <a:pt x="6324" y="1606"/>
                </a:lnTo>
                <a:lnTo>
                  <a:pt x="6309" y="1605"/>
                </a:lnTo>
                <a:lnTo>
                  <a:pt x="6294" y="1603"/>
                </a:lnTo>
                <a:lnTo>
                  <a:pt x="6280" y="1601"/>
                </a:lnTo>
                <a:lnTo>
                  <a:pt x="6266" y="1598"/>
                </a:lnTo>
                <a:lnTo>
                  <a:pt x="6253" y="1594"/>
                </a:lnTo>
                <a:lnTo>
                  <a:pt x="6240" y="1589"/>
                </a:lnTo>
                <a:lnTo>
                  <a:pt x="6227" y="1584"/>
                </a:lnTo>
                <a:lnTo>
                  <a:pt x="6215" y="1578"/>
                </a:lnTo>
                <a:lnTo>
                  <a:pt x="6202" y="1570"/>
                </a:lnTo>
                <a:lnTo>
                  <a:pt x="6190" y="1562"/>
                </a:lnTo>
                <a:lnTo>
                  <a:pt x="6179" y="1554"/>
                </a:lnTo>
                <a:lnTo>
                  <a:pt x="6169" y="1545"/>
                </a:lnTo>
                <a:lnTo>
                  <a:pt x="6159" y="1536"/>
                </a:lnTo>
                <a:lnTo>
                  <a:pt x="6150" y="1525"/>
                </a:lnTo>
                <a:lnTo>
                  <a:pt x="6141" y="1514"/>
                </a:lnTo>
                <a:lnTo>
                  <a:pt x="6134" y="1503"/>
                </a:lnTo>
                <a:lnTo>
                  <a:pt x="6127" y="1491"/>
                </a:lnTo>
                <a:lnTo>
                  <a:pt x="6121" y="1479"/>
                </a:lnTo>
                <a:lnTo>
                  <a:pt x="6115" y="1466"/>
                </a:lnTo>
                <a:lnTo>
                  <a:pt x="6111" y="1453"/>
                </a:lnTo>
                <a:lnTo>
                  <a:pt x="6107" y="1439"/>
                </a:lnTo>
                <a:lnTo>
                  <a:pt x="6103" y="1425"/>
                </a:lnTo>
                <a:lnTo>
                  <a:pt x="6101" y="1411"/>
                </a:lnTo>
                <a:lnTo>
                  <a:pt x="6099" y="1397"/>
                </a:lnTo>
                <a:lnTo>
                  <a:pt x="6099" y="1383"/>
                </a:lnTo>
                <a:lnTo>
                  <a:pt x="6099" y="1369"/>
                </a:lnTo>
                <a:lnTo>
                  <a:pt x="6100" y="1354"/>
                </a:lnTo>
                <a:lnTo>
                  <a:pt x="6101" y="1340"/>
                </a:lnTo>
                <a:lnTo>
                  <a:pt x="6104" y="1325"/>
                </a:lnTo>
                <a:lnTo>
                  <a:pt x="6108" y="1309"/>
                </a:lnTo>
                <a:lnTo>
                  <a:pt x="6111" y="1295"/>
                </a:lnTo>
                <a:lnTo>
                  <a:pt x="6116" y="1280"/>
                </a:lnTo>
                <a:lnTo>
                  <a:pt x="6121" y="1265"/>
                </a:lnTo>
                <a:lnTo>
                  <a:pt x="6127" y="1250"/>
                </a:lnTo>
                <a:lnTo>
                  <a:pt x="6133" y="1236"/>
                </a:lnTo>
                <a:lnTo>
                  <a:pt x="6141" y="1221"/>
                </a:lnTo>
                <a:lnTo>
                  <a:pt x="6149" y="1207"/>
                </a:lnTo>
                <a:lnTo>
                  <a:pt x="6157" y="1192"/>
                </a:lnTo>
                <a:lnTo>
                  <a:pt x="6166" y="1178"/>
                </a:lnTo>
                <a:lnTo>
                  <a:pt x="6176" y="1164"/>
                </a:lnTo>
                <a:lnTo>
                  <a:pt x="6187" y="1150"/>
                </a:lnTo>
                <a:lnTo>
                  <a:pt x="6198" y="1137"/>
                </a:lnTo>
                <a:lnTo>
                  <a:pt x="6210" y="1124"/>
                </a:lnTo>
                <a:lnTo>
                  <a:pt x="6224" y="1111"/>
                </a:lnTo>
                <a:lnTo>
                  <a:pt x="6237" y="1099"/>
                </a:lnTo>
                <a:lnTo>
                  <a:pt x="6251" y="1087"/>
                </a:lnTo>
                <a:close/>
                <a:moveTo>
                  <a:pt x="12562" y="149"/>
                </a:moveTo>
                <a:lnTo>
                  <a:pt x="12480" y="94"/>
                </a:lnTo>
                <a:lnTo>
                  <a:pt x="12335" y="51"/>
                </a:lnTo>
                <a:lnTo>
                  <a:pt x="12134" y="22"/>
                </a:lnTo>
                <a:lnTo>
                  <a:pt x="11880" y="5"/>
                </a:lnTo>
                <a:lnTo>
                  <a:pt x="11576" y="0"/>
                </a:lnTo>
                <a:lnTo>
                  <a:pt x="11229" y="6"/>
                </a:lnTo>
                <a:lnTo>
                  <a:pt x="10840" y="21"/>
                </a:lnTo>
                <a:lnTo>
                  <a:pt x="10415" y="46"/>
                </a:lnTo>
                <a:lnTo>
                  <a:pt x="9958" y="81"/>
                </a:lnTo>
                <a:lnTo>
                  <a:pt x="9472" y="123"/>
                </a:lnTo>
                <a:lnTo>
                  <a:pt x="8962" y="172"/>
                </a:lnTo>
                <a:lnTo>
                  <a:pt x="8432" y="229"/>
                </a:lnTo>
                <a:lnTo>
                  <a:pt x="7887" y="291"/>
                </a:lnTo>
                <a:lnTo>
                  <a:pt x="7331" y="359"/>
                </a:lnTo>
                <a:lnTo>
                  <a:pt x="6767" y="430"/>
                </a:lnTo>
                <a:lnTo>
                  <a:pt x="6199" y="506"/>
                </a:lnTo>
                <a:lnTo>
                  <a:pt x="5632" y="586"/>
                </a:lnTo>
                <a:lnTo>
                  <a:pt x="5071" y="667"/>
                </a:lnTo>
                <a:lnTo>
                  <a:pt x="4518" y="750"/>
                </a:lnTo>
                <a:lnTo>
                  <a:pt x="3978" y="835"/>
                </a:lnTo>
                <a:lnTo>
                  <a:pt x="3457" y="919"/>
                </a:lnTo>
                <a:lnTo>
                  <a:pt x="2956" y="1004"/>
                </a:lnTo>
                <a:lnTo>
                  <a:pt x="2481" y="1088"/>
                </a:lnTo>
                <a:lnTo>
                  <a:pt x="2037" y="1169"/>
                </a:lnTo>
                <a:lnTo>
                  <a:pt x="1626" y="1248"/>
                </a:lnTo>
                <a:lnTo>
                  <a:pt x="1254" y="1325"/>
                </a:lnTo>
                <a:lnTo>
                  <a:pt x="923" y="1397"/>
                </a:lnTo>
                <a:lnTo>
                  <a:pt x="639" y="1465"/>
                </a:lnTo>
                <a:lnTo>
                  <a:pt x="406" y="1527"/>
                </a:lnTo>
                <a:lnTo>
                  <a:pt x="227" y="1584"/>
                </a:lnTo>
                <a:lnTo>
                  <a:pt x="108" y="1634"/>
                </a:lnTo>
                <a:lnTo>
                  <a:pt x="50" y="1676"/>
                </a:lnTo>
                <a:lnTo>
                  <a:pt x="29" y="1752"/>
                </a:lnTo>
                <a:lnTo>
                  <a:pt x="14" y="1897"/>
                </a:lnTo>
                <a:lnTo>
                  <a:pt x="4" y="2107"/>
                </a:lnTo>
                <a:lnTo>
                  <a:pt x="0" y="2378"/>
                </a:lnTo>
                <a:lnTo>
                  <a:pt x="0" y="2704"/>
                </a:lnTo>
                <a:lnTo>
                  <a:pt x="5" y="3083"/>
                </a:lnTo>
                <a:lnTo>
                  <a:pt x="14" y="3508"/>
                </a:lnTo>
                <a:lnTo>
                  <a:pt x="28" y="3976"/>
                </a:lnTo>
                <a:lnTo>
                  <a:pt x="46" y="4480"/>
                </a:lnTo>
                <a:lnTo>
                  <a:pt x="70" y="5017"/>
                </a:lnTo>
                <a:lnTo>
                  <a:pt x="96" y="5582"/>
                </a:lnTo>
                <a:lnTo>
                  <a:pt x="125" y="6172"/>
                </a:lnTo>
                <a:lnTo>
                  <a:pt x="159" y="6780"/>
                </a:lnTo>
                <a:lnTo>
                  <a:pt x="196" y="7403"/>
                </a:lnTo>
                <a:lnTo>
                  <a:pt x="235" y="8035"/>
                </a:lnTo>
                <a:lnTo>
                  <a:pt x="278" y="8672"/>
                </a:lnTo>
                <a:lnTo>
                  <a:pt x="323" y="9310"/>
                </a:lnTo>
                <a:lnTo>
                  <a:pt x="372" y="9944"/>
                </a:lnTo>
                <a:lnTo>
                  <a:pt x="421" y="10569"/>
                </a:lnTo>
                <a:lnTo>
                  <a:pt x="473" y="11180"/>
                </a:lnTo>
                <a:lnTo>
                  <a:pt x="528" y="11773"/>
                </a:lnTo>
                <a:lnTo>
                  <a:pt x="584" y="12344"/>
                </a:lnTo>
                <a:lnTo>
                  <a:pt x="641" y="12888"/>
                </a:lnTo>
                <a:lnTo>
                  <a:pt x="700" y="13399"/>
                </a:lnTo>
                <a:lnTo>
                  <a:pt x="760" y="13874"/>
                </a:lnTo>
                <a:lnTo>
                  <a:pt x="822" y="14309"/>
                </a:lnTo>
                <a:lnTo>
                  <a:pt x="883" y="14697"/>
                </a:lnTo>
                <a:lnTo>
                  <a:pt x="946" y="15034"/>
                </a:lnTo>
                <a:lnTo>
                  <a:pt x="1009" y="15318"/>
                </a:lnTo>
                <a:lnTo>
                  <a:pt x="1071" y="15540"/>
                </a:lnTo>
                <a:lnTo>
                  <a:pt x="1135" y="15699"/>
                </a:lnTo>
                <a:lnTo>
                  <a:pt x="1197" y="15789"/>
                </a:lnTo>
                <a:lnTo>
                  <a:pt x="1288" y="15840"/>
                </a:lnTo>
                <a:lnTo>
                  <a:pt x="1432" y="15886"/>
                </a:lnTo>
                <a:lnTo>
                  <a:pt x="1627" y="15928"/>
                </a:lnTo>
                <a:lnTo>
                  <a:pt x="1870" y="15966"/>
                </a:lnTo>
                <a:lnTo>
                  <a:pt x="2154" y="15999"/>
                </a:lnTo>
                <a:lnTo>
                  <a:pt x="2477" y="16027"/>
                </a:lnTo>
                <a:lnTo>
                  <a:pt x="2837" y="16052"/>
                </a:lnTo>
                <a:lnTo>
                  <a:pt x="3228" y="16074"/>
                </a:lnTo>
                <a:lnTo>
                  <a:pt x="3647" y="16092"/>
                </a:lnTo>
                <a:lnTo>
                  <a:pt x="4091" y="16105"/>
                </a:lnTo>
                <a:lnTo>
                  <a:pt x="4555" y="16116"/>
                </a:lnTo>
                <a:lnTo>
                  <a:pt x="5036" y="16123"/>
                </a:lnTo>
                <a:lnTo>
                  <a:pt x="5531" y="16127"/>
                </a:lnTo>
                <a:lnTo>
                  <a:pt x="6036" y="16128"/>
                </a:lnTo>
                <a:lnTo>
                  <a:pt x="6546" y="16126"/>
                </a:lnTo>
                <a:lnTo>
                  <a:pt x="7058" y="16121"/>
                </a:lnTo>
                <a:lnTo>
                  <a:pt x="7570" y="16114"/>
                </a:lnTo>
                <a:lnTo>
                  <a:pt x="8076" y="16105"/>
                </a:lnTo>
                <a:lnTo>
                  <a:pt x="8574" y="16093"/>
                </a:lnTo>
                <a:lnTo>
                  <a:pt x="9058" y="16079"/>
                </a:lnTo>
                <a:lnTo>
                  <a:pt x="9527" y="16062"/>
                </a:lnTo>
                <a:lnTo>
                  <a:pt x="9976" y="16044"/>
                </a:lnTo>
                <a:lnTo>
                  <a:pt x="10402" y="16024"/>
                </a:lnTo>
                <a:lnTo>
                  <a:pt x="10800" y="16003"/>
                </a:lnTo>
                <a:lnTo>
                  <a:pt x="11167" y="15980"/>
                </a:lnTo>
                <a:lnTo>
                  <a:pt x="11499" y="15956"/>
                </a:lnTo>
                <a:lnTo>
                  <a:pt x="11794" y="15930"/>
                </a:lnTo>
                <a:lnTo>
                  <a:pt x="12046" y="15903"/>
                </a:lnTo>
                <a:lnTo>
                  <a:pt x="12253" y="15876"/>
                </a:lnTo>
                <a:lnTo>
                  <a:pt x="12410" y="15848"/>
                </a:lnTo>
                <a:lnTo>
                  <a:pt x="12515" y="15819"/>
                </a:lnTo>
                <a:lnTo>
                  <a:pt x="12562" y="15789"/>
                </a:lnTo>
                <a:lnTo>
                  <a:pt x="12580" y="15718"/>
                </a:lnTo>
                <a:lnTo>
                  <a:pt x="12600" y="15569"/>
                </a:lnTo>
                <a:lnTo>
                  <a:pt x="12620" y="15345"/>
                </a:lnTo>
                <a:lnTo>
                  <a:pt x="12639" y="15052"/>
                </a:lnTo>
                <a:lnTo>
                  <a:pt x="12659" y="14698"/>
                </a:lnTo>
                <a:lnTo>
                  <a:pt x="12679" y="14284"/>
                </a:lnTo>
                <a:lnTo>
                  <a:pt x="12700" y="13819"/>
                </a:lnTo>
                <a:lnTo>
                  <a:pt x="12719" y="13305"/>
                </a:lnTo>
                <a:lnTo>
                  <a:pt x="12738" y="12748"/>
                </a:lnTo>
                <a:lnTo>
                  <a:pt x="12756" y="12154"/>
                </a:lnTo>
                <a:lnTo>
                  <a:pt x="12773" y="11528"/>
                </a:lnTo>
                <a:lnTo>
                  <a:pt x="12788" y="10876"/>
                </a:lnTo>
                <a:lnTo>
                  <a:pt x="12804" y="10202"/>
                </a:lnTo>
                <a:lnTo>
                  <a:pt x="12817" y="9510"/>
                </a:lnTo>
                <a:lnTo>
                  <a:pt x="12828" y="8808"/>
                </a:lnTo>
                <a:lnTo>
                  <a:pt x="12837" y="8099"/>
                </a:lnTo>
                <a:lnTo>
                  <a:pt x="12844" y="7390"/>
                </a:lnTo>
                <a:lnTo>
                  <a:pt x="12849" y="6684"/>
                </a:lnTo>
                <a:lnTo>
                  <a:pt x="12851" y="5988"/>
                </a:lnTo>
                <a:lnTo>
                  <a:pt x="12850" y="5306"/>
                </a:lnTo>
                <a:lnTo>
                  <a:pt x="12847" y="4644"/>
                </a:lnTo>
                <a:lnTo>
                  <a:pt x="12841" y="4008"/>
                </a:lnTo>
                <a:lnTo>
                  <a:pt x="12831" y="3400"/>
                </a:lnTo>
                <a:lnTo>
                  <a:pt x="12818" y="2828"/>
                </a:lnTo>
                <a:lnTo>
                  <a:pt x="12801" y="2297"/>
                </a:lnTo>
                <a:lnTo>
                  <a:pt x="12779" y="1812"/>
                </a:lnTo>
                <a:lnTo>
                  <a:pt x="12754" y="1378"/>
                </a:lnTo>
                <a:lnTo>
                  <a:pt x="12726" y="999"/>
                </a:lnTo>
                <a:lnTo>
                  <a:pt x="12691" y="681"/>
                </a:lnTo>
                <a:lnTo>
                  <a:pt x="12653" y="430"/>
                </a:lnTo>
                <a:lnTo>
                  <a:pt x="12611" y="252"/>
                </a:lnTo>
                <a:lnTo>
                  <a:pt x="12562" y="149"/>
                </a:lnTo>
                <a:close/>
              </a:path>
            </a:pathLst>
          </a:custGeom>
          <a:noFill/>
          <a:ln w="19050">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black"/>
              </a:solidFill>
              <a:effectLst/>
              <a:uLnTx/>
              <a:uFillTx/>
            </a:endParaRPr>
          </a:p>
        </p:txBody>
      </p:sp>
      <p:sp>
        <p:nvSpPr>
          <p:cNvPr id="49" name="Freeform 13">
            <a:extLst>
              <a:ext uri="{FF2B5EF4-FFF2-40B4-BE49-F238E27FC236}">
                <a16:creationId xmlns:a16="http://schemas.microsoft.com/office/drawing/2014/main" id="{7A09C196-B934-D78C-90D6-B58B7DE5562A}"/>
              </a:ext>
            </a:extLst>
          </p:cNvPr>
          <p:cNvSpPr>
            <a:spLocks noEditPoints="1"/>
          </p:cNvSpPr>
          <p:nvPr/>
        </p:nvSpPr>
        <p:spPr bwMode="auto">
          <a:xfrm>
            <a:off x="711802" y="2610141"/>
            <a:ext cx="721928" cy="733515"/>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noFill/>
          <a:ln w="19050">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black"/>
              </a:solidFill>
              <a:effectLst/>
              <a:uLnTx/>
              <a:uFillTx/>
            </a:endParaRPr>
          </a:p>
        </p:txBody>
      </p:sp>
      <p:sp>
        <p:nvSpPr>
          <p:cNvPr id="52" name="TextBox 25">
            <a:extLst>
              <a:ext uri="{FF2B5EF4-FFF2-40B4-BE49-F238E27FC236}">
                <a16:creationId xmlns:a16="http://schemas.microsoft.com/office/drawing/2014/main" id="{E701AA11-B87F-480E-22A1-9D12493CEDEB}"/>
              </a:ext>
            </a:extLst>
          </p:cNvPr>
          <p:cNvSpPr txBox="1"/>
          <p:nvPr/>
        </p:nvSpPr>
        <p:spPr>
          <a:xfrm>
            <a:off x="1698774" y="3874586"/>
            <a:ext cx="9422381" cy="692497"/>
          </a:xfrm>
          <a:prstGeom prst="rect">
            <a:avLst/>
          </a:prstGeom>
          <a:noFill/>
        </p:spPr>
        <p:txBody>
          <a:bodyPr wrap="square" rtlCol="0">
            <a:spAutoFit/>
          </a:bodyPr>
          <a:lstStyle/>
          <a:p>
            <a:pPr algn="just">
              <a:buClr>
                <a:srgbClr val="89BA20"/>
              </a:buClr>
            </a:pPr>
            <a:r>
              <a:rPr lang="es-CO" sz="1300">
                <a:solidFill>
                  <a:schemeClr val="tx1">
                    <a:lumMod val="50000"/>
                    <a:lumOff val="50000"/>
                  </a:schemeClr>
                </a:solidFill>
              </a:rPr>
              <a:t>Teniendo en cuenta los resultados obtenidos en las últimas mediciones, se evidencia que el </a:t>
            </a:r>
            <a:r>
              <a:rPr lang="es-CO" sz="1300" b="1">
                <a:solidFill>
                  <a:srgbClr val="035A93"/>
                </a:solidFill>
              </a:rPr>
              <a:t>Índice general de satisfacción </a:t>
            </a:r>
            <a:r>
              <a:rPr lang="es-CO" sz="1300">
                <a:solidFill>
                  <a:schemeClr val="tx1">
                    <a:lumMod val="50000"/>
                    <a:lumOff val="50000"/>
                  </a:schemeClr>
                </a:solidFill>
              </a:rPr>
              <a:t>se</a:t>
            </a:r>
            <a:r>
              <a:rPr lang="es-CO" sz="1300" b="1">
                <a:solidFill>
                  <a:srgbClr val="035A93"/>
                </a:solidFill>
              </a:rPr>
              <a:t> </a:t>
            </a:r>
            <a:r>
              <a:rPr lang="es-CO" sz="1300">
                <a:solidFill>
                  <a:schemeClr val="tx1">
                    <a:lumMod val="50000"/>
                    <a:lumOff val="50000"/>
                  </a:schemeClr>
                </a:solidFill>
              </a:rPr>
              <a:t>ha mantenido por encima del </a:t>
            </a:r>
            <a:r>
              <a:rPr lang="es-CO" sz="1300" b="1">
                <a:solidFill>
                  <a:srgbClr val="035A93"/>
                </a:solidFill>
              </a:rPr>
              <a:t>93%. </a:t>
            </a:r>
            <a:r>
              <a:rPr lang="es-CO" sz="1300">
                <a:solidFill>
                  <a:schemeClr val="tx1">
                    <a:lumMod val="50000"/>
                    <a:lumOff val="50000"/>
                  </a:schemeClr>
                </a:solidFill>
              </a:rPr>
              <a:t>En particular, el Índice correspondiente al año 2025 alcanzó el </a:t>
            </a:r>
            <a:r>
              <a:rPr lang="es-CO" sz="1300" b="1">
                <a:solidFill>
                  <a:srgbClr val="035A93"/>
                </a:solidFill>
              </a:rPr>
              <a:t>96.65%, </a:t>
            </a:r>
            <a:r>
              <a:rPr lang="es-CO" sz="1300">
                <a:solidFill>
                  <a:schemeClr val="tx1">
                    <a:lumMod val="50000"/>
                    <a:lumOff val="50000"/>
                  </a:schemeClr>
                </a:solidFill>
              </a:rPr>
              <a:t>lo que refleja la calidad del servicio ofrecido a través de los distintos canales de atención de Fogafín.</a:t>
            </a:r>
          </a:p>
        </p:txBody>
      </p:sp>
      <p:sp>
        <p:nvSpPr>
          <p:cNvPr id="54" name="TextBox 27">
            <a:extLst>
              <a:ext uri="{FF2B5EF4-FFF2-40B4-BE49-F238E27FC236}">
                <a16:creationId xmlns:a16="http://schemas.microsoft.com/office/drawing/2014/main" id="{5A258357-BC89-E2BE-D2A6-90B99005039B}"/>
              </a:ext>
            </a:extLst>
          </p:cNvPr>
          <p:cNvSpPr txBox="1"/>
          <p:nvPr/>
        </p:nvSpPr>
        <p:spPr>
          <a:xfrm>
            <a:off x="1682032" y="2507013"/>
            <a:ext cx="9422381" cy="892552"/>
          </a:xfrm>
          <a:prstGeom prst="rect">
            <a:avLst/>
          </a:prstGeom>
          <a:noFill/>
        </p:spPr>
        <p:txBody>
          <a:bodyPr wrap="square" rtlCol="0">
            <a:spAutoFit/>
          </a:bodyPr>
          <a:lstStyle/>
          <a:p>
            <a:pPr algn="just"/>
            <a:r>
              <a:rPr lang="es-MX" sz="1300">
                <a:solidFill>
                  <a:schemeClr val="tx1">
                    <a:tint val="75000"/>
                  </a:schemeClr>
                </a:solidFill>
                <a:cs typeface="Segoe UI"/>
              </a:rPr>
              <a:t>El </a:t>
            </a:r>
            <a:r>
              <a:rPr lang="es-MX" sz="1300" b="1">
                <a:solidFill>
                  <a:srgbClr val="035A93"/>
                </a:solidFill>
                <a:cs typeface="Segoe UI"/>
              </a:rPr>
              <a:t>índice promedio de satisfacción de 2025, </a:t>
            </a:r>
            <a:r>
              <a:rPr lang="es-MX" sz="1300">
                <a:solidFill>
                  <a:schemeClr val="tx1">
                    <a:tint val="75000"/>
                  </a:schemeClr>
                </a:solidFill>
                <a:cs typeface="Segoe UI"/>
              </a:rPr>
              <a:t>correspondiente a los </a:t>
            </a:r>
            <a:r>
              <a:rPr lang="es-MX" sz="1300" b="1">
                <a:solidFill>
                  <a:schemeClr val="tx1">
                    <a:tint val="75000"/>
                  </a:schemeClr>
                </a:solidFill>
                <a:cs typeface="Segoe UI"/>
              </a:rPr>
              <a:t>u</a:t>
            </a:r>
            <a:r>
              <a:rPr lang="es-MX" sz="1300" b="1">
                <a:solidFill>
                  <a:schemeClr val="tx1">
                    <a:lumMod val="50000"/>
                    <a:lumOff val="50000"/>
                  </a:schemeClr>
                </a:solidFill>
              </a:rPr>
              <a:t>suarios de trámites institucionales,</a:t>
            </a:r>
            <a:r>
              <a:rPr lang="es-MX" sz="1300" i="1">
                <a:solidFill>
                  <a:schemeClr val="tx1">
                    <a:tint val="75000"/>
                  </a:schemeClr>
                </a:solidFill>
                <a:cs typeface="Segoe UI"/>
              </a:rPr>
              <a:t> </a:t>
            </a:r>
            <a:r>
              <a:rPr lang="es-MX" sz="1300">
                <a:solidFill>
                  <a:schemeClr val="tx1">
                    <a:tint val="75000"/>
                  </a:schemeClr>
                </a:solidFill>
                <a:cs typeface="Segoe UI"/>
              </a:rPr>
              <a:t>fue de </a:t>
            </a:r>
            <a:r>
              <a:rPr lang="es-MX" sz="1300" b="1">
                <a:solidFill>
                  <a:srgbClr val="035A93"/>
                </a:solidFill>
                <a:cs typeface="Segoe UI"/>
              </a:rPr>
              <a:t>95.15%</a:t>
            </a:r>
            <a:r>
              <a:rPr lang="es-MX" sz="1300">
                <a:solidFill>
                  <a:schemeClr val="tx1">
                    <a:tint val="75000"/>
                  </a:schemeClr>
                </a:solidFill>
                <a:cs typeface="Segoe UI"/>
              </a:rPr>
              <a:t>. Este resultado evidencia que tanto los funcionarios de las entidades inscritas como los ciudadanos que establecieron algún tipo de contacto con Fogafín, mediante los trámites institucionales de Fogafín, durante la vigencia recibieron una atención efectiva, completa y en tiempos oportunos, ajustados a sus necesidades. </a:t>
            </a:r>
          </a:p>
        </p:txBody>
      </p:sp>
      <p:sp>
        <p:nvSpPr>
          <p:cNvPr id="56" name="TextBox 29">
            <a:extLst>
              <a:ext uri="{FF2B5EF4-FFF2-40B4-BE49-F238E27FC236}">
                <a16:creationId xmlns:a16="http://schemas.microsoft.com/office/drawing/2014/main" id="{43FA7FFA-BFBE-ECAC-3D91-3B676B72484E}"/>
              </a:ext>
            </a:extLst>
          </p:cNvPr>
          <p:cNvSpPr txBox="1"/>
          <p:nvPr/>
        </p:nvSpPr>
        <p:spPr>
          <a:xfrm>
            <a:off x="1760252" y="4998753"/>
            <a:ext cx="9422381" cy="892552"/>
          </a:xfrm>
          <a:prstGeom prst="rect">
            <a:avLst/>
          </a:prstGeom>
          <a:noFill/>
        </p:spPr>
        <p:txBody>
          <a:bodyPr wrap="square" rtlCol="0">
            <a:spAutoFit/>
          </a:bodyPr>
          <a:lstStyle/>
          <a:p>
            <a:pPr algn="just">
              <a:buClr>
                <a:srgbClr val="89BA20"/>
              </a:buClr>
            </a:pPr>
            <a:r>
              <a:rPr lang="es-CO" sz="1300">
                <a:solidFill>
                  <a:schemeClr val="tx1">
                    <a:lumMod val="50000"/>
                    <a:lumOff val="50000"/>
                  </a:schemeClr>
                </a:solidFill>
              </a:rPr>
              <a:t>Cabe destacar que, en relación con la satisfacción de los </a:t>
            </a:r>
            <a:r>
              <a:rPr lang="es-MX" sz="1300" b="1" i="1">
                <a:solidFill>
                  <a:schemeClr val="tx1">
                    <a:tint val="75000"/>
                  </a:schemeClr>
                </a:solidFill>
                <a:cs typeface="Segoe UI"/>
              </a:rPr>
              <a:t>Ciudadanos que se comunican con Fogafín para solicitar información</a:t>
            </a:r>
            <a:r>
              <a:rPr lang="es-MX" sz="1300" i="1">
                <a:solidFill>
                  <a:schemeClr val="tx1">
                    <a:tint val="75000"/>
                  </a:schemeClr>
                </a:solidFill>
                <a:cs typeface="Segoe UI"/>
              </a:rPr>
              <a:t>, </a:t>
            </a:r>
            <a:r>
              <a:rPr lang="es-MX" sz="1300">
                <a:solidFill>
                  <a:schemeClr val="tx1">
                    <a:tint val="75000"/>
                  </a:schemeClr>
                </a:solidFill>
                <a:cs typeface="Segoe UI"/>
              </a:rPr>
              <a:t>se evidencia que </a:t>
            </a:r>
            <a:r>
              <a:rPr lang="es-CO" sz="1300">
                <a:solidFill>
                  <a:schemeClr val="tx1">
                    <a:lumMod val="50000"/>
                    <a:lumOff val="50000"/>
                  </a:schemeClr>
                </a:solidFill>
              </a:rPr>
              <a:t>los estándares son altos en los tres aspectos evaluados. Los índices de satisfacción obtenidos fueron los siguientes: “</a:t>
            </a:r>
            <a:r>
              <a:rPr lang="es-MX" sz="1300">
                <a:solidFill>
                  <a:schemeClr val="tx1">
                    <a:lumMod val="50000"/>
                    <a:lumOff val="50000"/>
                  </a:schemeClr>
                </a:solidFill>
              </a:rPr>
              <a:t>Cordialidad y respeto durante la atención” </a:t>
            </a:r>
            <a:r>
              <a:rPr lang="es-CO" sz="1300" b="1">
                <a:solidFill>
                  <a:srgbClr val="035A93"/>
                </a:solidFill>
              </a:rPr>
              <a:t>(98.46%)</a:t>
            </a:r>
            <a:r>
              <a:rPr lang="es-CO" sz="1300">
                <a:solidFill>
                  <a:schemeClr val="tx1">
                    <a:lumMod val="50000"/>
                    <a:lumOff val="50000"/>
                  </a:schemeClr>
                </a:solidFill>
              </a:rPr>
              <a:t>, “Respuesta de la solicitud” </a:t>
            </a:r>
            <a:r>
              <a:rPr lang="es-CO" sz="1300" b="1">
                <a:solidFill>
                  <a:srgbClr val="035A93"/>
                </a:solidFill>
              </a:rPr>
              <a:t>(96.85%)</a:t>
            </a:r>
            <a:r>
              <a:rPr lang="es-CO" sz="1300">
                <a:solidFill>
                  <a:schemeClr val="tx1">
                    <a:lumMod val="50000"/>
                    <a:lumOff val="50000"/>
                  </a:schemeClr>
                </a:solidFill>
              </a:rPr>
              <a:t>, y “Tiempo de espera” </a:t>
            </a:r>
            <a:r>
              <a:rPr lang="es-CO" sz="1300" b="1">
                <a:solidFill>
                  <a:srgbClr val="035A93"/>
                </a:solidFill>
              </a:rPr>
              <a:t>(96.78%)</a:t>
            </a:r>
            <a:r>
              <a:rPr lang="es-CO" sz="1300">
                <a:solidFill>
                  <a:schemeClr val="tx1">
                    <a:lumMod val="50000"/>
                    <a:lumOff val="50000"/>
                  </a:schemeClr>
                </a:solidFill>
              </a:rPr>
              <a:t>.</a:t>
            </a:r>
            <a:endParaRPr lang="es-MX" sz="1300">
              <a:solidFill>
                <a:schemeClr val="tx1">
                  <a:lumMod val="50000"/>
                  <a:lumOff val="50000"/>
                </a:schemeClr>
              </a:solidFill>
            </a:endParaRPr>
          </a:p>
        </p:txBody>
      </p:sp>
      <p:sp>
        <p:nvSpPr>
          <p:cNvPr id="61" name="CuadroTexto 60">
            <a:extLst>
              <a:ext uri="{FF2B5EF4-FFF2-40B4-BE49-F238E27FC236}">
                <a16:creationId xmlns:a16="http://schemas.microsoft.com/office/drawing/2014/main" id="{ABEE4952-F001-F106-E762-E767A8B40B22}"/>
              </a:ext>
            </a:extLst>
          </p:cNvPr>
          <p:cNvSpPr txBox="1"/>
          <p:nvPr/>
        </p:nvSpPr>
        <p:spPr>
          <a:xfrm>
            <a:off x="623887" y="362635"/>
            <a:ext cx="6096000" cy="646331"/>
          </a:xfrm>
          <a:prstGeom prst="rect">
            <a:avLst/>
          </a:prstGeom>
          <a:noFill/>
        </p:spPr>
        <p:txBody>
          <a:bodyPr wrap="square">
            <a:spAutoFit/>
          </a:bodyPr>
          <a:lstStyle/>
          <a:p>
            <a:r>
              <a:rPr kumimoji="0" lang="es-CO" sz="3600" b="0" i="0" u="none" strike="noStrike" kern="1200" cap="none" spc="0" normalizeH="0" baseline="0" noProof="0">
                <a:ln>
                  <a:noFill/>
                </a:ln>
                <a:solidFill>
                  <a:srgbClr val="035A93"/>
                </a:solidFill>
                <a:effectLst/>
                <a:uLnTx/>
                <a:uFillTx/>
                <a:latin typeface="Montserrat ExtraBold"/>
                <a:ea typeface="+mj-ea"/>
                <a:cs typeface="+mj-cs"/>
              </a:rPr>
              <a:t>Conclusiones</a:t>
            </a:r>
            <a:endParaRPr lang="es-CO"/>
          </a:p>
        </p:txBody>
      </p:sp>
      <p:sp>
        <p:nvSpPr>
          <p:cNvPr id="62" name="Rectangle 36">
            <a:extLst>
              <a:ext uri="{FF2B5EF4-FFF2-40B4-BE49-F238E27FC236}">
                <a16:creationId xmlns:a16="http://schemas.microsoft.com/office/drawing/2014/main" id="{23B83B00-BD6A-CB1B-0EFF-F12F6A16D78A}"/>
              </a:ext>
            </a:extLst>
          </p:cNvPr>
          <p:cNvSpPr/>
          <p:nvPr/>
        </p:nvSpPr>
        <p:spPr>
          <a:xfrm>
            <a:off x="557212" y="362635"/>
            <a:ext cx="66675" cy="551766"/>
          </a:xfrm>
          <a:prstGeom prst="rect">
            <a:avLst/>
          </a:prstGeom>
          <a:solidFill>
            <a:srgbClr val="B28A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63" name="Freeform 217">
            <a:extLst>
              <a:ext uri="{FF2B5EF4-FFF2-40B4-BE49-F238E27FC236}">
                <a16:creationId xmlns:a16="http://schemas.microsoft.com/office/drawing/2014/main" id="{653F5365-39D6-D028-D92D-DB12D485742D}"/>
              </a:ext>
            </a:extLst>
          </p:cNvPr>
          <p:cNvSpPr>
            <a:spLocks noEditPoints="1"/>
          </p:cNvSpPr>
          <p:nvPr/>
        </p:nvSpPr>
        <p:spPr bwMode="auto">
          <a:xfrm>
            <a:off x="859404" y="1491536"/>
            <a:ext cx="403350" cy="436752"/>
          </a:xfrm>
          <a:custGeom>
            <a:avLst/>
            <a:gdLst>
              <a:gd name="T0" fmla="*/ 11198 w 16128"/>
              <a:gd name="T1" fmla="*/ 3232 h 15876"/>
              <a:gd name="T2" fmla="*/ 10682 w 16128"/>
              <a:gd name="T3" fmla="*/ 3961 h 15876"/>
              <a:gd name="T4" fmla="*/ 10257 w 16128"/>
              <a:gd name="T5" fmla="*/ 4576 h 15876"/>
              <a:gd name="T6" fmla="*/ 9830 w 16128"/>
              <a:gd name="T7" fmla="*/ 5214 h 15876"/>
              <a:gd name="T8" fmla="*/ 9403 w 16128"/>
              <a:gd name="T9" fmla="*/ 5872 h 15876"/>
              <a:gd name="T10" fmla="*/ 8981 w 16128"/>
              <a:gd name="T11" fmla="*/ 6544 h 15876"/>
              <a:gd name="T12" fmla="*/ 8570 w 16128"/>
              <a:gd name="T13" fmla="*/ 7228 h 15876"/>
              <a:gd name="T14" fmla="*/ 8174 w 16128"/>
              <a:gd name="T15" fmla="*/ 7919 h 15876"/>
              <a:gd name="T16" fmla="*/ 7899 w 16128"/>
              <a:gd name="T17" fmla="*/ 7868 h 15876"/>
              <a:gd name="T18" fmla="*/ 7324 w 16128"/>
              <a:gd name="T19" fmla="*/ 7173 h 15876"/>
              <a:gd name="T20" fmla="*/ 6875 w 16128"/>
              <a:gd name="T21" fmla="*/ 6646 h 15876"/>
              <a:gd name="T22" fmla="*/ 6374 w 16128"/>
              <a:gd name="T23" fmla="*/ 6077 h 15876"/>
              <a:gd name="T24" fmla="*/ 5848 w 16128"/>
              <a:gd name="T25" fmla="*/ 5510 h 15876"/>
              <a:gd name="T26" fmla="*/ 5330 w 16128"/>
              <a:gd name="T27" fmla="*/ 4982 h 15876"/>
              <a:gd name="T28" fmla="*/ 3997 w 16128"/>
              <a:gd name="T29" fmla="*/ 6458 h 15876"/>
              <a:gd name="T30" fmla="*/ 4344 w 16128"/>
              <a:gd name="T31" fmla="*/ 6870 h 15876"/>
              <a:gd name="T32" fmla="*/ 4747 w 16128"/>
              <a:gd name="T33" fmla="*/ 7364 h 15876"/>
              <a:gd name="T34" fmla="*/ 5273 w 16128"/>
              <a:gd name="T35" fmla="*/ 8031 h 15876"/>
              <a:gd name="T36" fmla="*/ 5901 w 16128"/>
              <a:gd name="T37" fmla="*/ 8856 h 15876"/>
              <a:gd name="T38" fmla="*/ 6610 w 16128"/>
              <a:gd name="T39" fmla="*/ 9825 h 15876"/>
              <a:gd name="T40" fmla="*/ 7381 w 16128"/>
              <a:gd name="T41" fmla="*/ 10924 h 15876"/>
              <a:gd name="T42" fmla="*/ 8189 w 16128"/>
              <a:gd name="T43" fmla="*/ 12137 h 15876"/>
              <a:gd name="T44" fmla="*/ 8424 w 16128"/>
              <a:gd name="T45" fmla="*/ 11823 h 15876"/>
              <a:gd name="T46" fmla="*/ 8891 w 16128"/>
              <a:gd name="T47" fmla="*/ 11225 h 15876"/>
              <a:gd name="T48" fmla="*/ 9329 w 16128"/>
              <a:gd name="T49" fmla="*/ 10686 h 15876"/>
              <a:gd name="T50" fmla="*/ 9862 w 16128"/>
              <a:gd name="T51" fmla="*/ 10055 h 15876"/>
              <a:gd name="T52" fmla="*/ 10485 w 16128"/>
              <a:gd name="T53" fmla="*/ 9348 h 15876"/>
              <a:gd name="T54" fmla="*/ 11191 w 16128"/>
              <a:gd name="T55" fmla="*/ 8581 h 15876"/>
              <a:gd name="T56" fmla="*/ 2615 w 16128"/>
              <a:gd name="T57" fmla="*/ 13622 h 15876"/>
              <a:gd name="T58" fmla="*/ 13665 w 16128"/>
              <a:gd name="T59" fmla="*/ 18 h 15876"/>
              <a:gd name="T60" fmla="*/ 13552 w 16128"/>
              <a:gd name="T61" fmla="*/ 155 h 15876"/>
              <a:gd name="T62" fmla="*/ 13336 w 16128"/>
              <a:gd name="T63" fmla="*/ 422 h 15876"/>
              <a:gd name="T64" fmla="*/ 13032 w 16128"/>
              <a:gd name="T65" fmla="*/ 803 h 15876"/>
              <a:gd name="T66" fmla="*/ 11861 w 16128"/>
              <a:gd name="T67" fmla="*/ 1135 h 15876"/>
              <a:gd name="T68" fmla="*/ 8763 w 16128"/>
              <a:gd name="T69" fmla="*/ 1465 h 15876"/>
              <a:gd name="T70" fmla="*/ 6891 w 16128"/>
              <a:gd name="T71" fmla="*/ 1677 h 15876"/>
              <a:gd name="T72" fmla="*/ 4959 w 16128"/>
              <a:gd name="T73" fmla="*/ 1908 h 15876"/>
              <a:gd name="T74" fmla="*/ 3089 w 16128"/>
              <a:gd name="T75" fmla="*/ 2148 h 15876"/>
              <a:gd name="T76" fmla="*/ 1396 w 16128"/>
              <a:gd name="T77" fmla="*/ 2389 h 15876"/>
              <a:gd name="T78" fmla="*/ 0 w 16128"/>
              <a:gd name="T79" fmla="*/ 2621 h 15876"/>
              <a:gd name="T80" fmla="*/ 100 w 16128"/>
              <a:gd name="T81" fmla="*/ 4098 h 15876"/>
              <a:gd name="T82" fmla="*/ 326 w 16128"/>
              <a:gd name="T83" fmla="*/ 7663 h 15876"/>
              <a:gd name="T84" fmla="*/ 453 w 16128"/>
              <a:gd name="T85" fmla="*/ 9823 h 15876"/>
              <a:gd name="T86" fmla="*/ 570 w 16128"/>
              <a:gd name="T87" fmla="*/ 12020 h 15876"/>
              <a:gd name="T88" fmla="*/ 663 w 16128"/>
              <a:gd name="T89" fmla="*/ 14092 h 15876"/>
              <a:gd name="T90" fmla="*/ 721 w 16128"/>
              <a:gd name="T91" fmla="*/ 15876 h 15876"/>
              <a:gd name="T92" fmla="*/ 1936 w 16128"/>
              <a:gd name="T93" fmla="*/ 15802 h 15876"/>
              <a:gd name="T94" fmla="*/ 4124 w 16128"/>
              <a:gd name="T95" fmla="*/ 15686 h 15876"/>
              <a:gd name="T96" fmla="*/ 5996 w 16128"/>
              <a:gd name="T97" fmla="*/ 15601 h 15876"/>
              <a:gd name="T98" fmla="*/ 8077 w 16128"/>
              <a:gd name="T99" fmla="*/ 15522 h 15876"/>
              <a:gd name="T100" fmla="*/ 10265 w 16128"/>
              <a:gd name="T101" fmla="*/ 15460 h 15876"/>
              <a:gd name="T102" fmla="*/ 12456 w 16128"/>
              <a:gd name="T103" fmla="*/ 15427 h 15876"/>
              <a:gd name="T104" fmla="*/ 13559 w 16128"/>
              <a:gd name="T105" fmla="*/ 6270 h 15876"/>
              <a:gd name="T106" fmla="*/ 14210 w 16128"/>
              <a:gd name="T107" fmla="*/ 5701 h 15876"/>
              <a:gd name="T108" fmla="*/ 14886 w 16128"/>
              <a:gd name="T109" fmla="*/ 5140 h 15876"/>
              <a:gd name="T110" fmla="*/ 15588 w 16128"/>
              <a:gd name="T111" fmla="*/ 4593 h 15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28" h="15876">
                <a:moveTo>
                  <a:pt x="2615" y="13622"/>
                </a:moveTo>
                <a:lnTo>
                  <a:pt x="2073" y="4424"/>
                </a:lnTo>
                <a:lnTo>
                  <a:pt x="11398" y="2956"/>
                </a:lnTo>
                <a:lnTo>
                  <a:pt x="11198" y="3232"/>
                </a:lnTo>
                <a:lnTo>
                  <a:pt x="10994" y="3519"/>
                </a:lnTo>
                <a:lnTo>
                  <a:pt x="10890" y="3664"/>
                </a:lnTo>
                <a:lnTo>
                  <a:pt x="10787" y="3811"/>
                </a:lnTo>
                <a:lnTo>
                  <a:pt x="10682" y="3961"/>
                </a:lnTo>
                <a:lnTo>
                  <a:pt x="10577" y="4113"/>
                </a:lnTo>
                <a:lnTo>
                  <a:pt x="10471" y="4265"/>
                </a:lnTo>
                <a:lnTo>
                  <a:pt x="10364" y="4419"/>
                </a:lnTo>
                <a:lnTo>
                  <a:pt x="10257" y="4576"/>
                </a:lnTo>
                <a:lnTo>
                  <a:pt x="10151" y="4733"/>
                </a:lnTo>
                <a:lnTo>
                  <a:pt x="10044" y="4892"/>
                </a:lnTo>
                <a:lnTo>
                  <a:pt x="9937" y="5053"/>
                </a:lnTo>
                <a:lnTo>
                  <a:pt x="9830" y="5214"/>
                </a:lnTo>
                <a:lnTo>
                  <a:pt x="9723" y="5376"/>
                </a:lnTo>
                <a:lnTo>
                  <a:pt x="9615" y="5541"/>
                </a:lnTo>
                <a:lnTo>
                  <a:pt x="9509" y="5705"/>
                </a:lnTo>
                <a:lnTo>
                  <a:pt x="9403" y="5872"/>
                </a:lnTo>
                <a:lnTo>
                  <a:pt x="9297" y="6039"/>
                </a:lnTo>
                <a:lnTo>
                  <a:pt x="9191" y="6206"/>
                </a:lnTo>
                <a:lnTo>
                  <a:pt x="9085" y="6375"/>
                </a:lnTo>
                <a:lnTo>
                  <a:pt x="8981" y="6544"/>
                </a:lnTo>
                <a:lnTo>
                  <a:pt x="8876" y="6715"/>
                </a:lnTo>
                <a:lnTo>
                  <a:pt x="8774" y="6885"/>
                </a:lnTo>
                <a:lnTo>
                  <a:pt x="8671" y="7057"/>
                </a:lnTo>
                <a:lnTo>
                  <a:pt x="8570" y="7228"/>
                </a:lnTo>
                <a:lnTo>
                  <a:pt x="8469" y="7400"/>
                </a:lnTo>
                <a:lnTo>
                  <a:pt x="8369" y="7573"/>
                </a:lnTo>
                <a:lnTo>
                  <a:pt x="8271" y="7745"/>
                </a:lnTo>
                <a:lnTo>
                  <a:pt x="8174" y="7919"/>
                </a:lnTo>
                <a:lnTo>
                  <a:pt x="8078" y="8092"/>
                </a:lnTo>
                <a:lnTo>
                  <a:pt x="8057" y="8065"/>
                </a:lnTo>
                <a:lnTo>
                  <a:pt x="7995" y="7989"/>
                </a:lnTo>
                <a:lnTo>
                  <a:pt x="7899" y="7868"/>
                </a:lnTo>
                <a:lnTo>
                  <a:pt x="7769" y="7709"/>
                </a:lnTo>
                <a:lnTo>
                  <a:pt x="7609" y="7515"/>
                </a:lnTo>
                <a:lnTo>
                  <a:pt x="7425" y="7293"/>
                </a:lnTo>
                <a:lnTo>
                  <a:pt x="7324" y="7173"/>
                </a:lnTo>
                <a:lnTo>
                  <a:pt x="7217" y="7047"/>
                </a:lnTo>
                <a:lnTo>
                  <a:pt x="7107" y="6917"/>
                </a:lnTo>
                <a:lnTo>
                  <a:pt x="6992" y="6783"/>
                </a:lnTo>
                <a:lnTo>
                  <a:pt x="6875" y="6646"/>
                </a:lnTo>
                <a:lnTo>
                  <a:pt x="6753" y="6506"/>
                </a:lnTo>
                <a:lnTo>
                  <a:pt x="6629" y="6365"/>
                </a:lnTo>
                <a:lnTo>
                  <a:pt x="6502" y="6222"/>
                </a:lnTo>
                <a:lnTo>
                  <a:pt x="6374" y="6077"/>
                </a:lnTo>
                <a:lnTo>
                  <a:pt x="6244" y="5934"/>
                </a:lnTo>
                <a:lnTo>
                  <a:pt x="6113" y="5791"/>
                </a:lnTo>
                <a:lnTo>
                  <a:pt x="5980" y="5649"/>
                </a:lnTo>
                <a:lnTo>
                  <a:pt x="5848" y="5510"/>
                </a:lnTo>
                <a:lnTo>
                  <a:pt x="5717" y="5371"/>
                </a:lnTo>
                <a:lnTo>
                  <a:pt x="5586" y="5238"/>
                </a:lnTo>
                <a:lnTo>
                  <a:pt x="5457" y="5108"/>
                </a:lnTo>
                <a:lnTo>
                  <a:pt x="5330" y="4982"/>
                </a:lnTo>
                <a:lnTo>
                  <a:pt x="5204" y="4862"/>
                </a:lnTo>
                <a:lnTo>
                  <a:pt x="5081" y="4747"/>
                </a:lnTo>
                <a:lnTo>
                  <a:pt x="4961" y="4639"/>
                </a:lnTo>
                <a:lnTo>
                  <a:pt x="3997" y="6458"/>
                </a:lnTo>
                <a:lnTo>
                  <a:pt x="4020" y="6485"/>
                </a:lnTo>
                <a:lnTo>
                  <a:pt x="4087" y="6563"/>
                </a:lnTo>
                <a:lnTo>
                  <a:pt x="4196" y="6692"/>
                </a:lnTo>
                <a:lnTo>
                  <a:pt x="4344" y="6870"/>
                </a:lnTo>
                <a:lnTo>
                  <a:pt x="4432" y="6977"/>
                </a:lnTo>
                <a:lnTo>
                  <a:pt x="4529" y="7095"/>
                </a:lnTo>
                <a:lnTo>
                  <a:pt x="4634" y="7224"/>
                </a:lnTo>
                <a:lnTo>
                  <a:pt x="4747" y="7364"/>
                </a:lnTo>
                <a:lnTo>
                  <a:pt x="4868" y="7515"/>
                </a:lnTo>
                <a:lnTo>
                  <a:pt x="4996" y="7677"/>
                </a:lnTo>
                <a:lnTo>
                  <a:pt x="5131" y="7849"/>
                </a:lnTo>
                <a:lnTo>
                  <a:pt x="5273" y="8031"/>
                </a:lnTo>
                <a:lnTo>
                  <a:pt x="5421" y="8223"/>
                </a:lnTo>
                <a:lnTo>
                  <a:pt x="5575" y="8425"/>
                </a:lnTo>
                <a:lnTo>
                  <a:pt x="5736" y="8636"/>
                </a:lnTo>
                <a:lnTo>
                  <a:pt x="5901" y="8856"/>
                </a:lnTo>
                <a:lnTo>
                  <a:pt x="6071" y="9086"/>
                </a:lnTo>
                <a:lnTo>
                  <a:pt x="6247" y="9324"/>
                </a:lnTo>
                <a:lnTo>
                  <a:pt x="6427" y="9570"/>
                </a:lnTo>
                <a:lnTo>
                  <a:pt x="6610" y="9825"/>
                </a:lnTo>
                <a:lnTo>
                  <a:pt x="6798" y="10088"/>
                </a:lnTo>
                <a:lnTo>
                  <a:pt x="6989" y="10359"/>
                </a:lnTo>
                <a:lnTo>
                  <a:pt x="7183" y="10638"/>
                </a:lnTo>
                <a:lnTo>
                  <a:pt x="7381" y="10924"/>
                </a:lnTo>
                <a:lnTo>
                  <a:pt x="7580" y="11217"/>
                </a:lnTo>
                <a:lnTo>
                  <a:pt x="7781" y="11517"/>
                </a:lnTo>
                <a:lnTo>
                  <a:pt x="7984" y="11824"/>
                </a:lnTo>
                <a:lnTo>
                  <a:pt x="8189" y="12137"/>
                </a:lnTo>
                <a:lnTo>
                  <a:pt x="8204" y="12116"/>
                </a:lnTo>
                <a:lnTo>
                  <a:pt x="8248" y="12056"/>
                </a:lnTo>
                <a:lnTo>
                  <a:pt x="8322" y="11957"/>
                </a:lnTo>
                <a:lnTo>
                  <a:pt x="8424" y="11823"/>
                </a:lnTo>
                <a:lnTo>
                  <a:pt x="8553" y="11654"/>
                </a:lnTo>
                <a:lnTo>
                  <a:pt x="8709" y="11455"/>
                </a:lnTo>
                <a:lnTo>
                  <a:pt x="8797" y="11344"/>
                </a:lnTo>
                <a:lnTo>
                  <a:pt x="8891" y="11225"/>
                </a:lnTo>
                <a:lnTo>
                  <a:pt x="8991" y="11100"/>
                </a:lnTo>
                <a:lnTo>
                  <a:pt x="9097" y="10969"/>
                </a:lnTo>
                <a:lnTo>
                  <a:pt x="9210" y="10830"/>
                </a:lnTo>
                <a:lnTo>
                  <a:pt x="9329" y="10686"/>
                </a:lnTo>
                <a:lnTo>
                  <a:pt x="9454" y="10536"/>
                </a:lnTo>
                <a:lnTo>
                  <a:pt x="9584" y="10381"/>
                </a:lnTo>
                <a:lnTo>
                  <a:pt x="9721" y="10220"/>
                </a:lnTo>
                <a:lnTo>
                  <a:pt x="9862" y="10055"/>
                </a:lnTo>
                <a:lnTo>
                  <a:pt x="10010" y="9884"/>
                </a:lnTo>
                <a:lnTo>
                  <a:pt x="10163" y="9710"/>
                </a:lnTo>
                <a:lnTo>
                  <a:pt x="10321" y="9530"/>
                </a:lnTo>
                <a:lnTo>
                  <a:pt x="10485" y="9348"/>
                </a:lnTo>
                <a:lnTo>
                  <a:pt x="10654" y="9161"/>
                </a:lnTo>
                <a:lnTo>
                  <a:pt x="10828" y="8971"/>
                </a:lnTo>
                <a:lnTo>
                  <a:pt x="11006" y="8778"/>
                </a:lnTo>
                <a:lnTo>
                  <a:pt x="11191" y="8581"/>
                </a:lnTo>
                <a:lnTo>
                  <a:pt x="11379" y="8383"/>
                </a:lnTo>
                <a:lnTo>
                  <a:pt x="11573" y="8182"/>
                </a:lnTo>
                <a:lnTo>
                  <a:pt x="11356" y="13080"/>
                </a:lnTo>
                <a:lnTo>
                  <a:pt x="2615" y="13622"/>
                </a:lnTo>
                <a:close/>
                <a:moveTo>
                  <a:pt x="16128" y="4194"/>
                </a:moveTo>
                <a:lnTo>
                  <a:pt x="13680" y="0"/>
                </a:lnTo>
                <a:lnTo>
                  <a:pt x="13677" y="4"/>
                </a:lnTo>
                <a:lnTo>
                  <a:pt x="13665" y="18"/>
                </a:lnTo>
                <a:lnTo>
                  <a:pt x="13647" y="39"/>
                </a:lnTo>
                <a:lnTo>
                  <a:pt x="13622" y="71"/>
                </a:lnTo>
                <a:lnTo>
                  <a:pt x="13590" y="109"/>
                </a:lnTo>
                <a:lnTo>
                  <a:pt x="13552" y="155"/>
                </a:lnTo>
                <a:lnTo>
                  <a:pt x="13507" y="211"/>
                </a:lnTo>
                <a:lnTo>
                  <a:pt x="13456" y="273"/>
                </a:lnTo>
                <a:lnTo>
                  <a:pt x="13399" y="344"/>
                </a:lnTo>
                <a:lnTo>
                  <a:pt x="13336" y="422"/>
                </a:lnTo>
                <a:lnTo>
                  <a:pt x="13268" y="506"/>
                </a:lnTo>
                <a:lnTo>
                  <a:pt x="13195" y="598"/>
                </a:lnTo>
                <a:lnTo>
                  <a:pt x="13116" y="697"/>
                </a:lnTo>
                <a:lnTo>
                  <a:pt x="13032" y="803"/>
                </a:lnTo>
                <a:lnTo>
                  <a:pt x="12944" y="915"/>
                </a:lnTo>
                <a:lnTo>
                  <a:pt x="12851" y="1033"/>
                </a:lnTo>
                <a:lnTo>
                  <a:pt x="12415" y="1077"/>
                </a:lnTo>
                <a:lnTo>
                  <a:pt x="11861" y="1135"/>
                </a:lnTo>
                <a:lnTo>
                  <a:pt x="11204" y="1202"/>
                </a:lnTo>
                <a:lnTo>
                  <a:pt x="10459" y="1281"/>
                </a:lnTo>
                <a:lnTo>
                  <a:pt x="9641" y="1370"/>
                </a:lnTo>
                <a:lnTo>
                  <a:pt x="8763" y="1465"/>
                </a:lnTo>
                <a:lnTo>
                  <a:pt x="8307" y="1517"/>
                </a:lnTo>
                <a:lnTo>
                  <a:pt x="7841" y="1568"/>
                </a:lnTo>
                <a:lnTo>
                  <a:pt x="7368" y="1623"/>
                </a:lnTo>
                <a:lnTo>
                  <a:pt x="6891" y="1677"/>
                </a:lnTo>
                <a:lnTo>
                  <a:pt x="6409" y="1734"/>
                </a:lnTo>
                <a:lnTo>
                  <a:pt x="5925" y="1791"/>
                </a:lnTo>
                <a:lnTo>
                  <a:pt x="5441" y="1850"/>
                </a:lnTo>
                <a:lnTo>
                  <a:pt x="4959" y="1908"/>
                </a:lnTo>
                <a:lnTo>
                  <a:pt x="4482" y="1968"/>
                </a:lnTo>
                <a:lnTo>
                  <a:pt x="4010" y="2028"/>
                </a:lnTo>
                <a:lnTo>
                  <a:pt x="3544" y="2088"/>
                </a:lnTo>
                <a:lnTo>
                  <a:pt x="3089" y="2148"/>
                </a:lnTo>
                <a:lnTo>
                  <a:pt x="2645" y="2209"/>
                </a:lnTo>
                <a:lnTo>
                  <a:pt x="2214" y="2269"/>
                </a:lnTo>
                <a:lnTo>
                  <a:pt x="1796" y="2330"/>
                </a:lnTo>
                <a:lnTo>
                  <a:pt x="1396" y="2389"/>
                </a:lnTo>
                <a:lnTo>
                  <a:pt x="1015" y="2449"/>
                </a:lnTo>
                <a:lnTo>
                  <a:pt x="654" y="2507"/>
                </a:lnTo>
                <a:lnTo>
                  <a:pt x="314" y="2565"/>
                </a:lnTo>
                <a:lnTo>
                  <a:pt x="0" y="2621"/>
                </a:lnTo>
                <a:lnTo>
                  <a:pt x="7" y="2723"/>
                </a:lnTo>
                <a:lnTo>
                  <a:pt x="27" y="3017"/>
                </a:lnTo>
                <a:lnTo>
                  <a:pt x="58" y="3481"/>
                </a:lnTo>
                <a:lnTo>
                  <a:pt x="100" y="4098"/>
                </a:lnTo>
                <a:lnTo>
                  <a:pt x="149" y="4843"/>
                </a:lnTo>
                <a:lnTo>
                  <a:pt x="204" y="5700"/>
                </a:lnTo>
                <a:lnTo>
                  <a:pt x="263" y="6646"/>
                </a:lnTo>
                <a:lnTo>
                  <a:pt x="326" y="7663"/>
                </a:lnTo>
                <a:lnTo>
                  <a:pt x="358" y="8190"/>
                </a:lnTo>
                <a:lnTo>
                  <a:pt x="389" y="8728"/>
                </a:lnTo>
                <a:lnTo>
                  <a:pt x="421" y="9273"/>
                </a:lnTo>
                <a:lnTo>
                  <a:pt x="453" y="9823"/>
                </a:lnTo>
                <a:lnTo>
                  <a:pt x="483" y="10376"/>
                </a:lnTo>
                <a:lnTo>
                  <a:pt x="513" y="10927"/>
                </a:lnTo>
                <a:lnTo>
                  <a:pt x="541" y="11477"/>
                </a:lnTo>
                <a:lnTo>
                  <a:pt x="570" y="12020"/>
                </a:lnTo>
                <a:lnTo>
                  <a:pt x="596" y="12557"/>
                </a:lnTo>
                <a:lnTo>
                  <a:pt x="620" y="13082"/>
                </a:lnTo>
                <a:lnTo>
                  <a:pt x="643" y="13595"/>
                </a:lnTo>
                <a:lnTo>
                  <a:pt x="663" y="14092"/>
                </a:lnTo>
                <a:lnTo>
                  <a:pt x="681" y="14571"/>
                </a:lnTo>
                <a:lnTo>
                  <a:pt x="698" y="15030"/>
                </a:lnTo>
                <a:lnTo>
                  <a:pt x="711" y="15466"/>
                </a:lnTo>
                <a:lnTo>
                  <a:pt x="721" y="15876"/>
                </a:lnTo>
                <a:lnTo>
                  <a:pt x="803" y="15871"/>
                </a:lnTo>
                <a:lnTo>
                  <a:pt x="1042" y="15856"/>
                </a:lnTo>
                <a:lnTo>
                  <a:pt x="1424" y="15833"/>
                </a:lnTo>
                <a:lnTo>
                  <a:pt x="1936" y="15802"/>
                </a:lnTo>
                <a:lnTo>
                  <a:pt x="2565" y="15767"/>
                </a:lnTo>
                <a:lnTo>
                  <a:pt x="3299" y="15729"/>
                </a:lnTo>
                <a:lnTo>
                  <a:pt x="3700" y="15708"/>
                </a:lnTo>
                <a:lnTo>
                  <a:pt x="4124" y="15686"/>
                </a:lnTo>
                <a:lnTo>
                  <a:pt x="4566" y="15665"/>
                </a:lnTo>
                <a:lnTo>
                  <a:pt x="5027" y="15644"/>
                </a:lnTo>
                <a:lnTo>
                  <a:pt x="5504" y="15622"/>
                </a:lnTo>
                <a:lnTo>
                  <a:pt x="5996" y="15601"/>
                </a:lnTo>
                <a:lnTo>
                  <a:pt x="6501" y="15579"/>
                </a:lnTo>
                <a:lnTo>
                  <a:pt x="7017" y="15559"/>
                </a:lnTo>
                <a:lnTo>
                  <a:pt x="7543" y="15540"/>
                </a:lnTo>
                <a:lnTo>
                  <a:pt x="8077" y="15522"/>
                </a:lnTo>
                <a:lnTo>
                  <a:pt x="8618" y="15504"/>
                </a:lnTo>
                <a:lnTo>
                  <a:pt x="9165" y="15488"/>
                </a:lnTo>
                <a:lnTo>
                  <a:pt x="9714" y="15474"/>
                </a:lnTo>
                <a:lnTo>
                  <a:pt x="10265" y="15460"/>
                </a:lnTo>
                <a:lnTo>
                  <a:pt x="10817" y="15449"/>
                </a:lnTo>
                <a:lnTo>
                  <a:pt x="11366" y="15439"/>
                </a:lnTo>
                <a:lnTo>
                  <a:pt x="11914" y="15432"/>
                </a:lnTo>
                <a:lnTo>
                  <a:pt x="12456" y="15427"/>
                </a:lnTo>
                <a:lnTo>
                  <a:pt x="12991" y="15425"/>
                </a:lnTo>
                <a:lnTo>
                  <a:pt x="13519" y="15426"/>
                </a:lnTo>
                <a:lnTo>
                  <a:pt x="13400" y="6412"/>
                </a:lnTo>
                <a:lnTo>
                  <a:pt x="13559" y="6270"/>
                </a:lnTo>
                <a:lnTo>
                  <a:pt x="13719" y="6127"/>
                </a:lnTo>
                <a:lnTo>
                  <a:pt x="13880" y="5985"/>
                </a:lnTo>
                <a:lnTo>
                  <a:pt x="14044" y="5842"/>
                </a:lnTo>
                <a:lnTo>
                  <a:pt x="14210" y="5701"/>
                </a:lnTo>
                <a:lnTo>
                  <a:pt x="14376" y="5560"/>
                </a:lnTo>
                <a:lnTo>
                  <a:pt x="14544" y="5420"/>
                </a:lnTo>
                <a:lnTo>
                  <a:pt x="14715" y="5280"/>
                </a:lnTo>
                <a:lnTo>
                  <a:pt x="14886" y="5140"/>
                </a:lnTo>
                <a:lnTo>
                  <a:pt x="15060" y="5002"/>
                </a:lnTo>
                <a:lnTo>
                  <a:pt x="15234" y="4865"/>
                </a:lnTo>
                <a:lnTo>
                  <a:pt x="15410" y="4728"/>
                </a:lnTo>
                <a:lnTo>
                  <a:pt x="15588" y="4593"/>
                </a:lnTo>
                <a:lnTo>
                  <a:pt x="15766" y="4459"/>
                </a:lnTo>
                <a:lnTo>
                  <a:pt x="15947" y="4326"/>
                </a:lnTo>
                <a:lnTo>
                  <a:pt x="16128" y="4194"/>
                </a:lnTo>
                <a:close/>
              </a:path>
            </a:pathLst>
          </a:custGeom>
          <a:noFill/>
          <a:ln w="19050">
            <a:solidFill>
              <a:schemeClr val="bg1"/>
            </a:solid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64" name="Freeform 189">
            <a:extLst>
              <a:ext uri="{FF2B5EF4-FFF2-40B4-BE49-F238E27FC236}">
                <a16:creationId xmlns:a16="http://schemas.microsoft.com/office/drawing/2014/main" id="{C5B5A728-63E2-6924-96E0-0E08FB55E975}"/>
              </a:ext>
            </a:extLst>
          </p:cNvPr>
          <p:cNvSpPr>
            <a:spLocks noEditPoints="1"/>
          </p:cNvSpPr>
          <p:nvPr/>
        </p:nvSpPr>
        <p:spPr bwMode="auto">
          <a:xfrm>
            <a:off x="841156" y="5285890"/>
            <a:ext cx="570307" cy="429027"/>
          </a:xfrm>
          <a:custGeom>
            <a:avLst/>
            <a:gdLst>
              <a:gd name="T0" fmla="*/ 13889 w 16128"/>
              <a:gd name="T1" fmla="*/ 6822 h 12598"/>
              <a:gd name="T2" fmla="*/ 8843 w 16128"/>
              <a:gd name="T3" fmla="*/ 9927 h 12598"/>
              <a:gd name="T4" fmla="*/ 7067 w 16128"/>
              <a:gd name="T5" fmla="*/ 6408 h 12598"/>
              <a:gd name="T6" fmla="*/ 6946 w 16128"/>
              <a:gd name="T7" fmla="*/ 6738 h 12598"/>
              <a:gd name="T8" fmla="*/ 6792 w 16128"/>
              <a:gd name="T9" fmla="*/ 7043 h 12598"/>
              <a:gd name="T10" fmla="*/ 6609 w 16128"/>
              <a:gd name="T11" fmla="*/ 7319 h 12598"/>
              <a:gd name="T12" fmla="*/ 6401 w 16128"/>
              <a:gd name="T13" fmla="*/ 7563 h 12598"/>
              <a:gd name="T14" fmla="*/ 6171 w 16128"/>
              <a:gd name="T15" fmla="*/ 7772 h 12598"/>
              <a:gd name="T16" fmla="*/ 6573 w 16128"/>
              <a:gd name="T17" fmla="*/ 8354 h 12598"/>
              <a:gd name="T18" fmla="*/ 6761 w 16128"/>
              <a:gd name="T19" fmla="*/ 9072 h 12598"/>
              <a:gd name="T20" fmla="*/ 6802 w 16128"/>
              <a:gd name="T21" fmla="*/ 9793 h 12598"/>
              <a:gd name="T22" fmla="*/ 6767 w 16128"/>
              <a:gd name="T23" fmla="*/ 10382 h 12598"/>
              <a:gd name="T24" fmla="*/ 6719 w 16128"/>
              <a:gd name="T25" fmla="*/ 10726 h 12598"/>
              <a:gd name="T26" fmla="*/ 2691 w 16128"/>
              <a:gd name="T27" fmla="*/ 10474 h 12598"/>
              <a:gd name="T28" fmla="*/ 2817 w 16128"/>
              <a:gd name="T29" fmla="*/ 9955 h 12598"/>
              <a:gd name="T30" fmla="*/ 3048 w 16128"/>
              <a:gd name="T31" fmla="*/ 9281 h 12598"/>
              <a:gd name="T32" fmla="*/ 3407 w 16128"/>
              <a:gd name="T33" fmla="*/ 8574 h 12598"/>
              <a:gd name="T34" fmla="*/ 3917 w 16128"/>
              <a:gd name="T35" fmla="*/ 7954 h 12598"/>
              <a:gd name="T36" fmla="*/ 3740 w 16128"/>
              <a:gd name="T37" fmla="*/ 7594 h 12598"/>
              <a:gd name="T38" fmla="*/ 3479 w 16128"/>
              <a:gd name="T39" fmla="*/ 7184 h 12598"/>
              <a:gd name="T40" fmla="*/ 3307 w 16128"/>
              <a:gd name="T41" fmla="*/ 6703 h 12598"/>
              <a:gd name="T42" fmla="*/ 3235 w 16128"/>
              <a:gd name="T43" fmla="*/ 6170 h 12598"/>
              <a:gd name="T44" fmla="*/ 3268 w 16128"/>
              <a:gd name="T45" fmla="*/ 5603 h 12598"/>
              <a:gd name="T46" fmla="*/ 3442 w 16128"/>
              <a:gd name="T47" fmla="*/ 4959 h 12598"/>
              <a:gd name="T48" fmla="*/ 3778 w 16128"/>
              <a:gd name="T49" fmla="*/ 4338 h 12598"/>
              <a:gd name="T50" fmla="*/ 4228 w 16128"/>
              <a:gd name="T51" fmla="*/ 3853 h 12598"/>
              <a:gd name="T52" fmla="*/ 4757 w 16128"/>
              <a:gd name="T53" fmla="*/ 3530 h 12598"/>
              <a:gd name="T54" fmla="*/ 5332 w 16128"/>
              <a:gd name="T55" fmla="*/ 3393 h 12598"/>
              <a:gd name="T56" fmla="*/ 5919 w 16128"/>
              <a:gd name="T57" fmla="*/ 3469 h 12598"/>
              <a:gd name="T58" fmla="*/ 6434 w 16128"/>
              <a:gd name="T59" fmla="*/ 3752 h 12598"/>
              <a:gd name="T60" fmla="*/ 6830 w 16128"/>
              <a:gd name="T61" fmla="*/ 4203 h 12598"/>
              <a:gd name="T62" fmla="*/ 7089 w 16128"/>
              <a:gd name="T63" fmla="*/ 4781 h 12598"/>
              <a:gd name="T64" fmla="*/ 7195 w 16128"/>
              <a:gd name="T65" fmla="*/ 5450 h 12598"/>
              <a:gd name="T66" fmla="*/ 7129 w 16128"/>
              <a:gd name="T67" fmla="*/ 6170 h 12598"/>
              <a:gd name="T68" fmla="*/ 14629 w 16128"/>
              <a:gd name="T69" fmla="*/ 0 h 12598"/>
              <a:gd name="T70" fmla="*/ 11650 w 16128"/>
              <a:gd name="T71" fmla="*/ 236 h 12598"/>
              <a:gd name="T72" fmla="*/ 7615 w 16128"/>
              <a:gd name="T73" fmla="*/ 759 h 12598"/>
              <a:gd name="T74" fmla="*/ 3627 w 16128"/>
              <a:gd name="T75" fmla="*/ 1403 h 12598"/>
              <a:gd name="T76" fmla="*/ 788 w 16128"/>
              <a:gd name="T77" fmla="*/ 2003 h 12598"/>
              <a:gd name="T78" fmla="*/ 38 w 16128"/>
              <a:gd name="T79" fmla="*/ 2508 h 12598"/>
              <a:gd name="T80" fmla="*/ 3 w 16128"/>
              <a:gd name="T81" fmla="*/ 4050 h 12598"/>
              <a:gd name="T82" fmla="*/ 86 w 16128"/>
              <a:gd name="T83" fmla="*/ 6455 h 12598"/>
              <a:gd name="T84" fmla="*/ 260 w 16128"/>
              <a:gd name="T85" fmla="*/ 9059 h 12598"/>
              <a:gd name="T86" fmla="*/ 502 w 16128"/>
              <a:gd name="T87" fmla="*/ 11203 h 12598"/>
              <a:gd name="T88" fmla="*/ 788 w 16128"/>
              <a:gd name="T89" fmla="*/ 12229 h 12598"/>
              <a:gd name="T90" fmla="*/ 2352 w 16128"/>
              <a:gd name="T91" fmla="*/ 12440 h 12598"/>
              <a:gd name="T92" fmla="*/ 5717 w 16128"/>
              <a:gd name="T93" fmla="*/ 12567 h 12598"/>
              <a:gd name="T94" fmla="*/ 9793 w 16128"/>
              <a:gd name="T95" fmla="*/ 12596 h 12598"/>
              <a:gd name="T96" fmla="*/ 13486 w 16128"/>
              <a:gd name="T97" fmla="*/ 12518 h 12598"/>
              <a:gd name="T98" fmla="*/ 15703 w 16128"/>
              <a:gd name="T99" fmla="*/ 12323 h 12598"/>
              <a:gd name="T100" fmla="*/ 16037 w 16128"/>
              <a:gd name="T101" fmla="*/ 11577 h 12598"/>
              <a:gd name="T102" fmla="*/ 16123 w 16128"/>
              <a:gd name="T103" fmla="*/ 9284 h 12598"/>
              <a:gd name="T104" fmla="*/ 16103 w 16128"/>
              <a:gd name="T105" fmla="*/ 6156 h 12598"/>
              <a:gd name="T106" fmla="*/ 15971 w 16128"/>
              <a:gd name="T107" fmla="*/ 3027 h 12598"/>
              <a:gd name="T108" fmla="*/ 15720 w 16128"/>
              <a:gd name="T109" fmla="*/ 734 h 1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128" h="12598">
                <a:moveTo>
                  <a:pt x="13889" y="4338"/>
                </a:moveTo>
                <a:lnTo>
                  <a:pt x="8843" y="4782"/>
                </a:lnTo>
                <a:lnTo>
                  <a:pt x="8843" y="3924"/>
                </a:lnTo>
                <a:lnTo>
                  <a:pt x="13889" y="2828"/>
                </a:lnTo>
                <a:lnTo>
                  <a:pt x="13889" y="4338"/>
                </a:lnTo>
                <a:close/>
                <a:moveTo>
                  <a:pt x="13889" y="6822"/>
                </a:moveTo>
                <a:lnTo>
                  <a:pt x="8843" y="7266"/>
                </a:lnTo>
                <a:lnTo>
                  <a:pt x="8843" y="6403"/>
                </a:lnTo>
                <a:lnTo>
                  <a:pt x="13889" y="5312"/>
                </a:lnTo>
                <a:lnTo>
                  <a:pt x="13889" y="6822"/>
                </a:lnTo>
                <a:close/>
                <a:moveTo>
                  <a:pt x="13889" y="9483"/>
                </a:moveTo>
                <a:lnTo>
                  <a:pt x="8843" y="9927"/>
                </a:lnTo>
                <a:lnTo>
                  <a:pt x="8843" y="9064"/>
                </a:lnTo>
                <a:lnTo>
                  <a:pt x="13889" y="7973"/>
                </a:lnTo>
                <a:lnTo>
                  <a:pt x="13889" y="9483"/>
                </a:lnTo>
                <a:close/>
                <a:moveTo>
                  <a:pt x="7100" y="6292"/>
                </a:moveTo>
                <a:lnTo>
                  <a:pt x="7084" y="6351"/>
                </a:lnTo>
                <a:lnTo>
                  <a:pt x="7067" y="6408"/>
                </a:lnTo>
                <a:lnTo>
                  <a:pt x="7050" y="6465"/>
                </a:lnTo>
                <a:lnTo>
                  <a:pt x="7031" y="6520"/>
                </a:lnTo>
                <a:lnTo>
                  <a:pt x="7012" y="6576"/>
                </a:lnTo>
                <a:lnTo>
                  <a:pt x="6990" y="6630"/>
                </a:lnTo>
                <a:lnTo>
                  <a:pt x="6969" y="6685"/>
                </a:lnTo>
                <a:lnTo>
                  <a:pt x="6946" y="6738"/>
                </a:lnTo>
                <a:lnTo>
                  <a:pt x="6923" y="6791"/>
                </a:lnTo>
                <a:lnTo>
                  <a:pt x="6899" y="6842"/>
                </a:lnTo>
                <a:lnTo>
                  <a:pt x="6874" y="6894"/>
                </a:lnTo>
                <a:lnTo>
                  <a:pt x="6847" y="6944"/>
                </a:lnTo>
                <a:lnTo>
                  <a:pt x="6820" y="6994"/>
                </a:lnTo>
                <a:lnTo>
                  <a:pt x="6792" y="7043"/>
                </a:lnTo>
                <a:lnTo>
                  <a:pt x="6764" y="7091"/>
                </a:lnTo>
                <a:lnTo>
                  <a:pt x="6734" y="7138"/>
                </a:lnTo>
                <a:lnTo>
                  <a:pt x="6704" y="7185"/>
                </a:lnTo>
                <a:lnTo>
                  <a:pt x="6673" y="7230"/>
                </a:lnTo>
                <a:lnTo>
                  <a:pt x="6642" y="7274"/>
                </a:lnTo>
                <a:lnTo>
                  <a:pt x="6609" y="7319"/>
                </a:lnTo>
                <a:lnTo>
                  <a:pt x="6576" y="7361"/>
                </a:lnTo>
                <a:lnTo>
                  <a:pt x="6542" y="7404"/>
                </a:lnTo>
                <a:lnTo>
                  <a:pt x="6508" y="7445"/>
                </a:lnTo>
                <a:lnTo>
                  <a:pt x="6472" y="7485"/>
                </a:lnTo>
                <a:lnTo>
                  <a:pt x="6437" y="7525"/>
                </a:lnTo>
                <a:lnTo>
                  <a:pt x="6401" y="7563"/>
                </a:lnTo>
                <a:lnTo>
                  <a:pt x="6364" y="7601"/>
                </a:lnTo>
                <a:lnTo>
                  <a:pt x="6326" y="7637"/>
                </a:lnTo>
                <a:lnTo>
                  <a:pt x="6288" y="7672"/>
                </a:lnTo>
                <a:lnTo>
                  <a:pt x="6250" y="7707"/>
                </a:lnTo>
                <a:lnTo>
                  <a:pt x="6210" y="7740"/>
                </a:lnTo>
                <a:lnTo>
                  <a:pt x="6171" y="7772"/>
                </a:lnTo>
                <a:lnTo>
                  <a:pt x="6256" y="7853"/>
                </a:lnTo>
                <a:lnTo>
                  <a:pt x="6333" y="7942"/>
                </a:lnTo>
                <a:lnTo>
                  <a:pt x="6404" y="8037"/>
                </a:lnTo>
                <a:lnTo>
                  <a:pt x="6466" y="8138"/>
                </a:lnTo>
                <a:lnTo>
                  <a:pt x="6523" y="8244"/>
                </a:lnTo>
                <a:lnTo>
                  <a:pt x="6573" y="8354"/>
                </a:lnTo>
                <a:lnTo>
                  <a:pt x="6618" y="8468"/>
                </a:lnTo>
                <a:lnTo>
                  <a:pt x="6657" y="8585"/>
                </a:lnTo>
                <a:lnTo>
                  <a:pt x="6690" y="8704"/>
                </a:lnTo>
                <a:lnTo>
                  <a:pt x="6718" y="8825"/>
                </a:lnTo>
                <a:lnTo>
                  <a:pt x="6742" y="8949"/>
                </a:lnTo>
                <a:lnTo>
                  <a:pt x="6761" y="9072"/>
                </a:lnTo>
                <a:lnTo>
                  <a:pt x="6776" y="9196"/>
                </a:lnTo>
                <a:lnTo>
                  <a:pt x="6788" y="9319"/>
                </a:lnTo>
                <a:lnTo>
                  <a:pt x="6796" y="9440"/>
                </a:lnTo>
                <a:lnTo>
                  <a:pt x="6800" y="9561"/>
                </a:lnTo>
                <a:lnTo>
                  <a:pt x="6803" y="9679"/>
                </a:lnTo>
                <a:lnTo>
                  <a:pt x="6802" y="9793"/>
                </a:lnTo>
                <a:lnTo>
                  <a:pt x="6800" y="9904"/>
                </a:lnTo>
                <a:lnTo>
                  <a:pt x="6796" y="10011"/>
                </a:lnTo>
                <a:lnTo>
                  <a:pt x="6790" y="10112"/>
                </a:lnTo>
                <a:lnTo>
                  <a:pt x="6783" y="10208"/>
                </a:lnTo>
                <a:lnTo>
                  <a:pt x="6775" y="10298"/>
                </a:lnTo>
                <a:lnTo>
                  <a:pt x="6767" y="10382"/>
                </a:lnTo>
                <a:lnTo>
                  <a:pt x="6759" y="10456"/>
                </a:lnTo>
                <a:lnTo>
                  <a:pt x="6750" y="10524"/>
                </a:lnTo>
                <a:lnTo>
                  <a:pt x="6742" y="10583"/>
                </a:lnTo>
                <a:lnTo>
                  <a:pt x="6734" y="10633"/>
                </a:lnTo>
                <a:lnTo>
                  <a:pt x="6723" y="10702"/>
                </a:lnTo>
                <a:lnTo>
                  <a:pt x="6719" y="10726"/>
                </a:lnTo>
                <a:lnTo>
                  <a:pt x="2647" y="10725"/>
                </a:lnTo>
                <a:lnTo>
                  <a:pt x="2650" y="10703"/>
                </a:lnTo>
                <a:lnTo>
                  <a:pt x="2660" y="10639"/>
                </a:lnTo>
                <a:lnTo>
                  <a:pt x="2669" y="10593"/>
                </a:lnTo>
                <a:lnTo>
                  <a:pt x="2679" y="10538"/>
                </a:lnTo>
                <a:lnTo>
                  <a:pt x="2691" y="10474"/>
                </a:lnTo>
                <a:lnTo>
                  <a:pt x="2705" y="10404"/>
                </a:lnTo>
                <a:lnTo>
                  <a:pt x="2723" y="10326"/>
                </a:lnTo>
                <a:lnTo>
                  <a:pt x="2743" y="10241"/>
                </a:lnTo>
                <a:lnTo>
                  <a:pt x="2765" y="10151"/>
                </a:lnTo>
                <a:lnTo>
                  <a:pt x="2789" y="10055"/>
                </a:lnTo>
                <a:lnTo>
                  <a:pt x="2817" y="9955"/>
                </a:lnTo>
                <a:lnTo>
                  <a:pt x="2848" y="9850"/>
                </a:lnTo>
                <a:lnTo>
                  <a:pt x="2881" y="9741"/>
                </a:lnTo>
                <a:lnTo>
                  <a:pt x="2918" y="9629"/>
                </a:lnTo>
                <a:lnTo>
                  <a:pt x="2958" y="9515"/>
                </a:lnTo>
                <a:lnTo>
                  <a:pt x="3002" y="9399"/>
                </a:lnTo>
                <a:lnTo>
                  <a:pt x="3048" y="9281"/>
                </a:lnTo>
                <a:lnTo>
                  <a:pt x="3099" y="9163"/>
                </a:lnTo>
                <a:lnTo>
                  <a:pt x="3153" y="9044"/>
                </a:lnTo>
                <a:lnTo>
                  <a:pt x="3210" y="8924"/>
                </a:lnTo>
                <a:lnTo>
                  <a:pt x="3272" y="8806"/>
                </a:lnTo>
                <a:lnTo>
                  <a:pt x="3337" y="8689"/>
                </a:lnTo>
                <a:lnTo>
                  <a:pt x="3407" y="8574"/>
                </a:lnTo>
                <a:lnTo>
                  <a:pt x="3482" y="8461"/>
                </a:lnTo>
                <a:lnTo>
                  <a:pt x="3559" y="8352"/>
                </a:lnTo>
                <a:lnTo>
                  <a:pt x="3642" y="8246"/>
                </a:lnTo>
                <a:lnTo>
                  <a:pt x="3730" y="8144"/>
                </a:lnTo>
                <a:lnTo>
                  <a:pt x="3821" y="8046"/>
                </a:lnTo>
                <a:lnTo>
                  <a:pt x="3917" y="7954"/>
                </a:lnTo>
                <a:lnTo>
                  <a:pt x="4019" y="7868"/>
                </a:lnTo>
                <a:lnTo>
                  <a:pt x="3958" y="7819"/>
                </a:lnTo>
                <a:lnTo>
                  <a:pt x="3901" y="7766"/>
                </a:lnTo>
                <a:lnTo>
                  <a:pt x="3845" y="7712"/>
                </a:lnTo>
                <a:lnTo>
                  <a:pt x="3791" y="7654"/>
                </a:lnTo>
                <a:lnTo>
                  <a:pt x="3740" y="7594"/>
                </a:lnTo>
                <a:lnTo>
                  <a:pt x="3690" y="7531"/>
                </a:lnTo>
                <a:lnTo>
                  <a:pt x="3643" y="7466"/>
                </a:lnTo>
                <a:lnTo>
                  <a:pt x="3599" y="7399"/>
                </a:lnTo>
                <a:lnTo>
                  <a:pt x="3556" y="7329"/>
                </a:lnTo>
                <a:lnTo>
                  <a:pt x="3516" y="7257"/>
                </a:lnTo>
                <a:lnTo>
                  <a:pt x="3479" y="7184"/>
                </a:lnTo>
                <a:lnTo>
                  <a:pt x="3443" y="7108"/>
                </a:lnTo>
                <a:lnTo>
                  <a:pt x="3411" y="7030"/>
                </a:lnTo>
                <a:lnTo>
                  <a:pt x="3381" y="6951"/>
                </a:lnTo>
                <a:lnTo>
                  <a:pt x="3354" y="6870"/>
                </a:lnTo>
                <a:lnTo>
                  <a:pt x="3329" y="6787"/>
                </a:lnTo>
                <a:lnTo>
                  <a:pt x="3307" y="6703"/>
                </a:lnTo>
                <a:lnTo>
                  <a:pt x="3288" y="6617"/>
                </a:lnTo>
                <a:lnTo>
                  <a:pt x="3271" y="6530"/>
                </a:lnTo>
                <a:lnTo>
                  <a:pt x="3258" y="6441"/>
                </a:lnTo>
                <a:lnTo>
                  <a:pt x="3247" y="6353"/>
                </a:lnTo>
                <a:lnTo>
                  <a:pt x="3239" y="6262"/>
                </a:lnTo>
                <a:lnTo>
                  <a:pt x="3235" y="6170"/>
                </a:lnTo>
                <a:lnTo>
                  <a:pt x="3233" y="6077"/>
                </a:lnTo>
                <a:lnTo>
                  <a:pt x="3234" y="5984"/>
                </a:lnTo>
                <a:lnTo>
                  <a:pt x="3238" y="5889"/>
                </a:lnTo>
                <a:lnTo>
                  <a:pt x="3245" y="5794"/>
                </a:lnTo>
                <a:lnTo>
                  <a:pt x="3255" y="5699"/>
                </a:lnTo>
                <a:lnTo>
                  <a:pt x="3268" y="5603"/>
                </a:lnTo>
                <a:lnTo>
                  <a:pt x="3285" y="5506"/>
                </a:lnTo>
                <a:lnTo>
                  <a:pt x="3305" y="5409"/>
                </a:lnTo>
                <a:lnTo>
                  <a:pt x="3328" y="5312"/>
                </a:lnTo>
                <a:lnTo>
                  <a:pt x="3363" y="5192"/>
                </a:lnTo>
                <a:lnTo>
                  <a:pt x="3400" y="5074"/>
                </a:lnTo>
                <a:lnTo>
                  <a:pt x="3442" y="4959"/>
                </a:lnTo>
                <a:lnTo>
                  <a:pt x="3490" y="4847"/>
                </a:lnTo>
                <a:lnTo>
                  <a:pt x="3540" y="4739"/>
                </a:lnTo>
                <a:lnTo>
                  <a:pt x="3595" y="4634"/>
                </a:lnTo>
                <a:lnTo>
                  <a:pt x="3652" y="4531"/>
                </a:lnTo>
                <a:lnTo>
                  <a:pt x="3713" y="4433"/>
                </a:lnTo>
                <a:lnTo>
                  <a:pt x="3778" y="4338"/>
                </a:lnTo>
                <a:lnTo>
                  <a:pt x="3847" y="4247"/>
                </a:lnTo>
                <a:lnTo>
                  <a:pt x="3917" y="4160"/>
                </a:lnTo>
                <a:lnTo>
                  <a:pt x="3991" y="4077"/>
                </a:lnTo>
                <a:lnTo>
                  <a:pt x="4067" y="3999"/>
                </a:lnTo>
                <a:lnTo>
                  <a:pt x="4146" y="3924"/>
                </a:lnTo>
                <a:lnTo>
                  <a:pt x="4228" y="3853"/>
                </a:lnTo>
                <a:lnTo>
                  <a:pt x="4311" y="3788"/>
                </a:lnTo>
                <a:lnTo>
                  <a:pt x="4397" y="3726"/>
                </a:lnTo>
                <a:lnTo>
                  <a:pt x="4485" y="3670"/>
                </a:lnTo>
                <a:lnTo>
                  <a:pt x="4573" y="3618"/>
                </a:lnTo>
                <a:lnTo>
                  <a:pt x="4665" y="3572"/>
                </a:lnTo>
                <a:lnTo>
                  <a:pt x="4757" y="3530"/>
                </a:lnTo>
                <a:lnTo>
                  <a:pt x="4850" y="3493"/>
                </a:lnTo>
                <a:lnTo>
                  <a:pt x="4945" y="3463"/>
                </a:lnTo>
                <a:lnTo>
                  <a:pt x="5041" y="3436"/>
                </a:lnTo>
                <a:lnTo>
                  <a:pt x="5138" y="3416"/>
                </a:lnTo>
                <a:lnTo>
                  <a:pt x="5235" y="3402"/>
                </a:lnTo>
                <a:lnTo>
                  <a:pt x="5332" y="3393"/>
                </a:lnTo>
                <a:lnTo>
                  <a:pt x="5430" y="3390"/>
                </a:lnTo>
                <a:lnTo>
                  <a:pt x="5529" y="3393"/>
                </a:lnTo>
                <a:lnTo>
                  <a:pt x="5627" y="3402"/>
                </a:lnTo>
                <a:lnTo>
                  <a:pt x="5724" y="3418"/>
                </a:lnTo>
                <a:lnTo>
                  <a:pt x="5822" y="3439"/>
                </a:lnTo>
                <a:lnTo>
                  <a:pt x="5919" y="3469"/>
                </a:lnTo>
                <a:lnTo>
                  <a:pt x="6013" y="3503"/>
                </a:lnTo>
                <a:lnTo>
                  <a:pt x="6103" y="3542"/>
                </a:lnTo>
                <a:lnTo>
                  <a:pt x="6190" y="3587"/>
                </a:lnTo>
                <a:lnTo>
                  <a:pt x="6275" y="3637"/>
                </a:lnTo>
                <a:lnTo>
                  <a:pt x="6356" y="3693"/>
                </a:lnTo>
                <a:lnTo>
                  <a:pt x="6434" y="3752"/>
                </a:lnTo>
                <a:lnTo>
                  <a:pt x="6509" y="3817"/>
                </a:lnTo>
                <a:lnTo>
                  <a:pt x="6580" y="3886"/>
                </a:lnTo>
                <a:lnTo>
                  <a:pt x="6649" y="3959"/>
                </a:lnTo>
                <a:lnTo>
                  <a:pt x="6712" y="4036"/>
                </a:lnTo>
                <a:lnTo>
                  <a:pt x="6774" y="4118"/>
                </a:lnTo>
                <a:lnTo>
                  <a:pt x="6830" y="4203"/>
                </a:lnTo>
                <a:lnTo>
                  <a:pt x="6884" y="4292"/>
                </a:lnTo>
                <a:lnTo>
                  <a:pt x="6933" y="4382"/>
                </a:lnTo>
                <a:lnTo>
                  <a:pt x="6978" y="4478"/>
                </a:lnTo>
                <a:lnTo>
                  <a:pt x="7020" y="4576"/>
                </a:lnTo>
                <a:lnTo>
                  <a:pt x="7057" y="4677"/>
                </a:lnTo>
                <a:lnTo>
                  <a:pt x="7089" y="4781"/>
                </a:lnTo>
                <a:lnTo>
                  <a:pt x="7118" y="4887"/>
                </a:lnTo>
                <a:lnTo>
                  <a:pt x="7143" y="4995"/>
                </a:lnTo>
                <a:lnTo>
                  <a:pt x="7163" y="5106"/>
                </a:lnTo>
                <a:lnTo>
                  <a:pt x="7178" y="5219"/>
                </a:lnTo>
                <a:lnTo>
                  <a:pt x="7189" y="5334"/>
                </a:lnTo>
                <a:lnTo>
                  <a:pt x="7195" y="5450"/>
                </a:lnTo>
                <a:lnTo>
                  <a:pt x="7196" y="5567"/>
                </a:lnTo>
                <a:lnTo>
                  <a:pt x="7193" y="5686"/>
                </a:lnTo>
                <a:lnTo>
                  <a:pt x="7184" y="5805"/>
                </a:lnTo>
                <a:lnTo>
                  <a:pt x="7171" y="5926"/>
                </a:lnTo>
                <a:lnTo>
                  <a:pt x="7153" y="6048"/>
                </a:lnTo>
                <a:lnTo>
                  <a:pt x="7129" y="6170"/>
                </a:lnTo>
                <a:lnTo>
                  <a:pt x="7100" y="6292"/>
                </a:lnTo>
                <a:close/>
                <a:moveTo>
                  <a:pt x="15483" y="82"/>
                </a:moveTo>
                <a:lnTo>
                  <a:pt x="15377" y="40"/>
                </a:lnTo>
                <a:lnTo>
                  <a:pt x="15197" y="13"/>
                </a:lnTo>
                <a:lnTo>
                  <a:pt x="14945" y="0"/>
                </a:lnTo>
                <a:lnTo>
                  <a:pt x="14629" y="0"/>
                </a:lnTo>
                <a:lnTo>
                  <a:pt x="14252" y="12"/>
                </a:lnTo>
                <a:lnTo>
                  <a:pt x="13821" y="36"/>
                </a:lnTo>
                <a:lnTo>
                  <a:pt x="13340" y="72"/>
                </a:lnTo>
                <a:lnTo>
                  <a:pt x="12815" y="117"/>
                </a:lnTo>
                <a:lnTo>
                  <a:pt x="12249" y="173"/>
                </a:lnTo>
                <a:lnTo>
                  <a:pt x="11650" y="236"/>
                </a:lnTo>
                <a:lnTo>
                  <a:pt x="11021" y="308"/>
                </a:lnTo>
                <a:lnTo>
                  <a:pt x="10368" y="387"/>
                </a:lnTo>
                <a:lnTo>
                  <a:pt x="9696" y="473"/>
                </a:lnTo>
                <a:lnTo>
                  <a:pt x="9010" y="563"/>
                </a:lnTo>
                <a:lnTo>
                  <a:pt x="8314" y="659"/>
                </a:lnTo>
                <a:lnTo>
                  <a:pt x="7615" y="759"/>
                </a:lnTo>
                <a:lnTo>
                  <a:pt x="6918" y="862"/>
                </a:lnTo>
                <a:lnTo>
                  <a:pt x="6226" y="968"/>
                </a:lnTo>
                <a:lnTo>
                  <a:pt x="5546" y="1076"/>
                </a:lnTo>
                <a:lnTo>
                  <a:pt x="4883" y="1184"/>
                </a:lnTo>
                <a:lnTo>
                  <a:pt x="4242" y="1295"/>
                </a:lnTo>
                <a:lnTo>
                  <a:pt x="3627" y="1403"/>
                </a:lnTo>
                <a:lnTo>
                  <a:pt x="3044" y="1511"/>
                </a:lnTo>
                <a:lnTo>
                  <a:pt x="2499" y="1616"/>
                </a:lnTo>
                <a:lnTo>
                  <a:pt x="1995" y="1719"/>
                </a:lnTo>
                <a:lnTo>
                  <a:pt x="1539" y="1819"/>
                </a:lnTo>
                <a:lnTo>
                  <a:pt x="1135" y="1914"/>
                </a:lnTo>
                <a:lnTo>
                  <a:pt x="788" y="2003"/>
                </a:lnTo>
                <a:lnTo>
                  <a:pt x="505" y="2088"/>
                </a:lnTo>
                <a:lnTo>
                  <a:pt x="288" y="2166"/>
                </a:lnTo>
                <a:lnTo>
                  <a:pt x="145" y="2237"/>
                </a:lnTo>
                <a:lnTo>
                  <a:pt x="80" y="2299"/>
                </a:lnTo>
                <a:lnTo>
                  <a:pt x="56" y="2381"/>
                </a:lnTo>
                <a:lnTo>
                  <a:pt x="38" y="2508"/>
                </a:lnTo>
                <a:lnTo>
                  <a:pt x="23" y="2677"/>
                </a:lnTo>
                <a:lnTo>
                  <a:pt x="12" y="2886"/>
                </a:lnTo>
                <a:lnTo>
                  <a:pt x="4" y="3130"/>
                </a:lnTo>
                <a:lnTo>
                  <a:pt x="1" y="3408"/>
                </a:lnTo>
                <a:lnTo>
                  <a:pt x="0" y="3716"/>
                </a:lnTo>
                <a:lnTo>
                  <a:pt x="3" y="4050"/>
                </a:lnTo>
                <a:lnTo>
                  <a:pt x="9" y="4410"/>
                </a:lnTo>
                <a:lnTo>
                  <a:pt x="19" y="4788"/>
                </a:lnTo>
                <a:lnTo>
                  <a:pt x="31" y="5186"/>
                </a:lnTo>
                <a:lnTo>
                  <a:pt x="46" y="5598"/>
                </a:lnTo>
                <a:lnTo>
                  <a:pt x="65" y="6021"/>
                </a:lnTo>
                <a:lnTo>
                  <a:pt x="86" y="6455"/>
                </a:lnTo>
                <a:lnTo>
                  <a:pt x="109" y="6892"/>
                </a:lnTo>
                <a:lnTo>
                  <a:pt x="135" y="7332"/>
                </a:lnTo>
                <a:lnTo>
                  <a:pt x="163" y="7772"/>
                </a:lnTo>
                <a:lnTo>
                  <a:pt x="194" y="8208"/>
                </a:lnTo>
                <a:lnTo>
                  <a:pt x="226" y="8639"/>
                </a:lnTo>
                <a:lnTo>
                  <a:pt x="260" y="9059"/>
                </a:lnTo>
                <a:lnTo>
                  <a:pt x="296" y="9466"/>
                </a:lnTo>
                <a:lnTo>
                  <a:pt x="335" y="9857"/>
                </a:lnTo>
                <a:lnTo>
                  <a:pt x="374" y="10229"/>
                </a:lnTo>
                <a:lnTo>
                  <a:pt x="415" y="10580"/>
                </a:lnTo>
                <a:lnTo>
                  <a:pt x="459" y="10906"/>
                </a:lnTo>
                <a:lnTo>
                  <a:pt x="502" y="11203"/>
                </a:lnTo>
                <a:lnTo>
                  <a:pt x="547" y="11470"/>
                </a:lnTo>
                <a:lnTo>
                  <a:pt x="594" y="11702"/>
                </a:lnTo>
                <a:lnTo>
                  <a:pt x="641" y="11898"/>
                </a:lnTo>
                <a:lnTo>
                  <a:pt x="689" y="12053"/>
                </a:lnTo>
                <a:lnTo>
                  <a:pt x="738" y="12165"/>
                </a:lnTo>
                <a:lnTo>
                  <a:pt x="788" y="12229"/>
                </a:lnTo>
                <a:lnTo>
                  <a:pt x="877" y="12271"/>
                </a:lnTo>
                <a:lnTo>
                  <a:pt x="1041" y="12309"/>
                </a:lnTo>
                <a:lnTo>
                  <a:pt x="1276" y="12346"/>
                </a:lnTo>
                <a:lnTo>
                  <a:pt x="1577" y="12380"/>
                </a:lnTo>
                <a:lnTo>
                  <a:pt x="1936" y="12411"/>
                </a:lnTo>
                <a:lnTo>
                  <a:pt x="2352" y="12440"/>
                </a:lnTo>
                <a:lnTo>
                  <a:pt x="2817" y="12468"/>
                </a:lnTo>
                <a:lnTo>
                  <a:pt x="3327" y="12493"/>
                </a:lnTo>
                <a:lnTo>
                  <a:pt x="3878" y="12515"/>
                </a:lnTo>
                <a:lnTo>
                  <a:pt x="4462" y="12534"/>
                </a:lnTo>
                <a:lnTo>
                  <a:pt x="5078" y="12552"/>
                </a:lnTo>
                <a:lnTo>
                  <a:pt x="5717" y="12567"/>
                </a:lnTo>
                <a:lnTo>
                  <a:pt x="6377" y="12578"/>
                </a:lnTo>
                <a:lnTo>
                  <a:pt x="7051" y="12587"/>
                </a:lnTo>
                <a:lnTo>
                  <a:pt x="7735" y="12594"/>
                </a:lnTo>
                <a:lnTo>
                  <a:pt x="8423" y="12597"/>
                </a:lnTo>
                <a:lnTo>
                  <a:pt x="9111" y="12598"/>
                </a:lnTo>
                <a:lnTo>
                  <a:pt x="9793" y="12596"/>
                </a:lnTo>
                <a:lnTo>
                  <a:pt x="10464" y="12590"/>
                </a:lnTo>
                <a:lnTo>
                  <a:pt x="11120" y="12582"/>
                </a:lnTo>
                <a:lnTo>
                  <a:pt x="11755" y="12571"/>
                </a:lnTo>
                <a:lnTo>
                  <a:pt x="12364" y="12557"/>
                </a:lnTo>
                <a:lnTo>
                  <a:pt x="12943" y="12538"/>
                </a:lnTo>
                <a:lnTo>
                  <a:pt x="13486" y="12518"/>
                </a:lnTo>
                <a:lnTo>
                  <a:pt x="13987" y="12494"/>
                </a:lnTo>
                <a:lnTo>
                  <a:pt x="14443" y="12467"/>
                </a:lnTo>
                <a:lnTo>
                  <a:pt x="14847" y="12436"/>
                </a:lnTo>
                <a:lnTo>
                  <a:pt x="15195" y="12402"/>
                </a:lnTo>
                <a:lnTo>
                  <a:pt x="15482" y="12364"/>
                </a:lnTo>
                <a:lnTo>
                  <a:pt x="15703" y="12323"/>
                </a:lnTo>
                <a:lnTo>
                  <a:pt x="15852" y="12278"/>
                </a:lnTo>
                <a:lnTo>
                  <a:pt x="15925" y="12229"/>
                </a:lnTo>
                <a:lnTo>
                  <a:pt x="15958" y="12150"/>
                </a:lnTo>
                <a:lnTo>
                  <a:pt x="15987" y="12012"/>
                </a:lnTo>
                <a:lnTo>
                  <a:pt x="16013" y="11819"/>
                </a:lnTo>
                <a:lnTo>
                  <a:pt x="16037" y="11577"/>
                </a:lnTo>
                <a:lnTo>
                  <a:pt x="16058" y="11288"/>
                </a:lnTo>
                <a:lnTo>
                  <a:pt x="16077" y="10957"/>
                </a:lnTo>
                <a:lnTo>
                  <a:pt x="16093" y="10588"/>
                </a:lnTo>
                <a:lnTo>
                  <a:pt x="16106" y="10183"/>
                </a:lnTo>
                <a:lnTo>
                  <a:pt x="16116" y="9747"/>
                </a:lnTo>
                <a:lnTo>
                  <a:pt x="16123" y="9284"/>
                </a:lnTo>
                <a:lnTo>
                  <a:pt x="16127" y="8798"/>
                </a:lnTo>
                <a:lnTo>
                  <a:pt x="16128" y="8293"/>
                </a:lnTo>
                <a:lnTo>
                  <a:pt x="16126" y="7772"/>
                </a:lnTo>
                <a:lnTo>
                  <a:pt x="16121" y="7240"/>
                </a:lnTo>
                <a:lnTo>
                  <a:pt x="16114" y="6700"/>
                </a:lnTo>
                <a:lnTo>
                  <a:pt x="16103" y="6156"/>
                </a:lnTo>
                <a:lnTo>
                  <a:pt x="16089" y="5612"/>
                </a:lnTo>
                <a:lnTo>
                  <a:pt x="16072" y="5072"/>
                </a:lnTo>
                <a:lnTo>
                  <a:pt x="16051" y="4540"/>
                </a:lnTo>
                <a:lnTo>
                  <a:pt x="16028" y="4019"/>
                </a:lnTo>
                <a:lnTo>
                  <a:pt x="16001" y="3514"/>
                </a:lnTo>
                <a:lnTo>
                  <a:pt x="15971" y="3027"/>
                </a:lnTo>
                <a:lnTo>
                  <a:pt x="15937" y="2565"/>
                </a:lnTo>
                <a:lnTo>
                  <a:pt x="15901" y="2130"/>
                </a:lnTo>
                <a:lnTo>
                  <a:pt x="15861" y="1725"/>
                </a:lnTo>
                <a:lnTo>
                  <a:pt x="15818" y="1355"/>
                </a:lnTo>
                <a:lnTo>
                  <a:pt x="15770" y="1024"/>
                </a:lnTo>
                <a:lnTo>
                  <a:pt x="15720" y="734"/>
                </a:lnTo>
                <a:lnTo>
                  <a:pt x="15666" y="493"/>
                </a:lnTo>
                <a:lnTo>
                  <a:pt x="15609" y="300"/>
                </a:lnTo>
                <a:lnTo>
                  <a:pt x="15547" y="163"/>
                </a:lnTo>
                <a:lnTo>
                  <a:pt x="15483" y="82"/>
                </a:lnTo>
                <a:close/>
              </a:path>
            </a:pathLst>
          </a:custGeom>
          <a:noFill/>
          <a:ln w="19050">
            <a:solidFill>
              <a:schemeClr val="bg1"/>
            </a:solid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227284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6" presetClass="entr" presetSubtype="32"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circle(out)">
                                      <p:cBhvr>
                                        <p:cTn id="19" dur="1000"/>
                                        <p:tgtEl>
                                          <p:spTgt spid="49"/>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right)">
                                      <p:cBhvr>
                                        <p:cTn id="27" dur="500"/>
                                        <p:tgtEl>
                                          <p:spTgt spid="39"/>
                                        </p:tgtEl>
                                      </p:cBhvr>
                                    </p:animEffect>
                                  </p:childTnLst>
                                </p:cTn>
                              </p:par>
                            </p:childTnLst>
                          </p:cTn>
                        </p:par>
                        <p:par>
                          <p:cTn id="28" fill="hold">
                            <p:stCondLst>
                              <p:cond delay="3500"/>
                            </p:stCondLst>
                            <p:childTnLst>
                              <p:par>
                                <p:cTn id="29" presetID="6" presetClass="entr" presetSubtype="32"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circle(out)">
                                      <p:cBhvr>
                                        <p:cTn id="31" dur="1000"/>
                                        <p:tgtEl>
                                          <p:spTgt spid="48"/>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par>
                          <p:cTn id="44" fill="hold">
                            <p:stCondLst>
                              <p:cond delay="6000"/>
                            </p:stCondLst>
                            <p:childTnLst>
                              <p:par>
                                <p:cTn id="45" presetID="16" presetClass="entr" presetSubtype="42"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arn(outHorizontal)">
                                      <p:cBhvr>
                                        <p:cTn id="47" dur="500"/>
                                        <p:tgtEl>
                                          <p:spTgt spid="62"/>
                                        </p:tgtEl>
                                      </p:cBhvr>
                                    </p:animEffect>
                                  </p:childTnLst>
                                </p:cTn>
                              </p:par>
                            </p:childTnLst>
                          </p:cTn>
                        </p:par>
                        <p:par>
                          <p:cTn id="48" fill="hold">
                            <p:stCondLst>
                              <p:cond delay="6500"/>
                            </p:stCondLst>
                            <p:childTnLst>
                              <p:par>
                                <p:cTn id="49" presetID="6" presetClass="entr" presetSubtype="32" fill="hold" grpId="0" nodeType="after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circle(out)">
                                      <p:cBhvr>
                                        <p:cTn id="51" dur="7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49" grpId="0" animBg="1"/>
      <p:bldP spid="52" grpId="0"/>
      <p:bldP spid="54" grpId="0"/>
      <p:bldP spid="56" grpId="0"/>
      <p:bldP spid="62" grpId="0" animBg="1"/>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25FF5B-0516-4907-9B15-280B5D942D89}"/>
              </a:ext>
            </a:extLst>
          </p:cNvPr>
          <p:cNvSpPr>
            <a:spLocks noGrp="1"/>
          </p:cNvSpPr>
          <p:nvPr>
            <p:ph type="title"/>
          </p:nvPr>
        </p:nvSpPr>
        <p:spPr/>
        <p:txBody>
          <a:bodyPr/>
          <a:lstStyle/>
          <a:p>
            <a:r>
              <a:rPr lang="es-CO"/>
              <a:t>Temas a desarrollar</a:t>
            </a:r>
          </a:p>
        </p:txBody>
      </p:sp>
      <p:sp>
        <p:nvSpPr>
          <p:cNvPr id="3" name="Marcador de texto 2">
            <a:extLst>
              <a:ext uri="{FF2B5EF4-FFF2-40B4-BE49-F238E27FC236}">
                <a16:creationId xmlns:a16="http://schemas.microsoft.com/office/drawing/2014/main" id="{40C03444-72C9-4EAD-BF54-32D51F683D48}"/>
              </a:ext>
            </a:extLst>
          </p:cNvPr>
          <p:cNvSpPr>
            <a:spLocks noGrp="1"/>
          </p:cNvSpPr>
          <p:nvPr>
            <p:ph type="body" idx="1"/>
          </p:nvPr>
        </p:nvSpPr>
        <p:spPr>
          <a:xfrm>
            <a:off x="1782812" y="1683536"/>
            <a:ext cx="8998857" cy="3490928"/>
          </a:xfrm>
        </p:spPr>
        <p:txBody>
          <a:bodyPr lIns="91440" tIns="45720" rIns="91440" bIns="45720" anchor="t">
            <a:normAutofit/>
          </a:bodyPr>
          <a:lstStyle/>
          <a:p>
            <a:r>
              <a:rPr lang="es-CO" sz="2500">
                <a:solidFill>
                  <a:schemeClr val="tx1">
                    <a:lumMod val="50000"/>
                    <a:lumOff val="50000"/>
                  </a:schemeClr>
                </a:solidFill>
              </a:rPr>
              <a:t>Ficha técnica</a:t>
            </a:r>
          </a:p>
          <a:p>
            <a:r>
              <a:rPr lang="es-CO" sz="2500">
                <a:solidFill>
                  <a:schemeClr val="tx1">
                    <a:lumMod val="50000"/>
                    <a:lumOff val="50000"/>
                  </a:schemeClr>
                </a:solidFill>
              </a:rPr>
              <a:t>Objetivo</a:t>
            </a:r>
          </a:p>
          <a:p>
            <a:r>
              <a:rPr lang="es-CO" sz="2500">
                <a:solidFill>
                  <a:schemeClr val="tx1">
                    <a:lumMod val="50000"/>
                    <a:lumOff val="50000"/>
                  </a:schemeClr>
                </a:solidFill>
              </a:rPr>
              <a:t>Índice de satisfacción del servicio</a:t>
            </a:r>
          </a:p>
          <a:p>
            <a:r>
              <a:rPr lang="es-CO" sz="2500">
                <a:solidFill>
                  <a:schemeClr val="tx1">
                    <a:lumMod val="50000"/>
                    <a:lumOff val="50000"/>
                  </a:schemeClr>
                </a:solidFill>
              </a:rPr>
              <a:t>Distribución de la población y la muestra</a:t>
            </a:r>
          </a:p>
          <a:p>
            <a:r>
              <a:rPr lang="es-CO" sz="2500">
                <a:solidFill>
                  <a:schemeClr val="tx1">
                    <a:lumMod val="50000"/>
                    <a:lumOff val="50000"/>
                  </a:schemeClr>
                </a:solidFill>
              </a:rPr>
              <a:t>Resultados</a:t>
            </a:r>
          </a:p>
          <a:p>
            <a:r>
              <a:rPr lang="es-MX" sz="2500">
                <a:solidFill>
                  <a:schemeClr val="tx1">
                    <a:lumMod val="50000"/>
                    <a:lumOff val="50000"/>
                  </a:schemeClr>
                </a:solidFill>
              </a:rPr>
              <a:t>Conclusiones y oportunidades de mejora</a:t>
            </a:r>
            <a:endParaRPr lang="es-CO" sz="2500">
              <a:solidFill>
                <a:schemeClr val="tx1">
                  <a:lumMod val="50000"/>
                  <a:lumOff val="50000"/>
                </a:schemeClr>
              </a:solidFill>
            </a:endParaRPr>
          </a:p>
          <a:p>
            <a:pPr lvl="1"/>
            <a:endParaRPr lang="es-CO" sz="2500"/>
          </a:p>
        </p:txBody>
      </p:sp>
    </p:spTree>
    <p:extLst>
      <p:ext uri="{BB962C8B-B14F-4D97-AF65-F5344CB8AC3E}">
        <p14:creationId xmlns:p14="http://schemas.microsoft.com/office/powerpoint/2010/main" val="96647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672C0BF4-2352-DE72-A89F-464DEFDC495F}"/>
              </a:ext>
            </a:extLst>
          </p:cNvPr>
          <p:cNvSpPr txBox="1">
            <a:spLocks/>
          </p:cNvSpPr>
          <p:nvPr/>
        </p:nvSpPr>
        <p:spPr>
          <a:xfrm>
            <a:off x="1540313" y="1379790"/>
            <a:ext cx="2156519" cy="396886"/>
          </a:xfrm>
          <a:prstGeom prst="rect">
            <a:avLst/>
          </a:prstGeom>
        </p:spPr>
        <p:txBody>
          <a:bodyPr anchor="ctr">
            <a:noAutofit/>
          </a:bodyPr>
          <a:lstStyle>
            <a:lvl1pPr marL="0" indent="0" algn="l" defTabSz="914354" rtl="0" eaLnBrk="1" latinLnBrk="0" hangingPunct="1">
              <a:lnSpc>
                <a:spcPct val="90000"/>
              </a:lnSpc>
              <a:spcBef>
                <a:spcPts val="600"/>
              </a:spcBef>
              <a:buFont typeface="Arial" panose="020B0604020202020204" pitchFamily="34" charset="0"/>
              <a:buNone/>
              <a:defRPr sz="2800" b="0" kern="1200">
                <a:solidFill>
                  <a:schemeClr val="tx1">
                    <a:lumMod val="95000"/>
                    <a:lumOff val="5000"/>
                  </a:schemeClr>
                </a:solidFill>
                <a:latin typeface="Bebas Neue" panose="020B0606020202050201"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14400">
              <a:spcBef>
                <a:spcPts val="0"/>
              </a:spcBef>
              <a:buClr>
                <a:srgbClr val="B28A3F"/>
              </a:buClr>
            </a:pPr>
            <a:r>
              <a:rPr lang="es-CO" sz="1500" b="1">
                <a:solidFill>
                  <a:prstClr val="black">
                    <a:lumMod val="50000"/>
                    <a:lumOff val="50000"/>
                  </a:prstClr>
                </a:solidFill>
                <a:latin typeface="Montserrat"/>
              </a:rPr>
              <a:t>Seguimiento de canales</a:t>
            </a:r>
          </a:p>
        </p:txBody>
      </p:sp>
      <p:sp>
        <p:nvSpPr>
          <p:cNvPr id="26" name="Text Placeholder 6">
            <a:extLst>
              <a:ext uri="{FF2B5EF4-FFF2-40B4-BE49-F238E27FC236}">
                <a16:creationId xmlns:a16="http://schemas.microsoft.com/office/drawing/2014/main" id="{6DB8831A-82E5-CAB2-4284-21179C60B3AD}"/>
              </a:ext>
            </a:extLst>
          </p:cNvPr>
          <p:cNvSpPr txBox="1">
            <a:spLocks/>
          </p:cNvSpPr>
          <p:nvPr/>
        </p:nvSpPr>
        <p:spPr>
          <a:xfrm>
            <a:off x="782169" y="1269062"/>
            <a:ext cx="2157411" cy="507627"/>
          </a:xfrm>
          <a:prstGeom prst="rect">
            <a:avLst/>
          </a:prstGeom>
        </p:spPr>
        <p:txBody>
          <a:bodyPr anchor="ctr">
            <a:noAutofit/>
          </a:bodyPr>
          <a:lstStyle>
            <a:lvl1pPr marL="0" indent="0" algn="l" defTabSz="914354" rtl="0" eaLnBrk="1" latinLnBrk="0" hangingPunct="1">
              <a:lnSpc>
                <a:spcPct val="90000"/>
              </a:lnSpc>
              <a:spcBef>
                <a:spcPts val="600"/>
              </a:spcBef>
              <a:buFont typeface="Arial" panose="020B0604020202020204" pitchFamily="34" charset="0"/>
              <a:buNone/>
              <a:defRPr sz="6000" b="1" kern="1200">
                <a:solidFill>
                  <a:schemeClr val="tx1">
                    <a:lumMod val="95000"/>
                    <a:lumOff val="5000"/>
                  </a:schemeClr>
                </a:solidFill>
                <a:latin typeface="Bebas Neue" panose="020B0606020202050201"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solidFill>
                  <a:srgbClr val="0F6FC6"/>
                </a:solidFill>
                <a:effectLst/>
                <a:uLnTx/>
                <a:uFillTx/>
                <a:latin typeface="+mn-lt"/>
                <a:ea typeface="+mn-ea"/>
                <a:cs typeface="+mn-cs"/>
              </a:rPr>
              <a:t>01</a:t>
            </a:r>
          </a:p>
        </p:txBody>
      </p:sp>
      <p:sp>
        <p:nvSpPr>
          <p:cNvPr id="27" name="Text Placeholder 11">
            <a:extLst>
              <a:ext uri="{FF2B5EF4-FFF2-40B4-BE49-F238E27FC236}">
                <a16:creationId xmlns:a16="http://schemas.microsoft.com/office/drawing/2014/main" id="{342B6463-307A-629A-9FD0-7341814DCCCD}"/>
              </a:ext>
            </a:extLst>
          </p:cNvPr>
          <p:cNvSpPr txBox="1">
            <a:spLocks/>
          </p:cNvSpPr>
          <p:nvPr/>
        </p:nvSpPr>
        <p:spPr>
          <a:xfrm>
            <a:off x="802020" y="1910409"/>
            <a:ext cx="2531638" cy="784225"/>
          </a:xfrm>
          <a:prstGeom prst="rect">
            <a:avLst/>
          </a:prstGeom>
        </p:spPr>
        <p:txBody>
          <a:bodyPr/>
          <a:lstStyle>
            <a:lvl1pPr marL="0" indent="0" algn="l" defTabSz="914354" rtl="0" eaLnBrk="1" latinLnBrk="0" hangingPunct="1">
              <a:lnSpc>
                <a:spcPct val="90000"/>
              </a:lnSpc>
              <a:spcBef>
                <a:spcPts val="1000"/>
              </a:spcBef>
              <a:buFont typeface="Arial" panose="020B0604020202020204" pitchFamily="34" charset="0"/>
              <a:buNone/>
              <a:defRPr sz="1600" kern="1200" baseline="0">
                <a:solidFill>
                  <a:sysClr val="windowText" lastClr="000000"/>
                </a:solidFill>
                <a:latin typeface="Calibri" panose="020F0502020204030204"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defTabSz="914400">
              <a:spcBef>
                <a:spcPts val="0"/>
              </a:spcBef>
              <a:buClr>
                <a:srgbClr val="B28A3F"/>
              </a:buClr>
            </a:pPr>
            <a:r>
              <a:rPr lang="es-CO" sz="1400">
                <a:solidFill>
                  <a:prstClr val="black">
                    <a:lumMod val="50000"/>
                    <a:lumOff val="50000"/>
                  </a:prstClr>
                </a:solidFill>
                <a:latin typeface="Montserrat"/>
              </a:rPr>
              <a:t>Se recomienda garantizar el correcto y constante funcionamiento de los mecanismos dispuestos para que los usuarios puedan responder la  encuesta de satisfacción, realizando un seguimiento frecuente a los mismos.</a:t>
            </a:r>
          </a:p>
        </p:txBody>
      </p:sp>
      <p:sp>
        <p:nvSpPr>
          <p:cNvPr id="28" name="Text Placeholder 45">
            <a:extLst>
              <a:ext uri="{FF2B5EF4-FFF2-40B4-BE49-F238E27FC236}">
                <a16:creationId xmlns:a16="http://schemas.microsoft.com/office/drawing/2014/main" id="{998E6685-94A2-7D84-BEC4-6628181CBF45}"/>
              </a:ext>
            </a:extLst>
          </p:cNvPr>
          <p:cNvSpPr txBox="1">
            <a:spLocks/>
          </p:cNvSpPr>
          <p:nvPr/>
        </p:nvSpPr>
        <p:spPr>
          <a:xfrm>
            <a:off x="5019711" y="1417940"/>
            <a:ext cx="2556626" cy="396886"/>
          </a:xfrm>
          <a:prstGeom prst="rect">
            <a:avLst/>
          </a:prstGeom>
        </p:spPr>
        <p:txBody>
          <a:bodyPr anchor="ctr">
            <a:noAutofit/>
          </a:bodyPr>
          <a:lstStyle>
            <a:lvl1pPr marL="0" indent="0" algn="l" defTabSz="914354" rtl="0" eaLnBrk="1" latinLnBrk="0" hangingPunct="1">
              <a:lnSpc>
                <a:spcPct val="90000"/>
              </a:lnSpc>
              <a:spcBef>
                <a:spcPts val="600"/>
              </a:spcBef>
              <a:buFont typeface="Arial" panose="020B0604020202020204" pitchFamily="34" charset="0"/>
              <a:buNone/>
              <a:defRPr sz="2800" b="0" kern="1200">
                <a:solidFill>
                  <a:schemeClr val="tx1">
                    <a:lumMod val="95000"/>
                    <a:lumOff val="5000"/>
                  </a:schemeClr>
                </a:solidFill>
                <a:latin typeface="Bebas Neue" panose="020B0606020202050201"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14400">
              <a:lnSpc>
                <a:spcPct val="100000"/>
              </a:lnSpc>
              <a:spcBef>
                <a:spcPts val="0"/>
              </a:spcBef>
              <a:buClr>
                <a:srgbClr val="B28A3F"/>
              </a:buClr>
            </a:pPr>
            <a:r>
              <a:rPr lang="es-MX" sz="1500" b="1">
                <a:solidFill>
                  <a:prstClr val="black">
                    <a:lumMod val="50000"/>
                    <a:lumOff val="50000"/>
                  </a:prstClr>
                </a:solidFill>
                <a:latin typeface="Montserrat"/>
              </a:rPr>
              <a:t>Tiempos de respuesta</a:t>
            </a:r>
          </a:p>
        </p:txBody>
      </p:sp>
      <p:sp>
        <p:nvSpPr>
          <p:cNvPr id="29" name="Text Placeholder 46">
            <a:extLst>
              <a:ext uri="{FF2B5EF4-FFF2-40B4-BE49-F238E27FC236}">
                <a16:creationId xmlns:a16="http://schemas.microsoft.com/office/drawing/2014/main" id="{32BFE96C-6B44-51E4-C393-73B781073713}"/>
              </a:ext>
            </a:extLst>
          </p:cNvPr>
          <p:cNvSpPr txBox="1">
            <a:spLocks/>
          </p:cNvSpPr>
          <p:nvPr/>
        </p:nvSpPr>
        <p:spPr>
          <a:xfrm>
            <a:off x="4082303" y="1273538"/>
            <a:ext cx="2157411" cy="507627"/>
          </a:xfrm>
          <a:prstGeom prst="rect">
            <a:avLst/>
          </a:prstGeom>
        </p:spPr>
        <p:txBody>
          <a:bodyPr anchor="ctr">
            <a:noAutofit/>
          </a:bodyPr>
          <a:lstStyle>
            <a:lvl1pPr marL="0" indent="0" algn="l" defTabSz="914354" rtl="0" eaLnBrk="1" latinLnBrk="0" hangingPunct="1">
              <a:lnSpc>
                <a:spcPct val="90000"/>
              </a:lnSpc>
              <a:spcBef>
                <a:spcPts val="600"/>
              </a:spcBef>
              <a:buFont typeface="Arial" panose="020B0604020202020204" pitchFamily="34" charset="0"/>
              <a:buNone/>
              <a:defRPr sz="6000" b="1" kern="1200">
                <a:solidFill>
                  <a:schemeClr val="tx1">
                    <a:lumMod val="95000"/>
                    <a:lumOff val="5000"/>
                  </a:schemeClr>
                </a:solidFill>
                <a:latin typeface="Bebas Neue" panose="020B0606020202050201"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solidFill>
                  <a:srgbClr val="0BD0D9"/>
                </a:solidFill>
                <a:effectLst/>
                <a:uLnTx/>
                <a:uFillTx/>
                <a:latin typeface="+mn-lt"/>
                <a:ea typeface="+mn-ea"/>
                <a:cs typeface="+mn-cs"/>
              </a:rPr>
              <a:t>02</a:t>
            </a:r>
          </a:p>
        </p:txBody>
      </p:sp>
      <p:sp>
        <p:nvSpPr>
          <p:cNvPr id="30" name="Text Placeholder 47">
            <a:extLst>
              <a:ext uri="{FF2B5EF4-FFF2-40B4-BE49-F238E27FC236}">
                <a16:creationId xmlns:a16="http://schemas.microsoft.com/office/drawing/2014/main" id="{35170B61-845D-2E95-6860-89DD2DD284FC}"/>
              </a:ext>
            </a:extLst>
          </p:cNvPr>
          <p:cNvSpPr txBox="1">
            <a:spLocks/>
          </p:cNvSpPr>
          <p:nvPr/>
        </p:nvSpPr>
        <p:spPr>
          <a:xfrm>
            <a:off x="4082303" y="1794549"/>
            <a:ext cx="3401465" cy="784225"/>
          </a:xfrm>
          <a:prstGeom prst="rect">
            <a:avLst/>
          </a:prstGeom>
        </p:spPr>
        <p:txBody>
          <a:bodyPr/>
          <a:lstStyle>
            <a:lvl1pPr marL="0" indent="0" algn="l" defTabSz="914354" rtl="0" eaLnBrk="1" latinLnBrk="0" hangingPunct="1">
              <a:lnSpc>
                <a:spcPct val="90000"/>
              </a:lnSpc>
              <a:spcBef>
                <a:spcPts val="1000"/>
              </a:spcBef>
              <a:buFont typeface="Arial" panose="020B0604020202020204" pitchFamily="34" charset="0"/>
              <a:buNone/>
              <a:defRPr sz="1600" kern="1200" baseline="0">
                <a:solidFill>
                  <a:sysClr val="windowText" lastClr="000000"/>
                </a:solidFill>
                <a:latin typeface="Calibri" panose="020F0502020204030204"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defTabSz="914400">
              <a:lnSpc>
                <a:spcPct val="100000"/>
              </a:lnSpc>
              <a:spcBef>
                <a:spcPts val="0"/>
              </a:spcBef>
              <a:buClr>
                <a:srgbClr val="B28A3F"/>
              </a:buClr>
            </a:pPr>
            <a:r>
              <a:rPr lang="es-MX" sz="1300">
                <a:solidFill>
                  <a:prstClr val="black">
                    <a:lumMod val="50000"/>
                    <a:lumOff val="50000"/>
                  </a:prstClr>
                </a:solidFill>
                <a:latin typeface="Montserrat"/>
              </a:rPr>
              <a:t>Se recomienda mejorar los </a:t>
            </a:r>
            <a:r>
              <a:rPr lang="es-MX" sz="1300" b="1">
                <a:solidFill>
                  <a:prstClr val="black">
                    <a:lumMod val="50000"/>
                    <a:lumOff val="50000"/>
                  </a:prstClr>
                </a:solidFill>
                <a:latin typeface="Montserrat"/>
              </a:rPr>
              <a:t>tiempos de respuesta a los requerimientos </a:t>
            </a:r>
            <a:r>
              <a:rPr lang="es-MX" sz="1300">
                <a:solidFill>
                  <a:prstClr val="black">
                    <a:lumMod val="50000"/>
                    <a:lumOff val="50000"/>
                  </a:prstClr>
                </a:solidFill>
                <a:latin typeface="Montserrat"/>
              </a:rPr>
              <a:t>realizados por los </a:t>
            </a:r>
            <a:r>
              <a:rPr lang="es-MX" sz="1300">
                <a:solidFill>
                  <a:prstClr val="white">
                    <a:lumMod val="50000"/>
                  </a:prstClr>
                </a:solidFill>
                <a:latin typeface="Montserrat"/>
              </a:rPr>
              <a:t>funcionarios de las entidades inscritas en relación </a:t>
            </a:r>
            <a:r>
              <a:rPr lang="es-MX" sz="1300">
                <a:solidFill>
                  <a:prstClr val="black">
                    <a:lumMod val="50000"/>
                    <a:lumOff val="50000"/>
                  </a:prstClr>
                </a:solidFill>
                <a:latin typeface="Montserrat"/>
              </a:rPr>
              <a:t>con los tramites administrados por Fogafín. </a:t>
            </a:r>
          </a:p>
          <a:p>
            <a:pPr lvl="0" algn="just" defTabSz="914400">
              <a:lnSpc>
                <a:spcPct val="100000"/>
              </a:lnSpc>
              <a:spcBef>
                <a:spcPts val="0"/>
              </a:spcBef>
              <a:buClr>
                <a:srgbClr val="B28A3F"/>
              </a:buClr>
            </a:pPr>
            <a:r>
              <a:rPr lang="es-MX" sz="1300">
                <a:solidFill>
                  <a:prstClr val="black">
                    <a:lumMod val="50000"/>
                    <a:lumOff val="50000"/>
                  </a:prstClr>
                </a:solidFill>
                <a:latin typeface="Montserrat"/>
              </a:rPr>
              <a:t>Lo anterior se sustenta en que, para el indicador de </a:t>
            </a:r>
            <a:r>
              <a:rPr lang="es-MX" sz="1300" b="1">
                <a:solidFill>
                  <a:srgbClr val="015E99"/>
                </a:solidFill>
                <a:latin typeface="Montserrat"/>
              </a:rPr>
              <a:t>“tiempo de espera”</a:t>
            </a:r>
            <a:r>
              <a:rPr lang="es-MX" sz="1300">
                <a:solidFill>
                  <a:srgbClr val="015E99"/>
                </a:solidFill>
                <a:latin typeface="Montserrat"/>
              </a:rPr>
              <a:t> </a:t>
            </a:r>
            <a:r>
              <a:rPr lang="es-MX" sz="1300">
                <a:solidFill>
                  <a:prstClr val="black">
                    <a:lumMod val="50000"/>
                    <a:lumOff val="50000"/>
                  </a:prstClr>
                </a:solidFill>
                <a:latin typeface="Montserrat"/>
              </a:rPr>
              <a:t>se obtuvo un índice de satisfacción del </a:t>
            </a:r>
            <a:r>
              <a:rPr lang="es-MX" sz="1300" b="1">
                <a:solidFill>
                  <a:srgbClr val="B28A3F"/>
                </a:solidFill>
                <a:latin typeface="Montserrat"/>
              </a:rPr>
              <a:t>93.68%</a:t>
            </a:r>
            <a:r>
              <a:rPr lang="es-MX" sz="1300">
                <a:solidFill>
                  <a:prstClr val="black">
                    <a:lumMod val="50000"/>
                    <a:lumOff val="50000"/>
                  </a:prstClr>
                </a:solidFill>
                <a:latin typeface="Montserrat"/>
              </a:rPr>
              <a:t>,</a:t>
            </a:r>
            <a:r>
              <a:rPr lang="es-MX" sz="1300" b="1">
                <a:solidFill>
                  <a:srgbClr val="B28A3F"/>
                </a:solidFill>
                <a:latin typeface="Montserrat"/>
              </a:rPr>
              <a:t> </a:t>
            </a:r>
            <a:r>
              <a:rPr lang="es-MX" sz="1300">
                <a:solidFill>
                  <a:prstClr val="black">
                    <a:lumMod val="50000"/>
                    <a:lumOff val="50000"/>
                  </a:prstClr>
                </a:solidFill>
                <a:latin typeface="Montserrat"/>
              </a:rPr>
              <a:t>cifra inferior al </a:t>
            </a:r>
            <a:r>
              <a:rPr lang="es-MX" sz="1300" b="1">
                <a:solidFill>
                  <a:srgbClr val="B28A3F"/>
                </a:solidFill>
                <a:latin typeface="Montserrat"/>
              </a:rPr>
              <a:t>96.78% </a:t>
            </a:r>
            <a:r>
              <a:rPr lang="es-MX" sz="1300">
                <a:solidFill>
                  <a:prstClr val="black">
                    <a:lumMod val="50000"/>
                    <a:lumOff val="50000"/>
                  </a:prstClr>
                </a:solidFill>
                <a:latin typeface="Montserrat"/>
              </a:rPr>
              <a:t>alcanzado por los </a:t>
            </a:r>
            <a:r>
              <a:rPr lang="es-MX" sz="1300" i="1">
                <a:solidFill>
                  <a:srgbClr val="015E99"/>
                </a:solidFill>
                <a:latin typeface="Montserrat"/>
              </a:rPr>
              <a:t>usuarios que presentaron PQRSDA. </a:t>
            </a:r>
            <a:r>
              <a:rPr lang="es-MX" sz="1300">
                <a:solidFill>
                  <a:prstClr val="black">
                    <a:lumMod val="50000"/>
                    <a:lumOff val="50000"/>
                  </a:prstClr>
                </a:solidFill>
                <a:latin typeface="Montserrat"/>
              </a:rPr>
              <a:t>Esta diferencia evidencia la necesidad de revisar los procesos asociados a la atención de trámites institucionales, con el fin de identificar ajustes que permitan mejorar la oportunidad en la respuesta.</a:t>
            </a:r>
          </a:p>
        </p:txBody>
      </p:sp>
      <p:sp>
        <p:nvSpPr>
          <p:cNvPr id="31" name="Text Placeholder 50">
            <a:extLst>
              <a:ext uri="{FF2B5EF4-FFF2-40B4-BE49-F238E27FC236}">
                <a16:creationId xmlns:a16="http://schemas.microsoft.com/office/drawing/2014/main" id="{CB8ED49C-7A1E-35BD-DCC5-EACB46DC220F}"/>
              </a:ext>
            </a:extLst>
          </p:cNvPr>
          <p:cNvSpPr txBox="1">
            <a:spLocks/>
          </p:cNvSpPr>
          <p:nvPr/>
        </p:nvSpPr>
        <p:spPr>
          <a:xfrm>
            <a:off x="8959403" y="1389365"/>
            <a:ext cx="2622997" cy="396886"/>
          </a:xfrm>
          <a:prstGeom prst="rect">
            <a:avLst/>
          </a:prstGeom>
        </p:spPr>
        <p:txBody>
          <a:bodyPr anchor="ctr">
            <a:noAutofit/>
          </a:bodyPr>
          <a:lstStyle>
            <a:lvl1pPr marL="0" indent="0" algn="l" defTabSz="914354" rtl="0" eaLnBrk="1" latinLnBrk="0" hangingPunct="1">
              <a:lnSpc>
                <a:spcPct val="90000"/>
              </a:lnSpc>
              <a:spcBef>
                <a:spcPts val="600"/>
              </a:spcBef>
              <a:buFont typeface="Arial" panose="020B0604020202020204" pitchFamily="34" charset="0"/>
              <a:buNone/>
              <a:defRPr sz="2800" b="0" kern="1200">
                <a:solidFill>
                  <a:schemeClr val="tx1">
                    <a:lumMod val="95000"/>
                    <a:lumOff val="5000"/>
                  </a:schemeClr>
                </a:solidFill>
                <a:latin typeface="Bebas Neue" panose="020B0606020202050201"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defTabSz="914400">
              <a:lnSpc>
                <a:spcPct val="100000"/>
              </a:lnSpc>
              <a:spcBef>
                <a:spcPts val="0"/>
              </a:spcBef>
              <a:buClr>
                <a:srgbClr val="B28A3F"/>
              </a:buClr>
            </a:pPr>
            <a:r>
              <a:rPr lang="es-MX" sz="1500" b="1">
                <a:solidFill>
                  <a:prstClr val="black">
                    <a:lumMod val="50000"/>
                    <a:lumOff val="50000"/>
                  </a:prstClr>
                </a:solidFill>
                <a:latin typeface="Montserrat"/>
              </a:rPr>
              <a:t>Claridad en el trámite</a:t>
            </a:r>
          </a:p>
        </p:txBody>
      </p:sp>
      <p:sp>
        <p:nvSpPr>
          <p:cNvPr id="32" name="Text Placeholder 51">
            <a:extLst>
              <a:ext uri="{FF2B5EF4-FFF2-40B4-BE49-F238E27FC236}">
                <a16:creationId xmlns:a16="http://schemas.microsoft.com/office/drawing/2014/main" id="{0AADB23B-D25C-7842-549C-576D84EB3401}"/>
              </a:ext>
            </a:extLst>
          </p:cNvPr>
          <p:cNvSpPr txBox="1">
            <a:spLocks/>
          </p:cNvSpPr>
          <p:nvPr/>
        </p:nvSpPr>
        <p:spPr>
          <a:xfrm>
            <a:off x="8024659" y="1269049"/>
            <a:ext cx="2157411" cy="507627"/>
          </a:xfrm>
          <a:prstGeom prst="rect">
            <a:avLst/>
          </a:prstGeom>
        </p:spPr>
        <p:txBody>
          <a:bodyPr anchor="ctr">
            <a:noAutofit/>
          </a:bodyPr>
          <a:lstStyle>
            <a:lvl1pPr marL="0" indent="0" algn="l" defTabSz="914354" rtl="0" eaLnBrk="1" latinLnBrk="0" hangingPunct="1">
              <a:lnSpc>
                <a:spcPct val="90000"/>
              </a:lnSpc>
              <a:spcBef>
                <a:spcPts val="600"/>
              </a:spcBef>
              <a:buFont typeface="Arial" panose="020B0604020202020204" pitchFamily="34" charset="0"/>
              <a:buNone/>
              <a:defRPr sz="6000" b="1" kern="1200">
                <a:solidFill>
                  <a:schemeClr val="tx1">
                    <a:lumMod val="95000"/>
                    <a:lumOff val="5000"/>
                  </a:schemeClr>
                </a:solidFill>
                <a:latin typeface="Bebas Neue" panose="020B0606020202050201"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solidFill>
                  <a:srgbClr val="10CF9B"/>
                </a:solidFill>
                <a:effectLst/>
                <a:uLnTx/>
                <a:uFillTx/>
                <a:latin typeface="+mn-lt"/>
                <a:ea typeface="+mn-ea"/>
                <a:cs typeface="+mn-cs"/>
              </a:rPr>
              <a:t>03</a:t>
            </a:r>
          </a:p>
        </p:txBody>
      </p:sp>
      <p:sp>
        <p:nvSpPr>
          <p:cNvPr id="33" name="Text Placeholder 52">
            <a:extLst>
              <a:ext uri="{FF2B5EF4-FFF2-40B4-BE49-F238E27FC236}">
                <a16:creationId xmlns:a16="http://schemas.microsoft.com/office/drawing/2014/main" id="{F7033CE3-B738-C255-EFF5-FEDBF417ACBF}"/>
              </a:ext>
            </a:extLst>
          </p:cNvPr>
          <p:cNvSpPr txBox="1">
            <a:spLocks/>
          </p:cNvSpPr>
          <p:nvPr/>
        </p:nvSpPr>
        <p:spPr>
          <a:xfrm>
            <a:off x="7961932" y="1814826"/>
            <a:ext cx="3811440" cy="784225"/>
          </a:xfrm>
          <a:prstGeom prst="rect">
            <a:avLst/>
          </a:prstGeom>
        </p:spPr>
        <p:txBody>
          <a:bodyPr/>
          <a:lstStyle>
            <a:lvl1pPr marL="0" indent="0" algn="l" defTabSz="914354" rtl="0" eaLnBrk="1" latinLnBrk="0" hangingPunct="1">
              <a:lnSpc>
                <a:spcPct val="90000"/>
              </a:lnSpc>
              <a:spcBef>
                <a:spcPts val="1000"/>
              </a:spcBef>
              <a:buFont typeface="Arial" panose="020B0604020202020204" pitchFamily="34" charset="0"/>
              <a:buNone/>
              <a:defRPr sz="1600" kern="1200" baseline="0">
                <a:solidFill>
                  <a:sysClr val="windowText" lastClr="000000"/>
                </a:solidFill>
                <a:latin typeface="Calibri" panose="020F0502020204030204"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defTabSz="914400">
              <a:lnSpc>
                <a:spcPct val="100000"/>
              </a:lnSpc>
              <a:spcBef>
                <a:spcPts val="0"/>
              </a:spcBef>
              <a:buClr>
                <a:srgbClr val="B28A3F"/>
              </a:buClr>
            </a:pPr>
            <a:r>
              <a:rPr lang="es-MX" sz="1300">
                <a:solidFill>
                  <a:prstClr val="black">
                    <a:lumMod val="50000"/>
                    <a:lumOff val="50000"/>
                  </a:prstClr>
                </a:solidFill>
                <a:latin typeface="Montserrat"/>
              </a:rPr>
              <a:t>Propender por reforzar la claridad y oportunidad de la información dirigida a los empleados de las </a:t>
            </a:r>
            <a:r>
              <a:rPr lang="es-MX" sz="1300" b="1">
                <a:solidFill>
                  <a:prstClr val="black">
                    <a:lumMod val="50000"/>
                    <a:lumOff val="50000"/>
                  </a:prstClr>
                </a:solidFill>
                <a:latin typeface="Montserrat"/>
              </a:rPr>
              <a:t>entidades inscritas</a:t>
            </a:r>
            <a:r>
              <a:rPr lang="es-MX" sz="1300">
                <a:solidFill>
                  <a:prstClr val="black">
                    <a:lumMod val="50000"/>
                    <a:lumOff val="50000"/>
                  </a:prstClr>
                </a:solidFill>
                <a:latin typeface="Montserrat"/>
              </a:rPr>
              <a:t>, especialmente en lo relacionado con el proceso de </a:t>
            </a:r>
            <a:r>
              <a:rPr lang="es-MX" sz="1300" i="1">
                <a:solidFill>
                  <a:prstClr val="black">
                    <a:lumMod val="50000"/>
                    <a:lumOff val="50000"/>
                  </a:prstClr>
                </a:solidFill>
                <a:latin typeface="Montserrat"/>
              </a:rPr>
              <a:t>Recaudo trimestral de la prima del Seguro de Depósitos.</a:t>
            </a:r>
            <a:r>
              <a:rPr lang="es-MX" sz="1300">
                <a:solidFill>
                  <a:srgbClr val="015E99"/>
                </a:solidFill>
                <a:latin typeface="Montserrat"/>
              </a:rPr>
              <a:t> </a:t>
            </a:r>
            <a:endParaRPr lang="es-MX" sz="1300">
              <a:solidFill>
                <a:prstClr val="black">
                  <a:lumMod val="50000"/>
                  <a:lumOff val="50000"/>
                </a:prstClr>
              </a:solidFill>
              <a:latin typeface="Montserrat"/>
            </a:endParaRPr>
          </a:p>
          <a:p>
            <a:pPr lvl="0" algn="just" defTabSz="914400">
              <a:lnSpc>
                <a:spcPct val="100000"/>
              </a:lnSpc>
              <a:spcBef>
                <a:spcPts val="0"/>
              </a:spcBef>
              <a:buClr>
                <a:srgbClr val="B28A3F"/>
              </a:buClr>
            </a:pPr>
            <a:r>
              <a:rPr lang="es-MX" sz="1300">
                <a:solidFill>
                  <a:prstClr val="black">
                    <a:lumMod val="50000"/>
                    <a:lumOff val="50000"/>
                  </a:prstClr>
                </a:solidFill>
                <a:latin typeface="Montserrat"/>
              </a:rPr>
              <a:t>Esto debido a que, en el hito de </a:t>
            </a:r>
            <a:r>
              <a:rPr lang="es-MX" sz="1300" b="1">
                <a:solidFill>
                  <a:srgbClr val="015E99"/>
                </a:solidFill>
                <a:latin typeface="Montserrat"/>
              </a:rPr>
              <a:t>“Facilidad del trámite”</a:t>
            </a:r>
            <a:r>
              <a:rPr lang="es-MX" sz="1300">
                <a:solidFill>
                  <a:prstClr val="black">
                    <a:lumMod val="50000"/>
                    <a:lumOff val="50000"/>
                  </a:prstClr>
                </a:solidFill>
                <a:latin typeface="Montserrat"/>
              </a:rPr>
              <a:t>, se registró un índice de satisfacción del  </a:t>
            </a:r>
            <a:r>
              <a:rPr lang="es-MX" sz="1300" b="1">
                <a:solidFill>
                  <a:srgbClr val="B28A3F"/>
                </a:solidFill>
                <a:latin typeface="Montserrat"/>
              </a:rPr>
              <a:t>95.5%</a:t>
            </a:r>
            <a:r>
              <a:rPr lang="es-MX" sz="1300">
                <a:solidFill>
                  <a:prstClr val="white">
                    <a:lumMod val="50000"/>
                  </a:prstClr>
                </a:solidFill>
                <a:latin typeface="Montserrat"/>
              </a:rPr>
              <a:t>, cifra inferior al 100% alcanzado por las entidades que realizaron el trámite de </a:t>
            </a:r>
            <a:r>
              <a:rPr lang="es-MX" sz="1300" i="1">
                <a:solidFill>
                  <a:prstClr val="white">
                    <a:lumMod val="50000"/>
                  </a:prstClr>
                </a:solidFill>
                <a:latin typeface="Montserrat"/>
              </a:rPr>
              <a:t>inscripción al Sistema del Seguro de Depósitos</a:t>
            </a:r>
            <a:r>
              <a:rPr lang="es-MX" sz="1300">
                <a:solidFill>
                  <a:prstClr val="white">
                    <a:lumMod val="50000"/>
                  </a:prstClr>
                </a:solidFill>
                <a:latin typeface="Montserrat"/>
              </a:rPr>
              <a:t>. </a:t>
            </a:r>
          </a:p>
          <a:p>
            <a:pPr lvl="0" algn="just" defTabSz="914400">
              <a:lnSpc>
                <a:spcPct val="100000"/>
              </a:lnSpc>
              <a:spcBef>
                <a:spcPts val="0"/>
              </a:spcBef>
              <a:buClr>
                <a:srgbClr val="B28A3F"/>
              </a:buClr>
            </a:pPr>
            <a:r>
              <a:rPr lang="es-MX" sz="1300">
                <a:solidFill>
                  <a:prstClr val="white">
                    <a:lumMod val="50000"/>
                  </a:prstClr>
                </a:solidFill>
                <a:latin typeface="Montserrat"/>
              </a:rPr>
              <a:t>Esta diferencia evidencia la importancia de continuar fortaleciendo las orientaciones, lineamientos y acompañamiento prestado a los usuarios institucionales, con el fin de garantizar una experiencia más homogénea y alineada con los niveles de satisfacción más altos observados en otros trámites.</a:t>
            </a:r>
            <a:endParaRPr lang="es-CO" sz="1300">
              <a:solidFill>
                <a:prstClr val="white">
                  <a:lumMod val="50000"/>
                </a:prstClr>
              </a:solidFill>
              <a:latin typeface="Montserrat"/>
            </a:endParaRPr>
          </a:p>
        </p:txBody>
      </p:sp>
      <p:cxnSp>
        <p:nvCxnSpPr>
          <p:cNvPr id="37" name="Straight Connector 16">
            <a:extLst>
              <a:ext uri="{FF2B5EF4-FFF2-40B4-BE49-F238E27FC236}">
                <a16:creationId xmlns:a16="http://schemas.microsoft.com/office/drawing/2014/main" id="{5A4E1F53-89B4-CE34-F4C1-0929E549465A}"/>
              </a:ext>
            </a:extLst>
          </p:cNvPr>
          <p:cNvCxnSpPr/>
          <p:nvPr/>
        </p:nvCxnSpPr>
        <p:spPr>
          <a:xfrm>
            <a:off x="589434" y="1111535"/>
            <a:ext cx="16135" cy="1794984"/>
          </a:xfrm>
          <a:prstGeom prst="line">
            <a:avLst/>
          </a:prstGeom>
          <a:noFill/>
          <a:ln w="3175" cap="flat" cmpd="sng" algn="ctr">
            <a:solidFill>
              <a:sysClr val="window" lastClr="FFFFFF">
                <a:lumMod val="75000"/>
              </a:sysClr>
            </a:solidFill>
            <a:prstDash val="solid"/>
            <a:miter lim="800000"/>
          </a:ln>
          <a:effectLst/>
        </p:spPr>
      </p:cxnSp>
      <p:cxnSp>
        <p:nvCxnSpPr>
          <p:cNvPr id="38" name="Straight Connector 17">
            <a:extLst>
              <a:ext uri="{FF2B5EF4-FFF2-40B4-BE49-F238E27FC236}">
                <a16:creationId xmlns:a16="http://schemas.microsoft.com/office/drawing/2014/main" id="{D9CB959B-C8A1-B15E-81F1-4681AC9B8C8F}"/>
              </a:ext>
            </a:extLst>
          </p:cNvPr>
          <p:cNvCxnSpPr/>
          <p:nvPr/>
        </p:nvCxnSpPr>
        <p:spPr>
          <a:xfrm>
            <a:off x="3889568" y="1116012"/>
            <a:ext cx="895" cy="1781536"/>
          </a:xfrm>
          <a:prstGeom prst="line">
            <a:avLst/>
          </a:prstGeom>
          <a:noFill/>
          <a:ln w="3175" cap="flat" cmpd="sng" algn="ctr">
            <a:solidFill>
              <a:sysClr val="window" lastClr="FFFFFF">
                <a:lumMod val="75000"/>
              </a:sysClr>
            </a:solidFill>
            <a:prstDash val="solid"/>
            <a:miter lim="800000"/>
          </a:ln>
          <a:effectLst/>
        </p:spPr>
      </p:cxnSp>
      <p:cxnSp>
        <p:nvCxnSpPr>
          <p:cNvPr id="39" name="Straight Connector 30">
            <a:extLst>
              <a:ext uri="{FF2B5EF4-FFF2-40B4-BE49-F238E27FC236}">
                <a16:creationId xmlns:a16="http://schemas.microsoft.com/office/drawing/2014/main" id="{C4C288A4-DF5C-5F8C-013A-547904137FF3}"/>
              </a:ext>
            </a:extLst>
          </p:cNvPr>
          <p:cNvCxnSpPr/>
          <p:nvPr/>
        </p:nvCxnSpPr>
        <p:spPr>
          <a:xfrm flipH="1">
            <a:off x="7831920" y="1111523"/>
            <a:ext cx="4" cy="1786019"/>
          </a:xfrm>
          <a:prstGeom prst="line">
            <a:avLst/>
          </a:prstGeom>
          <a:noFill/>
          <a:ln w="3175" cap="flat" cmpd="sng" algn="ctr">
            <a:solidFill>
              <a:sysClr val="window" lastClr="FFFFFF">
                <a:lumMod val="75000"/>
              </a:sysClr>
            </a:solidFill>
            <a:prstDash val="solid"/>
            <a:miter lim="800000"/>
          </a:ln>
          <a:effectLst/>
        </p:spPr>
      </p:cxnSp>
      <p:sp>
        <p:nvSpPr>
          <p:cNvPr id="41" name="Freeform 190">
            <a:extLst>
              <a:ext uri="{FF2B5EF4-FFF2-40B4-BE49-F238E27FC236}">
                <a16:creationId xmlns:a16="http://schemas.microsoft.com/office/drawing/2014/main" id="{7904EFF1-C36B-0E50-EA37-A89E467C05F9}"/>
              </a:ext>
            </a:extLst>
          </p:cNvPr>
          <p:cNvSpPr>
            <a:spLocks noEditPoints="1"/>
          </p:cNvSpPr>
          <p:nvPr/>
        </p:nvSpPr>
        <p:spPr bwMode="auto">
          <a:xfrm>
            <a:off x="460274" y="2052512"/>
            <a:ext cx="272103" cy="272103"/>
          </a:xfrm>
          <a:custGeom>
            <a:avLst/>
            <a:gdLst>
              <a:gd name="T0" fmla="*/ 4925 w 16128"/>
              <a:gd name="T1" fmla="*/ 634 h 16128"/>
              <a:gd name="T2" fmla="*/ 2095 w 16128"/>
              <a:gd name="T3" fmla="*/ 2642 h 16128"/>
              <a:gd name="T4" fmla="*/ 363 w 16128"/>
              <a:gd name="T5" fmla="*/ 5666 h 16128"/>
              <a:gd name="T6" fmla="*/ 93 w 16128"/>
              <a:gd name="T7" fmla="*/ 9292 h 16128"/>
              <a:gd name="T8" fmla="*/ 1377 w 16128"/>
              <a:gd name="T9" fmla="*/ 12573 h 16128"/>
              <a:gd name="T10" fmla="*/ 3883 w 16128"/>
              <a:gd name="T11" fmla="*/ 14961 h 16128"/>
              <a:gd name="T12" fmla="*/ 7239 w 16128"/>
              <a:gd name="T13" fmla="*/ 16087 h 16128"/>
              <a:gd name="T14" fmla="*/ 10837 w 16128"/>
              <a:gd name="T15" fmla="*/ 15639 h 16128"/>
              <a:gd name="T16" fmla="*/ 13766 w 16128"/>
              <a:gd name="T17" fmla="*/ 13766 h 16128"/>
              <a:gd name="T18" fmla="*/ 15639 w 16128"/>
              <a:gd name="T19" fmla="*/ 10837 h 16128"/>
              <a:gd name="T20" fmla="*/ 16087 w 16128"/>
              <a:gd name="T21" fmla="*/ 7239 h 16128"/>
              <a:gd name="T22" fmla="*/ 14961 w 16128"/>
              <a:gd name="T23" fmla="*/ 3883 h 16128"/>
              <a:gd name="T24" fmla="*/ 12573 w 16128"/>
              <a:gd name="T25" fmla="*/ 1377 h 16128"/>
              <a:gd name="T26" fmla="*/ 9292 w 16128"/>
              <a:gd name="T27" fmla="*/ 93 h 16128"/>
              <a:gd name="T28" fmla="*/ 10673 w 16128"/>
              <a:gd name="T29" fmla="*/ 7405 h 16128"/>
              <a:gd name="T30" fmla="*/ 10390 w 16128"/>
              <a:gd name="T31" fmla="*/ 7337 h 16128"/>
              <a:gd name="T32" fmla="*/ 7144 w 16128"/>
              <a:gd name="T33" fmla="*/ 9962 h 16128"/>
              <a:gd name="T34" fmla="*/ 7363 w 16128"/>
              <a:gd name="T35" fmla="*/ 10437 h 16128"/>
              <a:gd name="T36" fmla="*/ 7416 w 16128"/>
              <a:gd name="T37" fmla="*/ 10697 h 16128"/>
              <a:gd name="T38" fmla="*/ 7344 w 16128"/>
              <a:gd name="T39" fmla="*/ 11333 h 16128"/>
              <a:gd name="T40" fmla="*/ 6874 w 16128"/>
              <a:gd name="T41" fmla="*/ 12197 h 16128"/>
              <a:gd name="T42" fmla="*/ 6096 w 16128"/>
              <a:gd name="T43" fmla="*/ 12820 h 16128"/>
              <a:gd name="T44" fmla="*/ 5154 w 16128"/>
              <a:gd name="T45" fmla="*/ 13066 h 16128"/>
              <a:gd name="T46" fmla="*/ 5115 w 16128"/>
              <a:gd name="T47" fmla="*/ 12695 h 16128"/>
              <a:gd name="T48" fmla="*/ 5745 w 16128"/>
              <a:gd name="T49" fmla="*/ 12052 h 16128"/>
              <a:gd name="T50" fmla="*/ 5909 w 16128"/>
              <a:gd name="T51" fmla="*/ 11754 h 16128"/>
              <a:gd name="T52" fmla="*/ 5938 w 16128"/>
              <a:gd name="T53" fmla="*/ 11374 h 16128"/>
              <a:gd name="T54" fmla="*/ 5787 w 16128"/>
              <a:gd name="T55" fmla="*/ 10948 h 16128"/>
              <a:gd name="T56" fmla="*/ 5423 w 16128"/>
              <a:gd name="T57" fmla="*/ 10522 h 16128"/>
              <a:gd name="T58" fmla="*/ 4979 w 16128"/>
              <a:gd name="T59" fmla="*/ 10232 h 16128"/>
              <a:gd name="T60" fmla="*/ 4556 w 16128"/>
              <a:gd name="T61" fmla="*/ 10187 h 16128"/>
              <a:gd name="T62" fmla="*/ 4238 w 16128"/>
              <a:gd name="T63" fmla="*/ 10267 h 16128"/>
              <a:gd name="T64" fmla="*/ 3901 w 16128"/>
              <a:gd name="T65" fmla="*/ 10532 h 16128"/>
              <a:gd name="T66" fmla="*/ 3163 w 16128"/>
              <a:gd name="T67" fmla="*/ 11078 h 16128"/>
              <a:gd name="T68" fmla="*/ 3101 w 16128"/>
              <a:gd name="T69" fmla="*/ 10537 h 16128"/>
              <a:gd name="T70" fmla="*/ 3527 w 16128"/>
              <a:gd name="T71" fmla="*/ 9651 h 16128"/>
              <a:gd name="T72" fmla="*/ 4280 w 16128"/>
              <a:gd name="T73" fmla="*/ 8991 h 16128"/>
              <a:gd name="T74" fmla="*/ 5213 w 16128"/>
              <a:gd name="T75" fmla="*/ 8702 h 16128"/>
              <a:gd name="T76" fmla="*/ 5526 w 16128"/>
              <a:gd name="T77" fmla="*/ 8719 h 16128"/>
              <a:gd name="T78" fmla="*/ 5898 w 16128"/>
              <a:gd name="T79" fmla="*/ 8840 h 16128"/>
              <a:gd name="T80" fmla="*/ 8894 w 16128"/>
              <a:gd name="T81" fmla="*/ 6004 h 16128"/>
              <a:gd name="T82" fmla="*/ 8729 w 16128"/>
              <a:gd name="T83" fmla="*/ 5574 h 16128"/>
              <a:gd name="T84" fmla="*/ 8698 w 16128"/>
              <a:gd name="T85" fmla="*/ 5338 h 16128"/>
              <a:gd name="T86" fmla="*/ 8890 w 16128"/>
              <a:gd name="T87" fmla="*/ 4471 h 16128"/>
              <a:gd name="T88" fmla="*/ 9478 w 16128"/>
              <a:gd name="T89" fmla="*/ 3672 h 16128"/>
              <a:gd name="T90" fmla="*/ 10326 w 16128"/>
              <a:gd name="T91" fmla="*/ 3160 h 16128"/>
              <a:gd name="T92" fmla="*/ 11013 w 16128"/>
              <a:gd name="T93" fmla="*/ 3091 h 16128"/>
              <a:gd name="T94" fmla="*/ 10617 w 16128"/>
              <a:gd name="T95" fmla="*/ 3800 h 16128"/>
              <a:gd name="T96" fmla="*/ 10299 w 16128"/>
              <a:gd name="T97" fmla="*/ 4163 h 16128"/>
              <a:gd name="T98" fmla="*/ 10192 w 16128"/>
              <a:gd name="T99" fmla="*/ 4463 h 16128"/>
              <a:gd name="T100" fmla="*/ 10200 w 16128"/>
              <a:gd name="T101" fmla="*/ 4871 h 16128"/>
              <a:gd name="T102" fmla="*/ 10437 w 16128"/>
              <a:gd name="T103" fmla="*/ 5312 h 16128"/>
              <a:gd name="T104" fmla="*/ 10842 w 16128"/>
              <a:gd name="T105" fmla="*/ 5708 h 16128"/>
              <a:gd name="T106" fmla="*/ 11284 w 16128"/>
              <a:gd name="T107" fmla="*/ 5920 h 16128"/>
              <a:gd name="T108" fmla="*/ 11680 w 16128"/>
              <a:gd name="T109" fmla="*/ 5911 h 16128"/>
              <a:gd name="T110" fmla="*/ 11982 w 16128"/>
              <a:gd name="T111" fmla="*/ 5781 h 16128"/>
              <a:gd name="T112" fmla="*/ 12428 w 16128"/>
              <a:gd name="T113" fmla="*/ 5374 h 16128"/>
              <a:gd name="T114" fmla="*/ 13043 w 16128"/>
              <a:gd name="T115" fmla="*/ 5120 h 16128"/>
              <a:gd name="T116" fmla="*/ 12923 w 16128"/>
              <a:gd name="T117" fmla="*/ 5887 h 16128"/>
              <a:gd name="T118" fmla="*/ 12371 w 16128"/>
              <a:gd name="T119" fmla="*/ 6712 h 16128"/>
              <a:gd name="T120" fmla="*/ 11541 w 16128"/>
              <a:gd name="T121" fmla="*/ 7264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28" h="16128">
                <a:moveTo>
                  <a:pt x="8064" y="0"/>
                </a:moveTo>
                <a:lnTo>
                  <a:pt x="7649" y="10"/>
                </a:lnTo>
                <a:lnTo>
                  <a:pt x="7239" y="41"/>
                </a:lnTo>
                <a:lnTo>
                  <a:pt x="6836" y="93"/>
                </a:lnTo>
                <a:lnTo>
                  <a:pt x="6439" y="164"/>
                </a:lnTo>
                <a:lnTo>
                  <a:pt x="6049" y="254"/>
                </a:lnTo>
                <a:lnTo>
                  <a:pt x="5666" y="363"/>
                </a:lnTo>
                <a:lnTo>
                  <a:pt x="5291" y="489"/>
                </a:lnTo>
                <a:lnTo>
                  <a:pt x="4925" y="634"/>
                </a:lnTo>
                <a:lnTo>
                  <a:pt x="4568" y="795"/>
                </a:lnTo>
                <a:lnTo>
                  <a:pt x="4220" y="974"/>
                </a:lnTo>
                <a:lnTo>
                  <a:pt x="3883" y="1167"/>
                </a:lnTo>
                <a:lnTo>
                  <a:pt x="3555" y="1377"/>
                </a:lnTo>
                <a:lnTo>
                  <a:pt x="3239" y="1602"/>
                </a:lnTo>
                <a:lnTo>
                  <a:pt x="2934" y="1842"/>
                </a:lnTo>
                <a:lnTo>
                  <a:pt x="2642" y="2095"/>
                </a:lnTo>
                <a:lnTo>
                  <a:pt x="2362" y="2362"/>
                </a:lnTo>
                <a:lnTo>
                  <a:pt x="2095" y="2642"/>
                </a:lnTo>
                <a:lnTo>
                  <a:pt x="1842" y="2934"/>
                </a:lnTo>
                <a:lnTo>
                  <a:pt x="1602" y="3239"/>
                </a:lnTo>
                <a:lnTo>
                  <a:pt x="1377" y="3555"/>
                </a:lnTo>
                <a:lnTo>
                  <a:pt x="1167" y="3883"/>
                </a:lnTo>
                <a:lnTo>
                  <a:pt x="974" y="4220"/>
                </a:lnTo>
                <a:lnTo>
                  <a:pt x="795" y="4568"/>
                </a:lnTo>
                <a:lnTo>
                  <a:pt x="634" y="4925"/>
                </a:lnTo>
                <a:lnTo>
                  <a:pt x="489" y="5291"/>
                </a:lnTo>
                <a:lnTo>
                  <a:pt x="363" y="5666"/>
                </a:lnTo>
                <a:lnTo>
                  <a:pt x="254" y="6049"/>
                </a:lnTo>
                <a:lnTo>
                  <a:pt x="164" y="6439"/>
                </a:lnTo>
                <a:lnTo>
                  <a:pt x="93" y="6836"/>
                </a:lnTo>
                <a:lnTo>
                  <a:pt x="41" y="7239"/>
                </a:lnTo>
                <a:lnTo>
                  <a:pt x="10" y="7649"/>
                </a:lnTo>
                <a:lnTo>
                  <a:pt x="0" y="8064"/>
                </a:lnTo>
                <a:lnTo>
                  <a:pt x="10" y="8479"/>
                </a:lnTo>
                <a:lnTo>
                  <a:pt x="41" y="8889"/>
                </a:lnTo>
                <a:lnTo>
                  <a:pt x="93" y="9292"/>
                </a:lnTo>
                <a:lnTo>
                  <a:pt x="164" y="9689"/>
                </a:lnTo>
                <a:lnTo>
                  <a:pt x="254" y="10079"/>
                </a:lnTo>
                <a:lnTo>
                  <a:pt x="363" y="10462"/>
                </a:lnTo>
                <a:lnTo>
                  <a:pt x="489" y="10837"/>
                </a:lnTo>
                <a:lnTo>
                  <a:pt x="634" y="11203"/>
                </a:lnTo>
                <a:lnTo>
                  <a:pt x="795" y="11560"/>
                </a:lnTo>
                <a:lnTo>
                  <a:pt x="974" y="11908"/>
                </a:lnTo>
                <a:lnTo>
                  <a:pt x="1167" y="12245"/>
                </a:lnTo>
                <a:lnTo>
                  <a:pt x="1377" y="12573"/>
                </a:lnTo>
                <a:lnTo>
                  <a:pt x="1602" y="12889"/>
                </a:lnTo>
                <a:lnTo>
                  <a:pt x="1842" y="13194"/>
                </a:lnTo>
                <a:lnTo>
                  <a:pt x="2095" y="13486"/>
                </a:lnTo>
                <a:lnTo>
                  <a:pt x="2362" y="13766"/>
                </a:lnTo>
                <a:lnTo>
                  <a:pt x="2642" y="14033"/>
                </a:lnTo>
                <a:lnTo>
                  <a:pt x="2934" y="14286"/>
                </a:lnTo>
                <a:lnTo>
                  <a:pt x="3239" y="14526"/>
                </a:lnTo>
                <a:lnTo>
                  <a:pt x="3555" y="14751"/>
                </a:lnTo>
                <a:lnTo>
                  <a:pt x="3883" y="14961"/>
                </a:lnTo>
                <a:lnTo>
                  <a:pt x="4220" y="15154"/>
                </a:lnTo>
                <a:lnTo>
                  <a:pt x="4568" y="15333"/>
                </a:lnTo>
                <a:lnTo>
                  <a:pt x="4925" y="15494"/>
                </a:lnTo>
                <a:lnTo>
                  <a:pt x="5291" y="15639"/>
                </a:lnTo>
                <a:lnTo>
                  <a:pt x="5666" y="15765"/>
                </a:lnTo>
                <a:lnTo>
                  <a:pt x="6049" y="15874"/>
                </a:lnTo>
                <a:lnTo>
                  <a:pt x="6439" y="15964"/>
                </a:lnTo>
                <a:lnTo>
                  <a:pt x="6836" y="16035"/>
                </a:lnTo>
                <a:lnTo>
                  <a:pt x="7239" y="16087"/>
                </a:lnTo>
                <a:lnTo>
                  <a:pt x="7649" y="16118"/>
                </a:lnTo>
                <a:lnTo>
                  <a:pt x="8064" y="16128"/>
                </a:lnTo>
                <a:lnTo>
                  <a:pt x="8479" y="16118"/>
                </a:lnTo>
                <a:lnTo>
                  <a:pt x="8889" y="16087"/>
                </a:lnTo>
                <a:lnTo>
                  <a:pt x="9292" y="16035"/>
                </a:lnTo>
                <a:lnTo>
                  <a:pt x="9689" y="15964"/>
                </a:lnTo>
                <a:lnTo>
                  <a:pt x="10079" y="15874"/>
                </a:lnTo>
                <a:lnTo>
                  <a:pt x="10462" y="15765"/>
                </a:lnTo>
                <a:lnTo>
                  <a:pt x="10837" y="15639"/>
                </a:lnTo>
                <a:lnTo>
                  <a:pt x="11203" y="15494"/>
                </a:lnTo>
                <a:lnTo>
                  <a:pt x="11560" y="15333"/>
                </a:lnTo>
                <a:lnTo>
                  <a:pt x="11908" y="15154"/>
                </a:lnTo>
                <a:lnTo>
                  <a:pt x="12245" y="14961"/>
                </a:lnTo>
                <a:lnTo>
                  <a:pt x="12573" y="14751"/>
                </a:lnTo>
                <a:lnTo>
                  <a:pt x="12888" y="14526"/>
                </a:lnTo>
                <a:lnTo>
                  <a:pt x="13194" y="14286"/>
                </a:lnTo>
                <a:lnTo>
                  <a:pt x="13486" y="14033"/>
                </a:lnTo>
                <a:lnTo>
                  <a:pt x="13766" y="13766"/>
                </a:lnTo>
                <a:lnTo>
                  <a:pt x="14033" y="13486"/>
                </a:lnTo>
                <a:lnTo>
                  <a:pt x="14286" y="13194"/>
                </a:lnTo>
                <a:lnTo>
                  <a:pt x="14526" y="12889"/>
                </a:lnTo>
                <a:lnTo>
                  <a:pt x="14751" y="12573"/>
                </a:lnTo>
                <a:lnTo>
                  <a:pt x="14961" y="12245"/>
                </a:lnTo>
                <a:lnTo>
                  <a:pt x="15154" y="11908"/>
                </a:lnTo>
                <a:lnTo>
                  <a:pt x="15333" y="11560"/>
                </a:lnTo>
                <a:lnTo>
                  <a:pt x="15494" y="11203"/>
                </a:lnTo>
                <a:lnTo>
                  <a:pt x="15639" y="10837"/>
                </a:lnTo>
                <a:lnTo>
                  <a:pt x="15765" y="10462"/>
                </a:lnTo>
                <a:lnTo>
                  <a:pt x="15874" y="10079"/>
                </a:lnTo>
                <a:lnTo>
                  <a:pt x="15964" y="9689"/>
                </a:lnTo>
                <a:lnTo>
                  <a:pt x="16035" y="9292"/>
                </a:lnTo>
                <a:lnTo>
                  <a:pt x="16087" y="8889"/>
                </a:lnTo>
                <a:lnTo>
                  <a:pt x="16118" y="8479"/>
                </a:lnTo>
                <a:lnTo>
                  <a:pt x="16128" y="8064"/>
                </a:lnTo>
                <a:lnTo>
                  <a:pt x="16118" y="7649"/>
                </a:lnTo>
                <a:lnTo>
                  <a:pt x="16087" y="7239"/>
                </a:lnTo>
                <a:lnTo>
                  <a:pt x="16035" y="6836"/>
                </a:lnTo>
                <a:lnTo>
                  <a:pt x="15964" y="6439"/>
                </a:lnTo>
                <a:lnTo>
                  <a:pt x="15874" y="6049"/>
                </a:lnTo>
                <a:lnTo>
                  <a:pt x="15765" y="5666"/>
                </a:lnTo>
                <a:lnTo>
                  <a:pt x="15639" y="5291"/>
                </a:lnTo>
                <a:lnTo>
                  <a:pt x="15494" y="4925"/>
                </a:lnTo>
                <a:lnTo>
                  <a:pt x="15333" y="4568"/>
                </a:lnTo>
                <a:lnTo>
                  <a:pt x="15154" y="4220"/>
                </a:lnTo>
                <a:lnTo>
                  <a:pt x="14961" y="3883"/>
                </a:lnTo>
                <a:lnTo>
                  <a:pt x="14751" y="3555"/>
                </a:lnTo>
                <a:lnTo>
                  <a:pt x="14526" y="3239"/>
                </a:lnTo>
                <a:lnTo>
                  <a:pt x="14286" y="2934"/>
                </a:lnTo>
                <a:lnTo>
                  <a:pt x="14033" y="2642"/>
                </a:lnTo>
                <a:lnTo>
                  <a:pt x="13766" y="2362"/>
                </a:lnTo>
                <a:lnTo>
                  <a:pt x="13486" y="2095"/>
                </a:lnTo>
                <a:lnTo>
                  <a:pt x="13194" y="1842"/>
                </a:lnTo>
                <a:lnTo>
                  <a:pt x="12888" y="1602"/>
                </a:lnTo>
                <a:lnTo>
                  <a:pt x="12573" y="1377"/>
                </a:lnTo>
                <a:lnTo>
                  <a:pt x="12245" y="1167"/>
                </a:lnTo>
                <a:lnTo>
                  <a:pt x="11908" y="974"/>
                </a:lnTo>
                <a:lnTo>
                  <a:pt x="11560" y="795"/>
                </a:lnTo>
                <a:lnTo>
                  <a:pt x="11203" y="634"/>
                </a:lnTo>
                <a:lnTo>
                  <a:pt x="10837" y="489"/>
                </a:lnTo>
                <a:lnTo>
                  <a:pt x="10462" y="363"/>
                </a:lnTo>
                <a:lnTo>
                  <a:pt x="10079" y="254"/>
                </a:lnTo>
                <a:lnTo>
                  <a:pt x="9689" y="164"/>
                </a:lnTo>
                <a:lnTo>
                  <a:pt x="9292" y="93"/>
                </a:lnTo>
                <a:lnTo>
                  <a:pt x="8889" y="41"/>
                </a:lnTo>
                <a:lnTo>
                  <a:pt x="8479" y="10"/>
                </a:lnTo>
                <a:lnTo>
                  <a:pt x="8064" y="0"/>
                </a:lnTo>
                <a:close/>
                <a:moveTo>
                  <a:pt x="10797" y="7412"/>
                </a:moveTo>
                <a:lnTo>
                  <a:pt x="10772" y="7412"/>
                </a:lnTo>
                <a:lnTo>
                  <a:pt x="10748" y="7411"/>
                </a:lnTo>
                <a:lnTo>
                  <a:pt x="10723" y="7409"/>
                </a:lnTo>
                <a:lnTo>
                  <a:pt x="10698" y="7407"/>
                </a:lnTo>
                <a:lnTo>
                  <a:pt x="10673" y="7405"/>
                </a:lnTo>
                <a:lnTo>
                  <a:pt x="10648" y="7401"/>
                </a:lnTo>
                <a:lnTo>
                  <a:pt x="10622" y="7397"/>
                </a:lnTo>
                <a:lnTo>
                  <a:pt x="10597" y="7393"/>
                </a:lnTo>
                <a:lnTo>
                  <a:pt x="10572" y="7388"/>
                </a:lnTo>
                <a:lnTo>
                  <a:pt x="10546" y="7383"/>
                </a:lnTo>
                <a:lnTo>
                  <a:pt x="10520" y="7377"/>
                </a:lnTo>
                <a:lnTo>
                  <a:pt x="10494" y="7369"/>
                </a:lnTo>
                <a:lnTo>
                  <a:pt x="10443" y="7354"/>
                </a:lnTo>
                <a:lnTo>
                  <a:pt x="10390" y="7337"/>
                </a:lnTo>
                <a:lnTo>
                  <a:pt x="10338" y="7319"/>
                </a:lnTo>
                <a:lnTo>
                  <a:pt x="10286" y="7298"/>
                </a:lnTo>
                <a:lnTo>
                  <a:pt x="10232" y="7276"/>
                </a:lnTo>
                <a:lnTo>
                  <a:pt x="10180" y="7251"/>
                </a:lnTo>
                <a:lnTo>
                  <a:pt x="10126" y="7224"/>
                </a:lnTo>
                <a:lnTo>
                  <a:pt x="10074" y="7197"/>
                </a:lnTo>
                <a:lnTo>
                  <a:pt x="10022" y="7167"/>
                </a:lnTo>
                <a:lnTo>
                  <a:pt x="9969" y="7136"/>
                </a:lnTo>
                <a:lnTo>
                  <a:pt x="7144" y="9962"/>
                </a:lnTo>
                <a:lnTo>
                  <a:pt x="7175" y="10014"/>
                </a:lnTo>
                <a:lnTo>
                  <a:pt x="7204" y="10067"/>
                </a:lnTo>
                <a:lnTo>
                  <a:pt x="7232" y="10119"/>
                </a:lnTo>
                <a:lnTo>
                  <a:pt x="7259" y="10173"/>
                </a:lnTo>
                <a:lnTo>
                  <a:pt x="7284" y="10225"/>
                </a:lnTo>
                <a:lnTo>
                  <a:pt x="7306" y="10279"/>
                </a:lnTo>
                <a:lnTo>
                  <a:pt x="7327" y="10331"/>
                </a:lnTo>
                <a:lnTo>
                  <a:pt x="7346" y="10384"/>
                </a:lnTo>
                <a:lnTo>
                  <a:pt x="7363" y="10437"/>
                </a:lnTo>
                <a:lnTo>
                  <a:pt x="7379" y="10489"/>
                </a:lnTo>
                <a:lnTo>
                  <a:pt x="7385" y="10515"/>
                </a:lnTo>
                <a:lnTo>
                  <a:pt x="7392" y="10542"/>
                </a:lnTo>
                <a:lnTo>
                  <a:pt x="7397" y="10568"/>
                </a:lnTo>
                <a:lnTo>
                  <a:pt x="7402" y="10594"/>
                </a:lnTo>
                <a:lnTo>
                  <a:pt x="7407" y="10619"/>
                </a:lnTo>
                <a:lnTo>
                  <a:pt x="7410" y="10645"/>
                </a:lnTo>
                <a:lnTo>
                  <a:pt x="7414" y="10671"/>
                </a:lnTo>
                <a:lnTo>
                  <a:pt x="7416" y="10697"/>
                </a:lnTo>
                <a:lnTo>
                  <a:pt x="7419" y="10722"/>
                </a:lnTo>
                <a:lnTo>
                  <a:pt x="7420" y="10747"/>
                </a:lnTo>
                <a:lnTo>
                  <a:pt x="7421" y="10772"/>
                </a:lnTo>
                <a:lnTo>
                  <a:pt x="7421" y="10798"/>
                </a:lnTo>
                <a:lnTo>
                  <a:pt x="7418" y="10907"/>
                </a:lnTo>
                <a:lnTo>
                  <a:pt x="7409" y="11014"/>
                </a:lnTo>
                <a:lnTo>
                  <a:pt x="7393" y="11121"/>
                </a:lnTo>
                <a:lnTo>
                  <a:pt x="7372" y="11227"/>
                </a:lnTo>
                <a:lnTo>
                  <a:pt x="7344" y="11333"/>
                </a:lnTo>
                <a:lnTo>
                  <a:pt x="7311" y="11437"/>
                </a:lnTo>
                <a:lnTo>
                  <a:pt x="7273" y="11539"/>
                </a:lnTo>
                <a:lnTo>
                  <a:pt x="7230" y="11639"/>
                </a:lnTo>
                <a:lnTo>
                  <a:pt x="7182" y="11738"/>
                </a:lnTo>
                <a:lnTo>
                  <a:pt x="7129" y="11835"/>
                </a:lnTo>
                <a:lnTo>
                  <a:pt x="7071" y="11929"/>
                </a:lnTo>
                <a:lnTo>
                  <a:pt x="7010" y="12021"/>
                </a:lnTo>
                <a:lnTo>
                  <a:pt x="6943" y="12110"/>
                </a:lnTo>
                <a:lnTo>
                  <a:pt x="6874" y="12197"/>
                </a:lnTo>
                <a:lnTo>
                  <a:pt x="6800" y="12280"/>
                </a:lnTo>
                <a:lnTo>
                  <a:pt x="6722" y="12361"/>
                </a:lnTo>
                <a:lnTo>
                  <a:pt x="6642" y="12439"/>
                </a:lnTo>
                <a:lnTo>
                  <a:pt x="6557" y="12511"/>
                </a:lnTo>
                <a:lnTo>
                  <a:pt x="6470" y="12582"/>
                </a:lnTo>
                <a:lnTo>
                  <a:pt x="6381" y="12647"/>
                </a:lnTo>
                <a:lnTo>
                  <a:pt x="6288" y="12710"/>
                </a:lnTo>
                <a:lnTo>
                  <a:pt x="6193" y="12767"/>
                </a:lnTo>
                <a:lnTo>
                  <a:pt x="6096" y="12820"/>
                </a:lnTo>
                <a:lnTo>
                  <a:pt x="5997" y="12868"/>
                </a:lnTo>
                <a:lnTo>
                  <a:pt x="5896" y="12912"/>
                </a:lnTo>
                <a:lnTo>
                  <a:pt x="5793" y="12951"/>
                </a:lnTo>
                <a:lnTo>
                  <a:pt x="5689" y="12984"/>
                </a:lnTo>
                <a:lnTo>
                  <a:pt x="5583" y="13012"/>
                </a:lnTo>
                <a:lnTo>
                  <a:pt x="5477" y="13034"/>
                </a:lnTo>
                <a:lnTo>
                  <a:pt x="5370" y="13051"/>
                </a:lnTo>
                <a:lnTo>
                  <a:pt x="5262" y="13062"/>
                </a:lnTo>
                <a:lnTo>
                  <a:pt x="5154" y="13066"/>
                </a:lnTo>
                <a:lnTo>
                  <a:pt x="5147" y="13060"/>
                </a:lnTo>
                <a:lnTo>
                  <a:pt x="5130" y="13045"/>
                </a:lnTo>
                <a:lnTo>
                  <a:pt x="5106" y="13020"/>
                </a:lnTo>
                <a:lnTo>
                  <a:pt x="5076" y="12991"/>
                </a:lnTo>
                <a:lnTo>
                  <a:pt x="5043" y="12959"/>
                </a:lnTo>
                <a:lnTo>
                  <a:pt x="5010" y="12925"/>
                </a:lnTo>
                <a:lnTo>
                  <a:pt x="4976" y="12891"/>
                </a:lnTo>
                <a:lnTo>
                  <a:pt x="4946" y="12861"/>
                </a:lnTo>
                <a:lnTo>
                  <a:pt x="5115" y="12695"/>
                </a:lnTo>
                <a:lnTo>
                  <a:pt x="5262" y="12549"/>
                </a:lnTo>
                <a:lnTo>
                  <a:pt x="5391" y="12422"/>
                </a:lnTo>
                <a:lnTo>
                  <a:pt x="5502" y="12311"/>
                </a:lnTo>
                <a:lnTo>
                  <a:pt x="5552" y="12260"/>
                </a:lnTo>
                <a:lnTo>
                  <a:pt x="5597" y="12214"/>
                </a:lnTo>
                <a:lnTo>
                  <a:pt x="5639" y="12170"/>
                </a:lnTo>
                <a:lnTo>
                  <a:pt x="5678" y="12128"/>
                </a:lnTo>
                <a:lnTo>
                  <a:pt x="5712" y="12089"/>
                </a:lnTo>
                <a:lnTo>
                  <a:pt x="5745" y="12052"/>
                </a:lnTo>
                <a:lnTo>
                  <a:pt x="5773" y="12015"/>
                </a:lnTo>
                <a:lnTo>
                  <a:pt x="5798" y="11981"/>
                </a:lnTo>
                <a:lnTo>
                  <a:pt x="5821" y="11948"/>
                </a:lnTo>
                <a:lnTo>
                  <a:pt x="5841" y="11916"/>
                </a:lnTo>
                <a:lnTo>
                  <a:pt x="5860" y="11883"/>
                </a:lnTo>
                <a:lnTo>
                  <a:pt x="5875" y="11851"/>
                </a:lnTo>
                <a:lnTo>
                  <a:pt x="5888" y="11820"/>
                </a:lnTo>
                <a:lnTo>
                  <a:pt x="5900" y="11788"/>
                </a:lnTo>
                <a:lnTo>
                  <a:pt x="5909" y="11754"/>
                </a:lnTo>
                <a:lnTo>
                  <a:pt x="5917" y="11720"/>
                </a:lnTo>
                <a:lnTo>
                  <a:pt x="5923" y="11685"/>
                </a:lnTo>
                <a:lnTo>
                  <a:pt x="5928" y="11647"/>
                </a:lnTo>
                <a:lnTo>
                  <a:pt x="5932" y="11608"/>
                </a:lnTo>
                <a:lnTo>
                  <a:pt x="5935" y="11567"/>
                </a:lnTo>
                <a:lnTo>
                  <a:pt x="5936" y="11523"/>
                </a:lnTo>
                <a:lnTo>
                  <a:pt x="5938" y="11477"/>
                </a:lnTo>
                <a:lnTo>
                  <a:pt x="5938" y="11428"/>
                </a:lnTo>
                <a:lnTo>
                  <a:pt x="5938" y="11374"/>
                </a:lnTo>
                <a:lnTo>
                  <a:pt x="5936" y="11331"/>
                </a:lnTo>
                <a:lnTo>
                  <a:pt x="5930" y="11287"/>
                </a:lnTo>
                <a:lnTo>
                  <a:pt x="5920" y="11240"/>
                </a:lnTo>
                <a:lnTo>
                  <a:pt x="5906" y="11194"/>
                </a:lnTo>
                <a:lnTo>
                  <a:pt x="5889" y="11145"/>
                </a:lnTo>
                <a:lnTo>
                  <a:pt x="5868" y="11096"/>
                </a:lnTo>
                <a:lnTo>
                  <a:pt x="5844" y="11047"/>
                </a:lnTo>
                <a:lnTo>
                  <a:pt x="5817" y="10997"/>
                </a:lnTo>
                <a:lnTo>
                  <a:pt x="5787" y="10948"/>
                </a:lnTo>
                <a:lnTo>
                  <a:pt x="5755" y="10897"/>
                </a:lnTo>
                <a:lnTo>
                  <a:pt x="5720" y="10848"/>
                </a:lnTo>
                <a:lnTo>
                  <a:pt x="5683" y="10799"/>
                </a:lnTo>
                <a:lnTo>
                  <a:pt x="5644" y="10749"/>
                </a:lnTo>
                <a:lnTo>
                  <a:pt x="5602" y="10702"/>
                </a:lnTo>
                <a:lnTo>
                  <a:pt x="5560" y="10655"/>
                </a:lnTo>
                <a:lnTo>
                  <a:pt x="5516" y="10609"/>
                </a:lnTo>
                <a:lnTo>
                  <a:pt x="5469" y="10564"/>
                </a:lnTo>
                <a:lnTo>
                  <a:pt x="5423" y="10522"/>
                </a:lnTo>
                <a:lnTo>
                  <a:pt x="5375" y="10479"/>
                </a:lnTo>
                <a:lnTo>
                  <a:pt x="5326" y="10440"/>
                </a:lnTo>
                <a:lnTo>
                  <a:pt x="5277" y="10403"/>
                </a:lnTo>
                <a:lnTo>
                  <a:pt x="5227" y="10367"/>
                </a:lnTo>
                <a:lnTo>
                  <a:pt x="5177" y="10335"/>
                </a:lnTo>
                <a:lnTo>
                  <a:pt x="5128" y="10305"/>
                </a:lnTo>
                <a:lnTo>
                  <a:pt x="5077" y="10278"/>
                </a:lnTo>
                <a:lnTo>
                  <a:pt x="5028" y="10253"/>
                </a:lnTo>
                <a:lnTo>
                  <a:pt x="4979" y="10232"/>
                </a:lnTo>
                <a:lnTo>
                  <a:pt x="4930" y="10215"/>
                </a:lnTo>
                <a:lnTo>
                  <a:pt x="4883" y="10201"/>
                </a:lnTo>
                <a:lnTo>
                  <a:pt x="4835" y="10191"/>
                </a:lnTo>
                <a:lnTo>
                  <a:pt x="4790" y="10184"/>
                </a:lnTo>
                <a:lnTo>
                  <a:pt x="4746" y="10182"/>
                </a:lnTo>
                <a:lnTo>
                  <a:pt x="4694" y="10182"/>
                </a:lnTo>
                <a:lnTo>
                  <a:pt x="4646" y="10183"/>
                </a:lnTo>
                <a:lnTo>
                  <a:pt x="4600" y="10185"/>
                </a:lnTo>
                <a:lnTo>
                  <a:pt x="4556" y="10187"/>
                </a:lnTo>
                <a:lnTo>
                  <a:pt x="4516" y="10190"/>
                </a:lnTo>
                <a:lnTo>
                  <a:pt x="4477" y="10194"/>
                </a:lnTo>
                <a:lnTo>
                  <a:pt x="4439" y="10200"/>
                </a:lnTo>
                <a:lnTo>
                  <a:pt x="4404" y="10206"/>
                </a:lnTo>
                <a:lnTo>
                  <a:pt x="4370" y="10215"/>
                </a:lnTo>
                <a:lnTo>
                  <a:pt x="4335" y="10225"/>
                </a:lnTo>
                <a:lnTo>
                  <a:pt x="4303" y="10237"/>
                </a:lnTo>
                <a:lnTo>
                  <a:pt x="4270" y="10251"/>
                </a:lnTo>
                <a:lnTo>
                  <a:pt x="4238" y="10267"/>
                </a:lnTo>
                <a:lnTo>
                  <a:pt x="4204" y="10286"/>
                </a:lnTo>
                <a:lnTo>
                  <a:pt x="4171" y="10306"/>
                </a:lnTo>
                <a:lnTo>
                  <a:pt x="4137" y="10329"/>
                </a:lnTo>
                <a:lnTo>
                  <a:pt x="4102" y="10355"/>
                </a:lnTo>
                <a:lnTo>
                  <a:pt x="4065" y="10384"/>
                </a:lnTo>
                <a:lnTo>
                  <a:pt x="4027" y="10417"/>
                </a:lnTo>
                <a:lnTo>
                  <a:pt x="3988" y="10452"/>
                </a:lnTo>
                <a:lnTo>
                  <a:pt x="3945" y="10490"/>
                </a:lnTo>
                <a:lnTo>
                  <a:pt x="3901" y="10532"/>
                </a:lnTo>
                <a:lnTo>
                  <a:pt x="3854" y="10578"/>
                </a:lnTo>
                <a:lnTo>
                  <a:pt x="3803" y="10626"/>
                </a:lnTo>
                <a:lnTo>
                  <a:pt x="3692" y="10737"/>
                </a:lnTo>
                <a:lnTo>
                  <a:pt x="3566" y="10864"/>
                </a:lnTo>
                <a:lnTo>
                  <a:pt x="3422" y="11009"/>
                </a:lnTo>
                <a:lnTo>
                  <a:pt x="3259" y="11174"/>
                </a:lnTo>
                <a:lnTo>
                  <a:pt x="3230" y="11144"/>
                </a:lnTo>
                <a:lnTo>
                  <a:pt x="3196" y="11111"/>
                </a:lnTo>
                <a:lnTo>
                  <a:pt x="3163" y="11078"/>
                </a:lnTo>
                <a:lnTo>
                  <a:pt x="3130" y="11045"/>
                </a:lnTo>
                <a:lnTo>
                  <a:pt x="3101" y="11015"/>
                </a:lnTo>
                <a:lnTo>
                  <a:pt x="3076" y="10991"/>
                </a:lnTo>
                <a:lnTo>
                  <a:pt x="3060" y="10974"/>
                </a:lnTo>
                <a:lnTo>
                  <a:pt x="3054" y="10967"/>
                </a:lnTo>
                <a:lnTo>
                  <a:pt x="3056" y="10858"/>
                </a:lnTo>
                <a:lnTo>
                  <a:pt x="3065" y="10750"/>
                </a:lnTo>
                <a:lnTo>
                  <a:pt x="3079" y="10643"/>
                </a:lnTo>
                <a:lnTo>
                  <a:pt x="3101" y="10537"/>
                </a:lnTo>
                <a:lnTo>
                  <a:pt x="3127" y="10431"/>
                </a:lnTo>
                <a:lnTo>
                  <a:pt x="3159" y="10327"/>
                </a:lnTo>
                <a:lnTo>
                  <a:pt x="3197" y="10224"/>
                </a:lnTo>
                <a:lnTo>
                  <a:pt x="3240" y="10123"/>
                </a:lnTo>
                <a:lnTo>
                  <a:pt x="3288" y="10025"/>
                </a:lnTo>
                <a:lnTo>
                  <a:pt x="3341" y="9928"/>
                </a:lnTo>
                <a:lnTo>
                  <a:pt x="3398" y="9832"/>
                </a:lnTo>
                <a:lnTo>
                  <a:pt x="3460" y="9740"/>
                </a:lnTo>
                <a:lnTo>
                  <a:pt x="3527" y="9651"/>
                </a:lnTo>
                <a:lnTo>
                  <a:pt x="3597" y="9563"/>
                </a:lnTo>
                <a:lnTo>
                  <a:pt x="3671" y="9479"/>
                </a:lnTo>
                <a:lnTo>
                  <a:pt x="3749" y="9399"/>
                </a:lnTo>
                <a:lnTo>
                  <a:pt x="3829" y="9321"/>
                </a:lnTo>
                <a:lnTo>
                  <a:pt x="3914" y="9247"/>
                </a:lnTo>
                <a:lnTo>
                  <a:pt x="4002" y="9177"/>
                </a:lnTo>
                <a:lnTo>
                  <a:pt x="4091" y="9111"/>
                </a:lnTo>
                <a:lnTo>
                  <a:pt x="4184" y="9049"/>
                </a:lnTo>
                <a:lnTo>
                  <a:pt x="4280" y="8991"/>
                </a:lnTo>
                <a:lnTo>
                  <a:pt x="4378" y="8939"/>
                </a:lnTo>
                <a:lnTo>
                  <a:pt x="4477" y="8891"/>
                </a:lnTo>
                <a:lnTo>
                  <a:pt x="4578" y="8847"/>
                </a:lnTo>
                <a:lnTo>
                  <a:pt x="4681" y="8809"/>
                </a:lnTo>
                <a:lnTo>
                  <a:pt x="4786" y="8777"/>
                </a:lnTo>
                <a:lnTo>
                  <a:pt x="4892" y="8748"/>
                </a:lnTo>
                <a:lnTo>
                  <a:pt x="4998" y="8727"/>
                </a:lnTo>
                <a:lnTo>
                  <a:pt x="5106" y="8712"/>
                </a:lnTo>
                <a:lnTo>
                  <a:pt x="5213" y="8702"/>
                </a:lnTo>
                <a:lnTo>
                  <a:pt x="5322" y="8699"/>
                </a:lnTo>
                <a:lnTo>
                  <a:pt x="5347" y="8699"/>
                </a:lnTo>
                <a:lnTo>
                  <a:pt x="5373" y="8700"/>
                </a:lnTo>
                <a:lnTo>
                  <a:pt x="5398" y="8702"/>
                </a:lnTo>
                <a:lnTo>
                  <a:pt x="5423" y="8704"/>
                </a:lnTo>
                <a:lnTo>
                  <a:pt x="5448" y="8707"/>
                </a:lnTo>
                <a:lnTo>
                  <a:pt x="5474" y="8710"/>
                </a:lnTo>
                <a:lnTo>
                  <a:pt x="5500" y="8714"/>
                </a:lnTo>
                <a:lnTo>
                  <a:pt x="5526" y="8719"/>
                </a:lnTo>
                <a:lnTo>
                  <a:pt x="5552" y="8724"/>
                </a:lnTo>
                <a:lnTo>
                  <a:pt x="5578" y="8729"/>
                </a:lnTo>
                <a:lnTo>
                  <a:pt x="5604" y="8736"/>
                </a:lnTo>
                <a:lnTo>
                  <a:pt x="5631" y="8742"/>
                </a:lnTo>
                <a:lnTo>
                  <a:pt x="5683" y="8759"/>
                </a:lnTo>
                <a:lnTo>
                  <a:pt x="5737" y="8776"/>
                </a:lnTo>
                <a:lnTo>
                  <a:pt x="5790" y="8795"/>
                </a:lnTo>
                <a:lnTo>
                  <a:pt x="5844" y="8817"/>
                </a:lnTo>
                <a:lnTo>
                  <a:pt x="5898" y="8840"/>
                </a:lnTo>
                <a:lnTo>
                  <a:pt x="5951" y="8865"/>
                </a:lnTo>
                <a:lnTo>
                  <a:pt x="6006" y="8893"/>
                </a:lnTo>
                <a:lnTo>
                  <a:pt x="6059" y="8921"/>
                </a:lnTo>
                <a:lnTo>
                  <a:pt x="6113" y="8952"/>
                </a:lnTo>
                <a:lnTo>
                  <a:pt x="6166" y="8984"/>
                </a:lnTo>
                <a:lnTo>
                  <a:pt x="8985" y="6164"/>
                </a:lnTo>
                <a:lnTo>
                  <a:pt x="8953" y="6112"/>
                </a:lnTo>
                <a:lnTo>
                  <a:pt x="8922" y="6058"/>
                </a:lnTo>
                <a:lnTo>
                  <a:pt x="8894" y="6004"/>
                </a:lnTo>
                <a:lnTo>
                  <a:pt x="8866" y="5950"/>
                </a:lnTo>
                <a:lnTo>
                  <a:pt x="8840" y="5896"/>
                </a:lnTo>
                <a:lnTo>
                  <a:pt x="8817" y="5842"/>
                </a:lnTo>
                <a:lnTo>
                  <a:pt x="8795" y="5788"/>
                </a:lnTo>
                <a:lnTo>
                  <a:pt x="8776" y="5735"/>
                </a:lnTo>
                <a:lnTo>
                  <a:pt x="8758" y="5681"/>
                </a:lnTo>
                <a:lnTo>
                  <a:pt x="8742" y="5627"/>
                </a:lnTo>
                <a:lnTo>
                  <a:pt x="8735" y="5600"/>
                </a:lnTo>
                <a:lnTo>
                  <a:pt x="8729" y="5574"/>
                </a:lnTo>
                <a:lnTo>
                  <a:pt x="8723" y="5547"/>
                </a:lnTo>
                <a:lnTo>
                  <a:pt x="8718" y="5521"/>
                </a:lnTo>
                <a:lnTo>
                  <a:pt x="8713" y="5495"/>
                </a:lnTo>
                <a:lnTo>
                  <a:pt x="8709" y="5468"/>
                </a:lnTo>
                <a:lnTo>
                  <a:pt x="8706" y="5442"/>
                </a:lnTo>
                <a:lnTo>
                  <a:pt x="8703" y="5416"/>
                </a:lnTo>
                <a:lnTo>
                  <a:pt x="8701" y="5390"/>
                </a:lnTo>
                <a:lnTo>
                  <a:pt x="8699" y="5364"/>
                </a:lnTo>
                <a:lnTo>
                  <a:pt x="8698" y="5338"/>
                </a:lnTo>
                <a:lnTo>
                  <a:pt x="8698" y="5313"/>
                </a:lnTo>
                <a:lnTo>
                  <a:pt x="8701" y="5204"/>
                </a:lnTo>
                <a:lnTo>
                  <a:pt x="8711" y="5096"/>
                </a:lnTo>
                <a:lnTo>
                  <a:pt x="8726" y="4990"/>
                </a:lnTo>
                <a:lnTo>
                  <a:pt x="8748" y="4883"/>
                </a:lnTo>
                <a:lnTo>
                  <a:pt x="8776" y="4778"/>
                </a:lnTo>
                <a:lnTo>
                  <a:pt x="8808" y="4674"/>
                </a:lnTo>
                <a:lnTo>
                  <a:pt x="8846" y="4572"/>
                </a:lnTo>
                <a:lnTo>
                  <a:pt x="8890" y="4471"/>
                </a:lnTo>
                <a:lnTo>
                  <a:pt x="8938" y="4373"/>
                </a:lnTo>
                <a:lnTo>
                  <a:pt x="8990" y="4276"/>
                </a:lnTo>
                <a:lnTo>
                  <a:pt x="9048" y="4181"/>
                </a:lnTo>
                <a:lnTo>
                  <a:pt x="9110" y="4089"/>
                </a:lnTo>
                <a:lnTo>
                  <a:pt x="9176" y="4000"/>
                </a:lnTo>
                <a:lnTo>
                  <a:pt x="9246" y="3914"/>
                </a:lnTo>
                <a:lnTo>
                  <a:pt x="9320" y="3830"/>
                </a:lnTo>
                <a:lnTo>
                  <a:pt x="9398" y="3750"/>
                </a:lnTo>
                <a:lnTo>
                  <a:pt x="9478" y="3672"/>
                </a:lnTo>
                <a:lnTo>
                  <a:pt x="9562" y="3599"/>
                </a:lnTo>
                <a:lnTo>
                  <a:pt x="9650" y="3529"/>
                </a:lnTo>
                <a:lnTo>
                  <a:pt x="9739" y="3463"/>
                </a:lnTo>
                <a:lnTo>
                  <a:pt x="9831" y="3401"/>
                </a:lnTo>
                <a:lnTo>
                  <a:pt x="9926" y="3344"/>
                </a:lnTo>
                <a:lnTo>
                  <a:pt x="10024" y="3290"/>
                </a:lnTo>
                <a:lnTo>
                  <a:pt x="10122" y="3242"/>
                </a:lnTo>
                <a:lnTo>
                  <a:pt x="10223" y="3198"/>
                </a:lnTo>
                <a:lnTo>
                  <a:pt x="10326" y="3160"/>
                </a:lnTo>
                <a:lnTo>
                  <a:pt x="10431" y="3127"/>
                </a:lnTo>
                <a:lnTo>
                  <a:pt x="10536" y="3099"/>
                </a:lnTo>
                <a:lnTo>
                  <a:pt x="10642" y="3076"/>
                </a:lnTo>
                <a:lnTo>
                  <a:pt x="10749" y="3060"/>
                </a:lnTo>
                <a:lnTo>
                  <a:pt x="10857" y="3049"/>
                </a:lnTo>
                <a:lnTo>
                  <a:pt x="10966" y="3045"/>
                </a:lnTo>
                <a:lnTo>
                  <a:pt x="10973" y="3050"/>
                </a:lnTo>
                <a:lnTo>
                  <a:pt x="10989" y="3066"/>
                </a:lnTo>
                <a:lnTo>
                  <a:pt x="11013" y="3091"/>
                </a:lnTo>
                <a:lnTo>
                  <a:pt x="11044" y="3120"/>
                </a:lnTo>
                <a:lnTo>
                  <a:pt x="11076" y="3152"/>
                </a:lnTo>
                <a:lnTo>
                  <a:pt x="11110" y="3186"/>
                </a:lnTo>
                <a:lnTo>
                  <a:pt x="11142" y="3220"/>
                </a:lnTo>
                <a:lnTo>
                  <a:pt x="11173" y="3250"/>
                </a:lnTo>
                <a:lnTo>
                  <a:pt x="11005" y="3416"/>
                </a:lnTo>
                <a:lnTo>
                  <a:pt x="10857" y="3562"/>
                </a:lnTo>
                <a:lnTo>
                  <a:pt x="10729" y="3689"/>
                </a:lnTo>
                <a:lnTo>
                  <a:pt x="10617" y="3800"/>
                </a:lnTo>
                <a:lnTo>
                  <a:pt x="10568" y="3851"/>
                </a:lnTo>
                <a:lnTo>
                  <a:pt x="10523" y="3897"/>
                </a:lnTo>
                <a:lnTo>
                  <a:pt x="10480" y="3941"/>
                </a:lnTo>
                <a:lnTo>
                  <a:pt x="10442" y="3983"/>
                </a:lnTo>
                <a:lnTo>
                  <a:pt x="10407" y="4022"/>
                </a:lnTo>
                <a:lnTo>
                  <a:pt x="10375" y="4059"/>
                </a:lnTo>
                <a:lnTo>
                  <a:pt x="10347" y="4096"/>
                </a:lnTo>
                <a:lnTo>
                  <a:pt x="10321" y="4130"/>
                </a:lnTo>
                <a:lnTo>
                  <a:pt x="10299" y="4163"/>
                </a:lnTo>
                <a:lnTo>
                  <a:pt x="10278" y="4195"/>
                </a:lnTo>
                <a:lnTo>
                  <a:pt x="10260" y="4228"/>
                </a:lnTo>
                <a:lnTo>
                  <a:pt x="10244" y="4260"/>
                </a:lnTo>
                <a:lnTo>
                  <a:pt x="10231" y="4291"/>
                </a:lnTo>
                <a:lnTo>
                  <a:pt x="10220" y="4323"/>
                </a:lnTo>
                <a:lnTo>
                  <a:pt x="10211" y="4357"/>
                </a:lnTo>
                <a:lnTo>
                  <a:pt x="10203" y="4391"/>
                </a:lnTo>
                <a:lnTo>
                  <a:pt x="10196" y="4426"/>
                </a:lnTo>
                <a:lnTo>
                  <a:pt x="10192" y="4463"/>
                </a:lnTo>
                <a:lnTo>
                  <a:pt x="10188" y="4503"/>
                </a:lnTo>
                <a:lnTo>
                  <a:pt x="10185" y="4544"/>
                </a:lnTo>
                <a:lnTo>
                  <a:pt x="10183" y="4587"/>
                </a:lnTo>
                <a:lnTo>
                  <a:pt x="10182" y="4634"/>
                </a:lnTo>
                <a:lnTo>
                  <a:pt x="10182" y="4683"/>
                </a:lnTo>
                <a:lnTo>
                  <a:pt x="10181" y="4737"/>
                </a:lnTo>
                <a:lnTo>
                  <a:pt x="10184" y="4780"/>
                </a:lnTo>
                <a:lnTo>
                  <a:pt x="10190" y="4824"/>
                </a:lnTo>
                <a:lnTo>
                  <a:pt x="10200" y="4871"/>
                </a:lnTo>
                <a:lnTo>
                  <a:pt x="10213" y="4917"/>
                </a:lnTo>
                <a:lnTo>
                  <a:pt x="10231" y="4965"/>
                </a:lnTo>
                <a:lnTo>
                  <a:pt x="10251" y="5014"/>
                </a:lnTo>
                <a:lnTo>
                  <a:pt x="10276" y="5063"/>
                </a:lnTo>
                <a:lnTo>
                  <a:pt x="10303" y="5114"/>
                </a:lnTo>
                <a:lnTo>
                  <a:pt x="10332" y="5163"/>
                </a:lnTo>
                <a:lnTo>
                  <a:pt x="10364" y="5213"/>
                </a:lnTo>
                <a:lnTo>
                  <a:pt x="10400" y="5263"/>
                </a:lnTo>
                <a:lnTo>
                  <a:pt x="10437" y="5312"/>
                </a:lnTo>
                <a:lnTo>
                  <a:pt x="10476" y="5361"/>
                </a:lnTo>
                <a:lnTo>
                  <a:pt x="10516" y="5409"/>
                </a:lnTo>
                <a:lnTo>
                  <a:pt x="10560" y="5456"/>
                </a:lnTo>
                <a:lnTo>
                  <a:pt x="10604" y="5502"/>
                </a:lnTo>
                <a:lnTo>
                  <a:pt x="10650" y="5547"/>
                </a:lnTo>
                <a:lnTo>
                  <a:pt x="10697" y="5589"/>
                </a:lnTo>
                <a:lnTo>
                  <a:pt x="10744" y="5631"/>
                </a:lnTo>
                <a:lnTo>
                  <a:pt x="10793" y="5671"/>
                </a:lnTo>
                <a:lnTo>
                  <a:pt x="10842" y="5708"/>
                </a:lnTo>
                <a:lnTo>
                  <a:pt x="10892" y="5744"/>
                </a:lnTo>
                <a:lnTo>
                  <a:pt x="10942" y="5776"/>
                </a:lnTo>
                <a:lnTo>
                  <a:pt x="10992" y="5806"/>
                </a:lnTo>
                <a:lnTo>
                  <a:pt x="11042" y="5833"/>
                </a:lnTo>
                <a:lnTo>
                  <a:pt x="11092" y="5857"/>
                </a:lnTo>
                <a:lnTo>
                  <a:pt x="11140" y="5879"/>
                </a:lnTo>
                <a:lnTo>
                  <a:pt x="11190" y="5896"/>
                </a:lnTo>
                <a:lnTo>
                  <a:pt x="11237" y="5910"/>
                </a:lnTo>
                <a:lnTo>
                  <a:pt x="11284" y="5920"/>
                </a:lnTo>
                <a:lnTo>
                  <a:pt x="11329" y="5927"/>
                </a:lnTo>
                <a:lnTo>
                  <a:pt x="11373" y="5929"/>
                </a:lnTo>
                <a:lnTo>
                  <a:pt x="11426" y="5929"/>
                </a:lnTo>
                <a:lnTo>
                  <a:pt x="11474" y="5928"/>
                </a:lnTo>
                <a:lnTo>
                  <a:pt x="11519" y="5926"/>
                </a:lnTo>
                <a:lnTo>
                  <a:pt x="11563" y="5924"/>
                </a:lnTo>
                <a:lnTo>
                  <a:pt x="11604" y="5921"/>
                </a:lnTo>
                <a:lnTo>
                  <a:pt x="11642" y="5917"/>
                </a:lnTo>
                <a:lnTo>
                  <a:pt x="11680" y="5911"/>
                </a:lnTo>
                <a:lnTo>
                  <a:pt x="11716" y="5905"/>
                </a:lnTo>
                <a:lnTo>
                  <a:pt x="11750" y="5896"/>
                </a:lnTo>
                <a:lnTo>
                  <a:pt x="11784" y="5886"/>
                </a:lnTo>
                <a:lnTo>
                  <a:pt x="11817" y="5874"/>
                </a:lnTo>
                <a:lnTo>
                  <a:pt x="11850" y="5860"/>
                </a:lnTo>
                <a:lnTo>
                  <a:pt x="11882" y="5844"/>
                </a:lnTo>
                <a:lnTo>
                  <a:pt x="11915" y="5825"/>
                </a:lnTo>
                <a:lnTo>
                  <a:pt x="11948" y="5805"/>
                </a:lnTo>
                <a:lnTo>
                  <a:pt x="11982" y="5781"/>
                </a:lnTo>
                <a:lnTo>
                  <a:pt x="12017" y="5756"/>
                </a:lnTo>
                <a:lnTo>
                  <a:pt x="12054" y="5726"/>
                </a:lnTo>
                <a:lnTo>
                  <a:pt x="12092" y="5694"/>
                </a:lnTo>
                <a:lnTo>
                  <a:pt x="12132" y="5659"/>
                </a:lnTo>
                <a:lnTo>
                  <a:pt x="12175" y="5621"/>
                </a:lnTo>
                <a:lnTo>
                  <a:pt x="12219" y="5579"/>
                </a:lnTo>
                <a:lnTo>
                  <a:pt x="12266" y="5533"/>
                </a:lnTo>
                <a:lnTo>
                  <a:pt x="12317" y="5485"/>
                </a:lnTo>
                <a:lnTo>
                  <a:pt x="12428" y="5374"/>
                </a:lnTo>
                <a:lnTo>
                  <a:pt x="12554" y="5247"/>
                </a:lnTo>
                <a:lnTo>
                  <a:pt x="12697" y="5101"/>
                </a:lnTo>
                <a:lnTo>
                  <a:pt x="12860" y="4937"/>
                </a:lnTo>
                <a:lnTo>
                  <a:pt x="12889" y="4966"/>
                </a:lnTo>
                <a:lnTo>
                  <a:pt x="12923" y="4999"/>
                </a:lnTo>
                <a:lnTo>
                  <a:pt x="12957" y="5033"/>
                </a:lnTo>
                <a:lnTo>
                  <a:pt x="12989" y="5066"/>
                </a:lnTo>
                <a:lnTo>
                  <a:pt x="13019" y="5095"/>
                </a:lnTo>
                <a:lnTo>
                  <a:pt x="13043" y="5120"/>
                </a:lnTo>
                <a:lnTo>
                  <a:pt x="13059" y="5137"/>
                </a:lnTo>
                <a:lnTo>
                  <a:pt x="13065" y="5144"/>
                </a:lnTo>
                <a:lnTo>
                  <a:pt x="13063" y="5253"/>
                </a:lnTo>
                <a:lnTo>
                  <a:pt x="13055" y="5361"/>
                </a:lnTo>
                <a:lnTo>
                  <a:pt x="13039" y="5468"/>
                </a:lnTo>
                <a:lnTo>
                  <a:pt x="13019" y="5574"/>
                </a:lnTo>
                <a:lnTo>
                  <a:pt x="12992" y="5680"/>
                </a:lnTo>
                <a:lnTo>
                  <a:pt x="12960" y="5784"/>
                </a:lnTo>
                <a:lnTo>
                  <a:pt x="12923" y="5887"/>
                </a:lnTo>
                <a:lnTo>
                  <a:pt x="12879" y="5988"/>
                </a:lnTo>
                <a:lnTo>
                  <a:pt x="12832" y="6086"/>
                </a:lnTo>
                <a:lnTo>
                  <a:pt x="12778" y="6184"/>
                </a:lnTo>
                <a:lnTo>
                  <a:pt x="12721" y="6279"/>
                </a:lnTo>
                <a:lnTo>
                  <a:pt x="12659" y="6371"/>
                </a:lnTo>
                <a:lnTo>
                  <a:pt x="12593" y="6461"/>
                </a:lnTo>
                <a:lnTo>
                  <a:pt x="12522" y="6548"/>
                </a:lnTo>
                <a:lnTo>
                  <a:pt x="12449" y="6632"/>
                </a:lnTo>
                <a:lnTo>
                  <a:pt x="12371" y="6712"/>
                </a:lnTo>
                <a:lnTo>
                  <a:pt x="12290" y="6790"/>
                </a:lnTo>
                <a:lnTo>
                  <a:pt x="12206" y="6863"/>
                </a:lnTo>
                <a:lnTo>
                  <a:pt x="12118" y="6934"/>
                </a:lnTo>
                <a:lnTo>
                  <a:pt x="12027" y="7000"/>
                </a:lnTo>
                <a:lnTo>
                  <a:pt x="11935" y="7062"/>
                </a:lnTo>
                <a:lnTo>
                  <a:pt x="11840" y="7120"/>
                </a:lnTo>
                <a:lnTo>
                  <a:pt x="11742" y="7172"/>
                </a:lnTo>
                <a:lnTo>
                  <a:pt x="11642" y="7220"/>
                </a:lnTo>
                <a:lnTo>
                  <a:pt x="11541" y="7264"/>
                </a:lnTo>
                <a:lnTo>
                  <a:pt x="11438" y="7302"/>
                </a:lnTo>
                <a:lnTo>
                  <a:pt x="11334" y="7335"/>
                </a:lnTo>
                <a:lnTo>
                  <a:pt x="11228" y="7362"/>
                </a:lnTo>
                <a:lnTo>
                  <a:pt x="11121" y="7384"/>
                </a:lnTo>
                <a:lnTo>
                  <a:pt x="11013" y="7399"/>
                </a:lnTo>
                <a:lnTo>
                  <a:pt x="10906" y="7409"/>
                </a:lnTo>
                <a:lnTo>
                  <a:pt x="10797" y="7412"/>
                </a:lnTo>
                <a:close/>
              </a:path>
            </a:pathLst>
          </a:custGeom>
          <a:solidFill>
            <a:srgbClr val="009DD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a:ln>
                <a:noFill/>
              </a:ln>
              <a:solidFill>
                <a:prstClr val="black"/>
              </a:solidFill>
              <a:effectLst/>
              <a:uLnTx/>
              <a:uFillTx/>
            </a:endParaRPr>
          </a:p>
        </p:txBody>
      </p:sp>
      <p:sp>
        <p:nvSpPr>
          <p:cNvPr id="42" name="Freeform 198">
            <a:extLst>
              <a:ext uri="{FF2B5EF4-FFF2-40B4-BE49-F238E27FC236}">
                <a16:creationId xmlns:a16="http://schemas.microsoft.com/office/drawing/2014/main" id="{6B67014A-6A4B-7AAC-3F92-7BC54B42A93A}"/>
              </a:ext>
            </a:extLst>
          </p:cNvPr>
          <p:cNvSpPr>
            <a:spLocks noEditPoints="1"/>
          </p:cNvSpPr>
          <p:nvPr/>
        </p:nvSpPr>
        <p:spPr bwMode="auto">
          <a:xfrm>
            <a:off x="3748372" y="2052508"/>
            <a:ext cx="272103" cy="272103"/>
          </a:xfrm>
          <a:custGeom>
            <a:avLst/>
            <a:gdLst>
              <a:gd name="T0" fmla="*/ 9325 w 16128"/>
              <a:gd name="T1" fmla="*/ 6090 h 16128"/>
              <a:gd name="T2" fmla="*/ 8064 w 16128"/>
              <a:gd name="T3" fmla="*/ 0 h 16128"/>
              <a:gd name="T4" fmla="*/ 6836 w 16128"/>
              <a:gd name="T5" fmla="*/ 93 h 16128"/>
              <a:gd name="T6" fmla="*/ 5666 w 16128"/>
              <a:gd name="T7" fmla="*/ 363 h 16128"/>
              <a:gd name="T8" fmla="*/ 4568 w 16128"/>
              <a:gd name="T9" fmla="*/ 795 h 16128"/>
              <a:gd name="T10" fmla="*/ 3555 w 16128"/>
              <a:gd name="T11" fmla="*/ 1377 h 16128"/>
              <a:gd name="T12" fmla="*/ 2642 w 16128"/>
              <a:gd name="T13" fmla="*/ 2095 h 16128"/>
              <a:gd name="T14" fmla="*/ 1842 w 16128"/>
              <a:gd name="T15" fmla="*/ 2934 h 16128"/>
              <a:gd name="T16" fmla="*/ 1167 w 16128"/>
              <a:gd name="T17" fmla="*/ 3883 h 16128"/>
              <a:gd name="T18" fmla="*/ 634 w 16128"/>
              <a:gd name="T19" fmla="*/ 4925 h 16128"/>
              <a:gd name="T20" fmla="*/ 254 w 16128"/>
              <a:gd name="T21" fmla="*/ 6049 h 16128"/>
              <a:gd name="T22" fmla="*/ 41 w 16128"/>
              <a:gd name="T23" fmla="*/ 7239 h 16128"/>
              <a:gd name="T24" fmla="*/ 10 w 16128"/>
              <a:gd name="T25" fmla="*/ 8479 h 16128"/>
              <a:gd name="T26" fmla="*/ 164 w 16128"/>
              <a:gd name="T27" fmla="*/ 9689 h 16128"/>
              <a:gd name="T28" fmla="*/ 489 w 16128"/>
              <a:gd name="T29" fmla="*/ 10837 h 16128"/>
              <a:gd name="T30" fmla="*/ 974 w 16128"/>
              <a:gd name="T31" fmla="*/ 11908 h 16128"/>
              <a:gd name="T32" fmla="*/ 1602 w 16128"/>
              <a:gd name="T33" fmla="*/ 12889 h 16128"/>
              <a:gd name="T34" fmla="*/ 2362 w 16128"/>
              <a:gd name="T35" fmla="*/ 13766 h 16128"/>
              <a:gd name="T36" fmla="*/ 3239 w 16128"/>
              <a:gd name="T37" fmla="*/ 14526 h 16128"/>
              <a:gd name="T38" fmla="*/ 4220 w 16128"/>
              <a:gd name="T39" fmla="*/ 15154 h 16128"/>
              <a:gd name="T40" fmla="*/ 5291 w 16128"/>
              <a:gd name="T41" fmla="*/ 15639 h 16128"/>
              <a:gd name="T42" fmla="*/ 6439 w 16128"/>
              <a:gd name="T43" fmla="*/ 15964 h 16128"/>
              <a:gd name="T44" fmla="*/ 7649 w 16128"/>
              <a:gd name="T45" fmla="*/ 16118 h 16128"/>
              <a:gd name="T46" fmla="*/ 8889 w 16128"/>
              <a:gd name="T47" fmla="*/ 16087 h 16128"/>
              <a:gd name="T48" fmla="*/ 10079 w 16128"/>
              <a:gd name="T49" fmla="*/ 15874 h 16128"/>
              <a:gd name="T50" fmla="*/ 11203 w 16128"/>
              <a:gd name="T51" fmla="*/ 15494 h 16128"/>
              <a:gd name="T52" fmla="*/ 12245 w 16128"/>
              <a:gd name="T53" fmla="*/ 14961 h 16128"/>
              <a:gd name="T54" fmla="*/ 13194 w 16128"/>
              <a:gd name="T55" fmla="*/ 14286 h 16128"/>
              <a:gd name="T56" fmla="*/ 14033 w 16128"/>
              <a:gd name="T57" fmla="*/ 13486 h 16128"/>
              <a:gd name="T58" fmla="*/ 14751 w 16128"/>
              <a:gd name="T59" fmla="*/ 12573 h 16128"/>
              <a:gd name="T60" fmla="*/ 15333 w 16128"/>
              <a:gd name="T61" fmla="*/ 11560 h 16128"/>
              <a:gd name="T62" fmla="*/ 15765 w 16128"/>
              <a:gd name="T63" fmla="*/ 10462 h 16128"/>
              <a:gd name="T64" fmla="*/ 16035 w 16128"/>
              <a:gd name="T65" fmla="*/ 9292 h 16128"/>
              <a:gd name="T66" fmla="*/ 16128 w 16128"/>
              <a:gd name="T67" fmla="*/ 8064 h 16128"/>
              <a:gd name="T68" fmla="*/ 16035 w 16128"/>
              <a:gd name="T69" fmla="*/ 6836 h 16128"/>
              <a:gd name="T70" fmla="*/ 15765 w 16128"/>
              <a:gd name="T71" fmla="*/ 5666 h 16128"/>
              <a:gd name="T72" fmla="*/ 15333 w 16128"/>
              <a:gd name="T73" fmla="*/ 4568 h 16128"/>
              <a:gd name="T74" fmla="*/ 14751 w 16128"/>
              <a:gd name="T75" fmla="*/ 3555 h 16128"/>
              <a:gd name="T76" fmla="*/ 14033 w 16128"/>
              <a:gd name="T77" fmla="*/ 2642 h 16128"/>
              <a:gd name="T78" fmla="*/ 13194 w 16128"/>
              <a:gd name="T79" fmla="*/ 1842 h 16128"/>
              <a:gd name="T80" fmla="*/ 12245 w 16128"/>
              <a:gd name="T81" fmla="*/ 1167 h 16128"/>
              <a:gd name="T82" fmla="*/ 11203 w 16128"/>
              <a:gd name="T83" fmla="*/ 634 h 16128"/>
              <a:gd name="T84" fmla="*/ 10079 w 16128"/>
              <a:gd name="T85" fmla="*/ 254 h 16128"/>
              <a:gd name="T86" fmla="*/ 8889 w 16128"/>
              <a:gd name="T87" fmla="*/ 41 h 16128"/>
              <a:gd name="T88" fmla="*/ 6031 w 16128"/>
              <a:gd name="T89" fmla="*/ 11820 h 16128"/>
              <a:gd name="T90" fmla="*/ 6030 w 16128"/>
              <a:gd name="T91" fmla="*/ 11821 h 16128"/>
              <a:gd name="T92" fmla="*/ 4386 w 16128"/>
              <a:gd name="T93" fmla="*/ 10176 h 16128"/>
              <a:gd name="T94" fmla="*/ 4387 w 16128"/>
              <a:gd name="T95" fmla="*/ 10176 h 16128"/>
              <a:gd name="T96" fmla="*/ 6031 w 16128"/>
              <a:gd name="T97" fmla="*/ 11820 h 16128"/>
              <a:gd name="T98" fmla="*/ 10962 w 16128"/>
              <a:gd name="T99" fmla="*/ 3600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28" h="16128">
                <a:moveTo>
                  <a:pt x="5518" y="10440"/>
                </a:moveTo>
                <a:lnTo>
                  <a:pt x="9596" y="6360"/>
                </a:lnTo>
                <a:lnTo>
                  <a:pt x="9325" y="6090"/>
                </a:lnTo>
                <a:lnTo>
                  <a:pt x="5247" y="10169"/>
                </a:lnTo>
                <a:lnTo>
                  <a:pt x="5518" y="10440"/>
                </a:lnTo>
                <a:close/>
                <a:moveTo>
                  <a:pt x="8064" y="0"/>
                </a:moveTo>
                <a:lnTo>
                  <a:pt x="7649" y="10"/>
                </a:lnTo>
                <a:lnTo>
                  <a:pt x="7239" y="41"/>
                </a:lnTo>
                <a:lnTo>
                  <a:pt x="6836" y="93"/>
                </a:lnTo>
                <a:lnTo>
                  <a:pt x="6439" y="164"/>
                </a:lnTo>
                <a:lnTo>
                  <a:pt x="6049" y="254"/>
                </a:lnTo>
                <a:lnTo>
                  <a:pt x="5666" y="363"/>
                </a:lnTo>
                <a:lnTo>
                  <a:pt x="5291" y="489"/>
                </a:lnTo>
                <a:lnTo>
                  <a:pt x="4925" y="634"/>
                </a:lnTo>
                <a:lnTo>
                  <a:pt x="4568" y="795"/>
                </a:lnTo>
                <a:lnTo>
                  <a:pt x="4220" y="974"/>
                </a:lnTo>
                <a:lnTo>
                  <a:pt x="3883" y="1167"/>
                </a:lnTo>
                <a:lnTo>
                  <a:pt x="3555" y="1377"/>
                </a:lnTo>
                <a:lnTo>
                  <a:pt x="3239" y="1602"/>
                </a:lnTo>
                <a:lnTo>
                  <a:pt x="2934" y="1842"/>
                </a:lnTo>
                <a:lnTo>
                  <a:pt x="2642" y="2095"/>
                </a:lnTo>
                <a:lnTo>
                  <a:pt x="2362" y="2362"/>
                </a:lnTo>
                <a:lnTo>
                  <a:pt x="2095" y="2642"/>
                </a:lnTo>
                <a:lnTo>
                  <a:pt x="1842" y="2934"/>
                </a:lnTo>
                <a:lnTo>
                  <a:pt x="1602" y="3239"/>
                </a:lnTo>
                <a:lnTo>
                  <a:pt x="1377" y="3555"/>
                </a:lnTo>
                <a:lnTo>
                  <a:pt x="1167" y="3883"/>
                </a:lnTo>
                <a:lnTo>
                  <a:pt x="974" y="4220"/>
                </a:lnTo>
                <a:lnTo>
                  <a:pt x="795" y="4568"/>
                </a:lnTo>
                <a:lnTo>
                  <a:pt x="634" y="4925"/>
                </a:lnTo>
                <a:lnTo>
                  <a:pt x="489" y="5291"/>
                </a:lnTo>
                <a:lnTo>
                  <a:pt x="363" y="5666"/>
                </a:lnTo>
                <a:lnTo>
                  <a:pt x="254" y="6049"/>
                </a:lnTo>
                <a:lnTo>
                  <a:pt x="164" y="6439"/>
                </a:lnTo>
                <a:lnTo>
                  <a:pt x="93" y="6836"/>
                </a:lnTo>
                <a:lnTo>
                  <a:pt x="41" y="7239"/>
                </a:lnTo>
                <a:lnTo>
                  <a:pt x="10" y="7649"/>
                </a:lnTo>
                <a:lnTo>
                  <a:pt x="0" y="8064"/>
                </a:lnTo>
                <a:lnTo>
                  <a:pt x="10" y="8479"/>
                </a:lnTo>
                <a:lnTo>
                  <a:pt x="41" y="8889"/>
                </a:lnTo>
                <a:lnTo>
                  <a:pt x="93" y="9292"/>
                </a:lnTo>
                <a:lnTo>
                  <a:pt x="164" y="9689"/>
                </a:lnTo>
                <a:lnTo>
                  <a:pt x="254" y="10079"/>
                </a:lnTo>
                <a:lnTo>
                  <a:pt x="363" y="10462"/>
                </a:lnTo>
                <a:lnTo>
                  <a:pt x="489" y="10837"/>
                </a:lnTo>
                <a:lnTo>
                  <a:pt x="634" y="11203"/>
                </a:lnTo>
                <a:lnTo>
                  <a:pt x="795" y="11560"/>
                </a:lnTo>
                <a:lnTo>
                  <a:pt x="974" y="11908"/>
                </a:lnTo>
                <a:lnTo>
                  <a:pt x="1167" y="12245"/>
                </a:lnTo>
                <a:lnTo>
                  <a:pt x="1377" y="12573"/>
                </a:lnTo>
                <a:lnTo>
                  <a:pt x="1602" y="12889"/>
                </a:lnTo>
                <a:lnTo>
                  <a:pt x="1842" y="13194"/>
                </a:lnTo>
                <a:lnTo>
                  <a:pt x="2095" y="13486"/>
                </a:lnTo>
                <a:lnTo>
                  <a:pt x="2362" y="13766"/>
                </a:lnTo>
                <a:lnTo>
                  <a:pt x="2642" y="14033"/>
                </a:lnTo>
                <a:lnTo>
                  <a:pt x="2934" y="14286"/>
                </a:lnTo>
                <a:lnTo>
                  <a:pt x="3239" y="14526"/>
                </a:lnTo>
                <a:lnTo>
                  <a:pt x="3555" y="14751"/>
                </a:lnTo>
                <a:lnTo>
                  <a:pt x="3883" y="14961"/>
                </a:lnTo>
                <a:lnTo>
                  <a:pt x="4220" y="15154"/>
                </a:lnTo>
                <a:lnTo>
                  <a:pt x="4568" y="15333"/>
                </a:lnTo>
                <a:lnTo>
                  <a:pt x="4925" y="15494"/>
                </a:lnTo>
                <a:lnTo>
                  <a:pt x="5291" y="15639"/>
                </a:lnTo>
                <a:lnTo>
                  <a:pt x="5666" y="15765"/>
                </a:lnTo>
                <a:lnTo>
                  <a:pt x="6049" y="15874"/>
                </a:lnTo>
                <a:lnTo>
                  <a:pt x="6439" y="15964"/>
                </a:lnTo>
                <a:lnTo>
                  <a:pt x="6836" y="16035"/>
                </a:lnTo>
                <a:lnTo>
                  <a:pt x="7239" y="16087"/>
                </a:lnTo>
                <a:lnTo>
                  <a:pt x="7649" y="16118"/>
                </a:lnTo>
                <a:lnTo>
                  <a:pt x="8064" y="16128"/>
                </a:lnTo>
                <a:lnTo>
                  <a:pt x="8479" y="16118"/>
                </a:lnTo>
                <a:lnTo>
                  <a:pt x="8889" y="16087"/>
                </a:lnTo>
                <a:lnTo>
                  <a:pt x="9292" y="16035"/>
                </a:lnTo>
                <a:lnTo>
                  <a:pt x="9689" y="15964"/>
                </a:lnTo>
                <a:lnTo>
                  <a:pt x="10079" y="15874"/>
                </a:lnTo>
                <a:lnTo>
                  <a:pt x="10462" y="15765"/>
                </a:lnTo>
                <a:lnTo>
                  <a:pt x="10837" y="15639"/>
                </a:lnTo>
                <a:lnTo>
                  <a:pt x="11203" y="15494"/>
                </a:lnTo>
                <a:lnTo>
                  <a:pt x="11560" y="15333"/>
                </a:lnTo>
                <a:lnTo>
                  <a:pt x="11908" y="15154"/>
                </a:lnTo>
                <a:lnTo>
                  <a:pt x="12245" y="14961"/>
                </a:lnTo>
                <a:lnTo>
                  <a:pt x="12573" y="14751"/>
                </a:lnTo>
                <a:lnTo>
                  <a:pt x="12888" y="14526"/>
                </a:lnTo>
                <a:lnTo>
                  <a:pt x="13194" y="14286"/>
                </a:lnTo>
                <a:lnTo>
                  <a:pt x="13486" y="14033"/>
                </a:lnTo>
                <a:lnTo>
                  <a:pt x="13766" y="13766"/>
                </a:lnTo>
                <a:lnTo>
                  <a:pt x="14033" y="13486"/>
                </a:lnTo>
                <a:lnTo>
                  <a:pt x="14286" y="13194"/>
                </a:lnTo>
                <a:lnTo>
                  <a:pt x="14526" y="12889"/>
                </a:lnTo>
                <a:lnTo>
                  <a:pt x="14751" y="12573"/>
                </a:lnTo>
                <a:lnTo>
                  <a:pt x="14961" y="12245"/>
                </a:lnTo>
                <a:lnTo>
                  <a:pt x="15154" y="11908"/>
                </a:lnTo>
                <a:lnTo>
                  <a:pt x="15333" y="11560"/>
                </a:lnTo>
                <a:lnTo>
                  <a:pt x="15494" y="11203"/>
                </a:lnTo>
                <a:lnTo>
                  <a:pt x="15639" y="10837"/>
                </a:lnTo>
                <a:lnTo>
                  <a:pt x="15765" y="10462"/>
                </a:lnTo>
                <a:lnTo>
                  <a:pt x="15874" y="10079"/>
                </a:lnTo>
                <a:lnTo>
                  <a:pt x="15964" y="9689"/>
                </a:lnTo>
                <a:lnTo>
                  <a:pt x="16035" y="9292"/>
                </a:lnTo>
                <a:lnTo>
                  <a:pt x="16087" y="8889"/>
                </a:lnTo>
                <a:lnTo>
                  <a:pt x="16118" y="8479"/>
                </a:lnTo>
                <a:lnTo>
                  <a:pt x="16128" y="8064"/>
                </a:lnTo>
                <a:lnTo>
                  <a:pt x="16118" y="7649"/>
                </a:lnTo>
                <a:lnTo>
                  <a:pt x="16087" y="7239"/>
                </a:lnTo>
                <a:lnTo>
                  <a:pt x="16035" y="6836"/>
                </a:lnTo>
                <a:lnTo>
                  <a:pt x="15964" y="6439"/>
                </a:lnTo>
                <a:lnTo>
                  <a:pt x="15874" y="6049"/>
                </a:lnTo>
                <a:lnTo>
                  <a:pt x="15765" y="5666"/>
                </a:lnTo>
                <a:lnTo>
                  <a:pt x="15639" y="5291"/>
                </a:lnTo>
                <a:lnTo>
                  <a:pt x="15494" y="4925"/>
                </a:lnTo>
                <a:lnTo>
                  <a:pt x="15333" y="4568"/>
                </a:lnTo>
                <a:lnTo>
                  <a:pt x="15154" y="4220"/>
                </a:lnTo>
                <a:lnTo>
                  <a:pt x="14961" y="3883"/>
                </a:lnTo>
                <a:lnTo>
                  <a:pt x="14751" y="3555"/>
                </a:lnTo>
                <a:lnTo>
                  <a:pt x="14526" y="3239"/>
                </a:lnTo>
                <a:lnTo>
                  <a:pt x="14286" y="2934"/>
                </a:lnTo>
                <a:lnTo>
                  <a:pt x="14033" y="2642"/>
                </a:lnTo>
                <a:lnTo>
                  <a:pt x="13766" y="2362"/>
                </a:lnTo>
                <a:lnTo>
                  <a:pt x="13486" y="2095"/>
                </a:lnTo>
                <a:lnTo>
                  <a:pt x="13194" y="1842"/>
                </a:lnTo>
                <a:lnTo>
                  <a:pt x="12888" y="1602"/>
                </a:lnTo>
                <a:lnTo>
                  <a:pt x="12573" y="1377"/>
                </a:lnTo>
                <a:lnTo>
                  <a:pt x="12245" y="1167"/>
                </a:lnTo>
                <a:lnTo>
                  <a:pt x="11908" y="974"/>
                </a:lnTo>
                <a:lnTo>
                  <a:pt x="11560" y="795"/>
                </a:lnTo>
                <a:lnTo>
                  <a:pt x="11203" y="634"/>
                </a:lnTo>
                <a:lnTo>
                  <a:pt x="10837" y="489"/>
                </a:lnTo>
                <a:lnTo>
                  <a:pt x="10462" y="363"/>
                </a:lnTo>
                <a:lnTo>
                  <a:pt x="10079" y="254"/>
                </a:lnTo>
                <a:lnTo>
                  <a:pt x="9689" y="164"/>
                </a:lnTo>
                <a:lnTo>
                  <a:pt x="9292" y="93"/>
                </a:lnTo>
                <a:lnTo>
                  <a:pt x="8889" y="41"/>
                </a:lnTo>
                <a:lnTo>
                  <a:pt x="8479" y="10"/>
                </a:lnTo>
                <a:lnTo>
                  <a:pt x="8064" y="0"/>
                </a:lnTo>
                <a:close/>
                <a:moveTo>
                  <a:pt x="6031" y="11820"/>
                </a:moveTo>
                <a:lnTo>
                  <a:pt x="6031" y="11820"/>
                </a:lnTo>
                <a:lnTo>
                  <a:pt x="6031" y="11821"/>
                </a:lnTo>
                <a:lnTo>
                  <a:pt x="6030" y="11821"/>
                </a:lnTo>
                <a:lnTo>
                  <a:pt x="3595" y="12611"/>
                </a:lnTo>
                <a:lnTo>
                  <a:pt x="4386" y="10176"/>
                </a:lnTo>
                <a:lnTo>
                  <a:pt x="4386" y="10176"/>
                </a:lnTo>
                <a:lnTo>
                  <a:pt x="4386" y="10176"/>
                </a:lnTo>
                <a:lnTo>
                  <a:pt x="4386" y="10176"/>
                </a:lnTo>
                <a:lnTo>
                  <a:pt x="4387" y="10176"/>
                </a:lnTo>
                <a:lnTo>
                  <a:pt x="9321" y="5241"/>
                </a:lnTo>
                <a:lnTo>
                  <a:pt x="10965" y="6885"/>
                </a:lnTo>
                <a:lnTo>
                  <a:pt x="6031" y="11820"/>
                </a:lnTo>
                <a:close/>
                <a:moveTo>
                  <a:pt x="11523" y="6327"/>
                </a:moveTo>
                <a:lnTo>
                  <a:pt x="9879" y="4682"/>
                </a:lnTo>
                <a:lnTo>
                  <a:pt x="10962" y="3600"/>
                </a:lnTo>
                <a:lnTo>
                  <a:pt x="12606" y="5245"/>
                </a:lnTo>
                <a:lnTo>
                  <a:pt x="11523" y="6327"/>
                </a:lnTo>
                <a:close/>
              </a:path>
            </a:pathLst>
          </a:custGeom>
          <a:solidFill>
            <a:srgbClr val="0BD0D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a:ln>
                <a:noFill/>
              </a:ln>
              <a:solidFill>
                <a:prstClr val="black"/>
              </a:solidFill>
              <a:effectLst/>
              <a:uLnTx/>
              <a:uFillTx/>
            </a:endParaRPr>
          </a:p>
        </p:txBody>
      </p:sp>
      <p:sp>
        <p:nvSpPr>
          <p:cNvPr id="44" name="Freeform 134">
            <a:extLst>
              <a:ext uri="{FF2B5EF4-FFF2-40B4-BE49-F238E27FC236}">
                <a16:creationId xmlns:a16="http://schemas.microsoft.com/office/drawing/2014/main" id="{6ECE254E-1354-1022-E5A3-D604FA95B55E}"/>
              </a:ext>
            </a:extLst>
          </p:cNvPr>
          <p:cNvSpPr>
            <a:spLocks noEditPoints="1"/>
          </p:cNvSpPr>
          <p:nvPr/>
        </p:nvSpPr>
        <p:spPr bwMode="auto">
          <a:xfrm>
            <a:off x="7696030" y="2043535"/>
            <a:ext cx="258987" cy="258987"/>
          </a:xfrm>
          <a:custGeom>
            <a:avLst/>
            <a:gdLst>
              <a:gd name="T0" fmla="*/ 5666 w 16128"/>
              <a:gd name="T1" fmla="*/ 363 h 16128"/>
              <a:gd name="T2" fmla="*/ 3239 w 16128"/>
              <a:gd name="T3" fmla="*/ 1602 h 16128"/>
              <a:gd name="T4" fmla="*/ 1377 w 16128"/>
              <a:gd name="T5" fmla="*/ 3555 h 16128"/>
              <a:gd name="T6" fmla="*/ 254 w 16128"/>
              <a:gd name="T7" fmla="*/ 6049 h 16128"/>
              <a:gd name="T8" fmla="*/ 41 w 16128"/>
              <a:gd name="T9" fmla="*/ 8889 h 16128"/>
              <a:gd name="T10" fmla="*/ 795 w 16128"/>
              <a:gd name="T11" fmla="*/ 11560 h 16128"/>
              <a:gd name="T12" fmla="*/ 2362 w 16128"/>
              <a:gd name="T13" fmla="*/ 13766 h 16128"/>
              <a:gd name="T14" fmla="*/ 4568 w 16128"/>
              <a:gd name="T15" fmla="*/ 15333 h 16128"/>
              <a:gd name="T16" fmla="*/ 7239 w 16128"/>
              <a:gd name="T17" fmla="*/ 16087 h 16128"/>
              <a:gd name="T18" fmla="*/ 10079 w 16128"/>
              <a:gd name="T19" fmla="*/ 15874 h 16128"/>
              <a:gd name="T20" fmla="*/ 12573 w 16128"/>
              <a:gd name="T21" fmla="*/ 14751 h 16128"/>
              <a:gd name="T22" fmla="*/ 14526 w 16128"/>
              <a:gd name="T23" fmla="*/ 12889 h 16128"/>
              <a:gd name="T24" fmla="*/ 15765 w 16128"/>
              <a:gd name="T25" fmla="*/ 10462 h 16128"/>
              <a:gd name="T26" fmla="*/ 16118 w 16128"/>
              <a:gd name="T27" fmla="*/ 7649 h 16128"/>
              <a:gd name="T28" fmla="*/ 15494 w 16128"/>
              <a:gd name="T29" fmla="*/ 4925 h 16128"/>
              <a:gd name="T30" fmla="*/ 14033 w 16128"/>
              <a:gd name="T31" fmla="*/ 2642 h 16128"/>
              <a:gd name="T32" fmla="*/ 11908 w 16128"/>
              <a:gd name="T33" fmla="*/ 974 h 16128"/>
              <a:gd name="T34" fmla="*/ 9292 w 16128"/>
              <a:gd name="T35" fmla="*/ 93 h 16128"/>
              <a:gd name="T36" fmla="*/ 4944 w 16128"/>
              <a:gd name="T37" fmla="*/ 12140 h 16128"/>
              <a:gd name="T38" fmla="*/ 4595 w 16128"/>
              <a:gd name="T39" fmla="*/ 12022 h 16128"/>
              <a:gd name="T40" fmla="*/ 4312 w 16128"/>
              <a:gd name="T41" fmla="*/ 11801 h 16128"/>
              <a:gd name="T42" fmla="*/ 4117 w 16128"/>
              <a:gd name="T43" fmla="*/ 11496 h 16128"/>
              <a:gd name="T44" fmla="*/ 4034 w 16128"/>
              <a:gd name="T45" fmla="*/ 11132 h 16128"/>
              <a:gd name="T46" fmla="*/ 4080 w 16128"/>
              <a:gd name="T47" fmla="*/ 10757 h 16128"/>
              <a:gd name="T48" fmla="*/ 4246 w 16128"/>
              <a:gd name="T49" fmla="*/ 10434 h 16128"/>
              <a:gd name="T50" fmla="*/ 4507 w 16128"/>
              <a:gd name="T51" fmla="*/ 10185 h 16128"/>
              <a:gd name="T52" fmla="*/ 4839 w 16128"/>
              <a:gd name="T53" fmla="*/ 10036 h 16128"/>
              <a:gd name="T54" fmla="*/ 5218 w 16128"/>
              <a:gd name="T55" fmla="*/ 10007 h 16128"/>
              <a:gd name="T56" fmla="*/ 5574 w 16128"/>
              <a:gd name="T57" fmla="*/ 10107 h 16128"/>
              <a:gd name="T58" fmla="*/ 5869 w 16128"/>
              <a:gd name="T59" fmla="*/ 10317 h 16128"/>
              <a:gd name="T60" fmla="*/ 6077 w 16128"/>
              <a:gd name="T61" fmla="*/ 10611 h 16128"/>
              <a:gd name="T62" fmla="*/ 6178 w 16128"/>
              <a:gd name="T63" fmla="*/ 10967 h 16128"/>
              <a:gd name="T64" fmla="*/ 6150 w 16128"/>
              <a:gd name="T65" fmla="*/ 11346 h 16128"/>
              <a:gd name="T66" fmla="*/ 6000 w 16128"/>
              <a:gd name="T67" fmla="*/ 11679 h 16128"/>
              <a:gd name="T68" fmla="*/ 5752 w 16128"/>
              <a:gd name="T69" fmla="*/ 11939 h 16128"/>
              <a:gd name="T70" fmla="*/ 5428 w 16128"/>
              <a:gd name="T71" fmla="*/ 12104 h 16128"/>
              <a:gd name="T72" fmla="*/ 7805 w 16128"/>
              <a:gd name="T73" fmla="*/ 12154 h 16128"/>
              <a:gd name="T74" fmla="*/ 7744 w 16128"/>
              <a:gd name="T75" fmla="*/ 11508 h 16128"/>
              <a:gd name="T76" fmla="*/ 7579 w 16128"/>
              <a:gd name="T77" fmla="*/ 10891 h 16128"/>
              <a:gd name="T78" fmla="*/ 7313 w 16128"/>
              <a:gd name="T79" fmla="*/ 10313 h 16128"/>
              <a:gd name="T80" fmla="*/ 6950 w 16128"/>
              <a:gd name="T81" fmla="*/ 9785 h 16128"/>
              <a:gd name="T82" fmla="*/ 6495 w 16128"/>
              <a:gd name="T83" fmla="*/ 9316 h 16128"/>
              <a:gd name="T84" fmla="*/ 5969 w 16128"/>
              <a:gd name="T85" fmla="*/ 8934 h 16128"/>
              <a:gd name="T86" fmla="*/ 5393 w 16128"/>
              <a:gd name="T87" fmla="*/ 8652 h 16128"/>
              <a:gd name="T88" fmla="*/ 4775 w 16128"/>
              <a:gd name="T89" fmla="*/ 8472 h 16128"/>
              <a:gd name="T90" fmla="*/ 4128 w 16128"/>
              <a:gd name="T91" fmla="*/ 8401 h 16128"/>
              <a:gd name="T92" fmla="*/ 5358 w 16128"/>
              <a:gd name="T93" fmla="*/ 7014 h 16128"/>
              <a:gd name="T94" fmla="*/ 6998 w 16128"/>
              <a:gd name="T95" fmla="*/ 7754 h 16128"/>
              <a:gd name="T96" fmla="*/ 8286 w 16128"/>
              <a:gd name="T97" fmla="*/ 8979 h 16128"/>
              <a:gd name="T98" fmla="*/ 9109 w 16128"/>
              <a:gd name="T99" fmla="*/ 10576 h 16128"/>
              <a:gd name="T100" fmla="*/ 7805 w 16128"/>
              <a:gd name="T101" fmla="*/ 12154 h 16128"/>
              <a:gd name="T102" fmla="*/ 10245 w 16128"/>
              <a:gd name="T103" fmla="*/ 10220 h 16128"/>
              <a:gd name="T104" fmla="*/ 9239 w 16128"/>
              <a:gd name="T105" fmla="*/ 8262 h 16128"/>
              <a:gd name="T106" fmla="*/ 7663 w 16128"/>
              <a:gd name="T107" fmla="*/ 6759 h 16128"/>
              <a:gd name="T108" fmla="*/ 5656 w 16128"/>
              <a:gd name="T109" fmla="*/ 5851 h 16128"/>
              <a:gd name="T110" fmla="*/ 4449 w 16128"/>
              <a:gd name="T111" fmla="*/ 4105 h 16128"/>
              <a:gd name="T112" fmla="*/ 7164 w 16128"/>
              <a:gd name="T113" fmla="*/ 4728 h 16128"/>
              <a:gd name="T114" fmla="*/ 9443 w 16128"/>
              <a:gd name="T115" fmla="*/ 6189 h 16128"/>
              <a:gd name="T116" fmla="*/ 11114 w 16128"/>
              <a:gd name="T117" fmla="*/ 8314 h 16128"/>
              <a:gd name="T118" fmla="*/ 12002 w 16128"/>
              <a:gd name="T119" fmla="*/ 10928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28" h="16128">
                <a:moveTo>
                  <a:pt x="8064" y="0"/>
                </a:moveTo>
                <a:lnTo>
                  <a:pt x="7649" y="10"/>
                </a:lnTo>
                <a:lnTo>
                  <a:pt x="7239" y="41"/>
                </a:lnTo>
                <a:lnTo>
                  <a:pt x="6836" y="93"/>
                </a:lnTo>
                <a:lnTo>
                  <a:pt x="6439" y="164"/>
                </a:lnTo>
                <a:lnTo>
                  <a:pt x="6049" y="254"/>
                </a:lnTo>
                <a:lnTo>
                  <a:pt x="5666" y="363"/>
                </a:lnTo>
                <a:lnTo>
                  <a:pt x="5291" y="489"/>
                </a:lnTo>
                <a:lnTo>
                  <a:pt x="4925" y="634"/>
                </a:lnTo>
                <a:lnTo>
                  <a:pt x="4568" y="795"/>
                </a:lnTo>
                <a:lnTo>
                  <a:pt x="4220" y="974"/>
                </a:lnTo>
                <a:lnTo>
                  <a:pt x="3883" y="1167"/>
                </a:lnTo>
                <a:lnTo>
                  <a:pt x="3555" y="1377"/>
                </a:lnTo>
                <a:lnTo>
                  <a:pt x="3239" y="1602"/>
                </a:lnTo>
                <a:lnTo>
                  <a:pt x="2934" y="1842"/>
                </a:lnTo>
                <a:lnTo>
                  <a:pt x="2642" y="2095"/>
                </a:lnTo>
                <a:lnTo>
                  <a:pt x="2362" y="2362"/>
                </a:lnTo>
                <a:lnTo>
                  <a:pt x="2095" y="2642"/>
                </a:lnTo>
                <a:lnTo>
                  <a:pt x="1842" y="2934"/>
                </a:lnTo>
                <a:lnTo>
                  <a:pt x="1602" y="3239"/>
                </a:lnTo>
                <a:lnTo>
                  <a:pt x="1377" y="3555"/>
                </a:lnTo>
                <a:lnTo>
                  <a:pt x="1167" y="3883"/>
                </a:lnTo>
                <a:lnTo>
                  <a:pt x="974" y="4220"/>
                </a:lnTo>
                <a:lnTo>
                  <a:pt x="795" y="4568"/>
                </a:lnTo>
                <a:lnTo>
                  <a:pt x="634" y="4925"/>
                </a:lnTo>
                <a:lnTo>
                  <a:pt x="489" y="5291"/>
                </a:lnTo>
                <a:lnTo>
                  <a:pt x="363" y="5666"/>
                </a:lnTo>
                <a:lnTo>
                  <a:pt x="254" y="6049"/>
                </a:lnTo>
                <a:lnTo>
                  <a:pt x="164" y="6439"/>
                </a:lnTo>
                <a:lnTo>
                  <a:pt x="93" y="6836"/>
                </a:lnTo>
                <a:lnTo>
                  <a:pt x="41" y="7239"/>
                </a:lnTo>
                <a:lnTo>
                  <a:pt x="10" y="7649"/>
                </a:lnTo>
                <a:lnTo>
                  <a:pt x="0" y="8064"/>
                </a:lnTo>
                <a:lnTo>
                  <a:pt x="10" y="8479"/>
                </a:lnTo>
                <a:lnTo>
                  <a:pt x="41" y="8889"/>
                </a:lnTo>
                <a:lnTo>
                  <a:pt x="93" y="9292"/>
                </a:lnTo>
                <a:lnTo>
                  <a:pt x="164" y="9689"/>
                </a:lnTo>
                <a:lnTo>
                  <a:pt x="254" y="10079"/>
                </a:lnTo>
                <a:lnTo>
                  <a:pt x="363" y="10462"/>
                </a:lnTo>
                <a:lnTo>
                  <a:pt x="489" y="10837"/>
                </a:lnTo>
                <a:lnTo>
                  <a:pt x="634" y="11203"/>
                </a:lnTo>
                <a:lnTo>
                  <a:pt x="795" y="11560"/>
                </a:lnTo>
                <a:lnTo>
                  <a:pt x="974" y="11908"/>
                </a:lnTo>
                <a:lnTo>
                  <a:pt x="1167" y="12245"/>
                </a:lnTo>
                <a:lnTo>
                  <a:pt x="1377" y="12573"/>
                </a:lnTo>
                <a:lnTo>
                  <a:pt x="1602" y="12889"/>
                </a:lnTo>
                <a:lnTo>
                  <a:pt x="1842" y="13194"/>
                </a:lnTo>
                <a:lnTo>
                  <a:pt x="2095" y="13486"/>
                </a:lnTo>
                <a:lnTo>
                  <a:pt x="2362" y="13766"/>
                </a:lnTo>
                <a:lnTo>
                  <a:pt x="2642" y="14033"/>
                </a:lnTo>
                <a:lnTo>
                  <a:pt x="2934" y="14286"/>
                </a:lnTo>
                <a:lnTo>
                  <a:pt x="3239" y="14526"/>
                </a:lnTo>
                <a:lnTo>
                  <a:pt x="3555" y="14751"/>
                </a:lnTo>
                <a:lnTo>
                  <a:pt x="3883" y="14961"/>
                </a:lnTo>
                <a:lnTo>
                  <a:pt x="4220" y="15154"/>
                </a:lnTo>
                <a:lnTo>
                  <a:pt x="4568" y="15333"/>
                </a:lnTo>
                <a:lnTo>
                  <a:pt x="4925" y="15494"/>
                </a:lnTo>
                <a:lnTo>
                  <a:pt x="5291" y="15639"/>
                </a:lnTo>
                <a:lnTo>
                  <a:pt x="5666" y="15765"/>
                </a:lnTo>
                <a:lnTo>
                  <a:pt x="6049" y="15874"/>
                </a:lnTo>
                <a:lnTo>
                  <a:pt x="6439" y="15964"/>
                </a:lnTo>
                <a:lnTo>
                  <a:pt x="6836" y="16035"/>
                </a:lnTo>
                <a:lnTo>
                  <a:pt x="7239" y="16087"/>
                </a:lnTo>
                <a:lnTo>
                  <a:pt x="7649" y="16118"/>
                </a:lnTo>
                <a:lnTo>
                  <a:pt x="8064" y="16128"/>
                </a:lnTo>
                <a:lnTo>
                  <a:pt x="8479" y="16118"/>
                </a:lnTo>
                <a:lnTo>
                  <a:pt x="8889" y="16087"/>
                </a:lnTo>
                <a:lnTo>
                  <a:pt x="9292" y="16035"/>
                </a:lnTo>
                <a:lnTo>
                  <a:pt x="9689" y="15964"/>
                </a:lnTo>
                <a:lnTo>
                  <a:pt x="10079" y="15874"/>
                </a:lnTo>
                <a:lnTo>
                  <a:pt x="10462" y="15765"/>
                </a:lnTo>
                <a:lnTo>
                  <a:pt x="10837" y="15639"/>
                </a:lnTo>
                <a:lnTo>
                  <a:pt x="11203" y="15494"/>
                </a:lnTo>
                <a:lnTo>
                  <a:pt x="11560" y="15333"/>
                </a:lnTo>
                <a:lnTo>
                  <a:pt x="11908" y="15154"/>
                </a:lnTo>
                <a:lnTo>
                  <a:pt x="12245" y="14961"/>
                </a:lnTo>
                <a:lnTo>
                  <a:pt x="12573" y="14751"/>
                </a:lnTo>
                <a:lnTo>
                  <a:pt x="12888" y="14526"/>
                </a:lnTo>
                <a:lnTo>
                  <a:pt x="13194" y="14286"/>
                </a:lnTo>
                <a:lnTo>
                  <a:pt x="13486" y="14033"/>
                </a:lnTo>
                <a:lnTo>
                  <a:pt x="13766" y="13766"/>
                </a:lnTo>
                <a:lnTo>
                  <a:pt x="14033" y="13486"/>
                </a:lnTo>
                <a:lnTo>
                  <a:pt x="14286" y="13194"/>
                </a:lnTo>
                <a:lnTo>
                  <a:pt x="14526" y="12889"/>
                </a:lnTo>
                <a:lnTo>
                  <a:pt x="14751" y="12573"/>
                </a:lnTo>
                <a:lnTo>
                  <a:pt x="14961" y="12245"/>
                </a:lnTo>
                <a:lnTo>
                  <a:pt x="15154" y="11908"/>
                </a:lnTo>
                <a:lnTo>
                  <a:pt x="15333" y="11560"/>
                </a:lnTo>
                <a:lnTo>
                  <a:pt x="15494" y="11203"/>
                </a:lnTo>
                <a:lnTo>
                  <a:pt x="15639" y="10837"/>
                </a:lnTo>
                <a:lnTo>
                  <a:pt x="15765" y="10462"/>
                </a:lnTo>
                <a:lnTo>
                  <a:pt x="15874" y="10079"/>
                </a:lnTo>
                <a:lnTo>
                  <a:pt x="15964" y="9689"/>
                </a:lnTo>
                <a:lnTo>
                  <a:pt x="16035" y="9292"/>
                </a:lnTo>
                <a:lnTo>
                  <a:pt x="16087" y="8889"/>
                </a:lnTo>
                <a:lnTo>
                  <a:pt x="16118" y="8479"/>
                </a:lnTo>
                <a:lnTo>
                  <a:pt x="16128" y="8064"/>
                </a:lnTo>
                <a:lnTo>
                  <a:pt x="16118" y="7649"/>
                </a:lnTo>
                <a:lnTo>
                  <a:pt x="16087" y="7239"/>
                </a:lnTo>
                <a:lnTo>
                  <a:pt x="16035" y="6836"/>
                </a:lnTo>
                <a:lnTo>
                  <a:pt x="15964" y="6439"/>
                </a:lnTo>
                <a:lnTo>
                  <a:pt x="15874" y="6049"/>
                </a:lnTo>
                <a:lnTo>
                  <a:pt x="15765" y="5666"/>
                </a:lnTo>
                <a:lnTo>
                  <a:pt x="15639" y="5291"/>
                </a:lnTo>
                <a:lnTo>
                  <a:pt x="15494" y="4925"/>
                </a:lnTo>
                <a:lnTo>
                  <a:pt x="15333" y="4568"/>
                </a:lnTo>
                <a:lnTo>
                  <a:pt x="15154" y="4220"/>
                </a:lnTo>
                <a:lnTo>
                  <a:pt x="14961" y="3883"/>
                </a:lnTo>
                <a:lnTo>
                  <a:pt x="14751" y="3555"/>
                </a:lnTo>
                <a:lnTo>
                  <a:pt x="14526" y="3239"/>
                </a:lnTo>
                <a:lnTo>
                  <a:pt x="14286" y="2934"/>
                </a:lnTo>
                <a:lnTo>
                  <a:pt x="14033" y="2642"/>
                </a:lnTo>
                <a:lnTo>
                  <a:pt x="13766" y="2362"/>
                </a:lnTo>
                <a:lnTo>
                  <a:pt x="13486" y="2095"/>
                </a:lnTo>
                <a:lnTo>
                  <a:pt x="13194" y="1842"/>
                </a:lnTo>
                <a:lnTo>
                  <a:pt x="12888" y="1602"/>
                </a:lnTo>
                <a:lnTo>
                  <a:pt x="12573" y="1377"/>
                </a:lnTo>
                <a:lnTo>
                  <a:pt x="12245" y="1167"/>
                </a:lnTo>
                <a:lnTo>
                  <a:pt x="11908" y="974"/>
                </a:lnTo>
                <a:lnTo>
                  <a:pt x="11560" y="795"/>
                </a:lnTo>
                <a:lnTo>
                  <a:pt x="11203" y="634"/>
                </a:lnTo>
                <a:lnTo>
                  <a:pt x="10837" y="489"/>
                </a:lnTo>
                <a:lnTo>
                  <a:pt x="10462" y="363"/>
                </a:lnTo>
                <a:lnTo>
                  <a:pt x="10079" y="254"/>
                </a:lnTo>
                <a:lnTo>
                  <a:pt x="9689" y="164"/>
                </a:lnTo>
                <a:lnTo>
                  <a:pt x="9292" y="93"/>
                </a:lnTo>
                <a:lnTo>
                  <a:pt x="8889" y="41"/>
                </a:lnTo>
                <a:lnTo>
                  <a:pt x="8479" y="10"/>
                </a:lnTo>
                <a:lnTo>
                  <a:pt x="8064" y="0"/>
                </a:lnTo>
                <a:close/>
                <a:moveTo>
                  <a:pt x="5108" y="12152"/>
                </a:moveTo>
                <a:lnTo>
                  <a:pt x="5053" y="12151"/>
                </a:lnTo>
                <a:lnTo>
                  <a:pt x="4998" y="12147"/>
                </a:lnTo>
                <a:lnTo>
                  <a:pt x="4944" y="12140"/>
                </a:lnTo>
                <a:lnTo>
                  <a:pt x="4891" y="12130"/>
                </a:lnTo>
                <a:lnTo>
                  <a:pt x="4839" y="12118"/>
                </a:lnTo>
                <a:lnTo>
                  <a:pt x="4788" y="12104"/>
                </a:lnTo>
                <a:lnTo>
                  <a:pt x="4739" y="12087"/>
                </a:lnTo>
                <a:lnTo>
                  <a:pt x="4689" y="12068"/>
                </a:lnTo>
                <a:lnTo>
                  <a:pt x="4642" y="12047"/>
                </a:lnTo>
                <a:lnTo>
                  <a:pt x="4595" y="12022"/>
                </a:lnTo>
                <a:lnTo>
                  <a:pt x="4550" y="11997"/>
                </a:lnTo>
                <a:lnTo>
                  <a:pt x="4507" y="11969"/>
                </a:lnTo>
                <a:lnTo>
                  <a:pt x="4464" y="11939"/>
                </a:lnTo>
                <a:lnTo>
                  <a:pt x="4424" y="11906"/>
                </a:lnTo>
                <a:lnTo>
                  <a:pt x="4385" y="11873"/>
                </a:lnTo>
                <a:lnTo>
                  <a:pt x="4348" y="11838"/>
                </a:lnTo>
                <a:lnTo>
                  <a:pt x="4312" y="11801"/>
                </a:lnTo>
                <a:lnTo>
                  <a:pt x="4278" y="11761"/>
                </a:lnTo>
                <a:lnTo>
                  <a:pt x="4246" y="11721"/>
                </a:lnTo>
                <a:lnTo>
                  <a:pt x="4216" y="11679"/>
                </a:lnTo>
                <a:lnTo>
                  <a:pt x="4188" y="11634"/>
                </a:lnTo>
                <a:lnTo>
                  <a:pt x="4162" y="11590"/>
                </a:lnTo>
                <a:lnTo>
                  <a:pt x="4139" y="11544"/>
                </a:lnTo>
                <a:lnTo>
                  <a:pt x="4117" y="11496"/>
                </a:lnTo>
                <a:lnTo>
                  <a:pt x="4098" y="11447"/>
                </a:lnTo>
                <a:lnTo>
                  <a:pt x="4080" y="11397"/>
                </a:lnTo>
                <a:lnTo>
                  <a:pt x="4066" y="11346"/>
                </a:lnTo>
                <a:lnTo>
                  <a:pt x="4054" y="11294"/>
                </a:lnTo>
                <a:lnTo>
                  <a:pt x="4045" y="11241"/>
                </a:lnTo>
                <a:lnTo>
                  <a:pt x="4038" y="11187"/>
                </a:lnTo>
                <a:lnTo>
                  <a:pt x="4034" y="11132"/>
                </a:lnTo>
                <a:lnTo>
                  <a:pt x="4032" y="11077"/>
                </a:lnTo>
                <a:lnTo>
                  <a:pt x="4034" y="11021"/>
                </a:lnTo>
                <a:lnTo>
                  <a:pt x="4038" y="10967"/>
                </a:lnTo>
                <a:lnTo>
                  <a:pt x="4045" y="10914"/>
                </a:lnTo>
                <a:lnTo>
                  <a:pt x="4054" y="10860"/>
                </a:lnTo>
                <a:lnTo>
                  <a:pt x="4066" y="10809"/>
                </a:lnTo>
                <a:lnTo>
                  <a:pt x="4080" y="10757"/>
                </a:lnTo>
                <a:lnTo>
                  <a:pt x="4098" y="10707"/>
                </a:lnTo>
                <a:lnTo>
                  <a:pt x="4117" y="10659"/>
                </a:lnTo>
                <a:lnTo>
                  <a:pt x="4139" y="10611"/>
                </a:lnTo>
                <a:lnTo>
                  <a:pt x="4162" y="10565"/>
                </a:lnTo>
                <a:lnTo>
                  <a:pt x="4188" y="10519"/>
                </a:lnTo>
                <a:lnTo>
                  <a:pt x="4216" y="10476"/>
                </a:lnTo>
                <a:lnTo>
                  <a:pt x="4246" y="10434"/>
                </a:lnTo>
                <a:lnTo>
                  <a:pt x="4278" y="10392"/>
                </a:lnTo>
                <a:lnTo>
                  <a:pt x="4312" y="10354"/>
                </a:lnTo>
                <a:lnTo>
                  <a:pt x="4348" y="10317"/>
                </a:lnTo>
                <a:lnTo>
                  <a:pt x="4385" y="10281"/>
                </a:lnTo>
                <a:lnTo>
                  <a:pt x="4424" y="10247"/>
                </a:lnTo>
                <a:lnTo>
                  <a:pt x="4464" y="10215"/>
                </a:lnTo>
                <a:lnTo>
                  <a:pt x="4507" y="10185"/>
                </a:lnTo>
                <a:lnTo>
                  <a:pt x="4550" y="10158"/>
                </a:lnTo>
                <a:lnTo>
                  <a:pt x="4595" y="10131"/>
                </a:lnTo>
                <a:lnTo>
                  <a:pt x="4642" y="10107"/>
                </a:lnTo>
                <a:lnTo>
                  <a:pt x="4689" y="10086"/>
                </a:lnTo>
                <a:lnTo>
                  <a:pt x="4739" y="10067"/>
                </a:lnTo>
                <a:lnTo>
                  <a:pt x="4788" y="10050"/>
                </a:lnTo>
                <a:lnTo>
                  <a:pt x="4839" y="10036"/>
                </a:lnTo>
                <a:lnTo>
                  <a:pt x="4891" y="10024"/>
                </a:lnTo>
                <a:lnTo>
                  <a:pt x="4944" y="10013"/>
                </a:lnTo>
                <a:lnTo>
                  <a:pt x="4998" y="10007"/>
                </a:lnTo>
                <a:lnTo>
                  <a:pt x="5053" y="10003"/>
                </a:lnTo>
                <a:lnTo>
                  <a:pt x="5108" y="10001"/>
                </a:lnTo>
                <a:lnTo>
                  <a:pt x="5163" y="10003"/>
                </a:lnTo>
                <a:lnTo>
                  <a:pt x="5218" y="10007"/>
                </a:lnTo>
                <a:lnTo>
                  <a:pt x="5272" y="10013"/>
                </a:lnTo>
                <a:lnTo>
                  <a:pt x="5325" y="10024"/>
                </a:lnTo>
                <a:lnTo>
                  <a:pt x="5377" y="10036"/>
                </a:lnTo>
                <a:lnTo>
                  <a:pt x="5428" y="10050"/>
                </a:lnTo>
                <a:lnTo>
                  <a:pt x="5477" y="10067"/>
                </a:lnTo>
                <a:lnTo>
                  <a:pt x="5527" y="10086"/>
                </a:lnTo>
                <a:lnTo>
                  <a:pt x="5574" y="10107"/>
                </a:lnTo>
                <a:lnTo>
                  <a:pt x="5621" y="10131"/>
                </a:lnTo>
                <a:lnTo>
                  <a:pt x="5666" y="10158"/>
                </a:lnTo>
                <a:lnTo>
                  <a:pt x="5709" y="10185"/>
                </a:lnTo>
                <a:lnTo>
                  <a:pt x="5752" y="10215"/>
                </a:lnTo>
                <a:lnTo>
                  <a:pt x="5792" y="10247"/>
                </a:lnTo>
                <a:lnTo>
                  <a:pt x="5831" y="10281"/>
                </a:lnTo>
                <a:lnTo>
                  <a:pt x="5869" y="10317"/>
                </a:lnTo>
                <a:lnTo>
                  <a:pt x="5904" y="10354"/>
                </a:lnTo>
                <a:lnTo>
                  <a:pt x="5938" y="10392"/>
                </a:lnTo>
                <a:lnTo>
                  <a:pt x="5970" y="10434"/>
                </a:lnTo>
                <a:lnTo>
                  <a:pt x="6000" y="10476"/>
                </a:lnTo>
                <a:lnTo>
                  <a:pt x="6028" y="10519"/>
                </a:lnTo>
                <a:lnTo>
                  <a:pt x="6054" y="10565"/>
                </a:lnTo>
                <a:lnTo>
                  <a:pt x="6077" y="10611"/>
                </a:lnTo>
                <a:lnTo>
                  <a:pt x="6099" y="10659"/>
                </a:lnTo>
                <a:lnTo>
                  <a:pt x="6119" y="10707"/>
                </a:lnTo>
                <a:lnTo>
                  <a:pt x="6136" y="10757"/>
                </a:lnTo>
                <a:lnTo>
                  <a:pt x="6150" y="10809"/>
                </a:lnTo>
                <a:lnTo>
                  <a:pt x="6162" y="10860"/>
                </a:lnTo>
                <a:lnTo>
                  <a:pt x="6171" y="10914"/>
                </a:lnTo>
                <a:lnTo>
                  <a:pt x="6178" y="10967"/>
                </a:lnTo>
                <a:lnTo>
                  <a:pt x="6182" y="11021"/>
                </a:lnTo>
                <a:lnTo>
                  <a:pt x="6184" y="11077"/>
                </a:lnTo>
                <a:lnTo>
                  <a:pt x="6182" y="11132"/>
                </a:lnTo>
                <a:lnTo>
                  <a:pt x="6178" y="11187"/>
                </a:lnTo>
                <a:lnTo>
                  <a:pt x="6171" y="11241"/>
                </a:lnTo>
                <a:lnTo>
                  <a:pt x="6162" y="11294"/>
                </a:lnTo>
                <a:lnTo>
                  <a:pt x="6150" y="11346"/>
                </a:lnTo>
                <a:lnTo>
                  <a:pt x="6136" y="11397"/>
                </a:lnTo>
                <a:lnTo>
                  <a:pt x="6119" y="11447"/>
                </a:lnTo>
                <a:lnTo>
                  <a:pt x="6099" y="11496"/>
                </a:lnTo>
                <a:lnTo>
                  <a:pt x="6077" y="11544"/>
                </a:lnTo>
                <a:lnTo>
                  <a:pt x="6054" y="11590"/>
                </a:lnTo>
                <a:lnTo>
                  <a:pt x="6028" y="11634"/>
                </a:lnTo>
                <a:lnTo>
                  <a:pt x="6000" y="11679"/>
                </a:lnTo>
                <a:lnTo>
                  <a:pt x="5970" y="11721"/>
                </a:lnTo>
                <a:lnTo>
                  <a:pt x="5938" y="11761"/>
                </a:lnTo>
                <a:lnTo>
                  <a:pt x="5904" y="11801"/>
                </a:lnTo>
                <a:lnTo>
                  <a:pt x="5869" y="11838"/>
                </a:lnTo>
                <a:lnTo>
                  <a:pt x="5831" y="11873"/>
                </a:lnTo>
                <a:lnTo>
                  <a:pt x="5792" y="11906"/>
                </a:lnTo>
                <a:lnTo>
                  <a:pt x="5752" y="11939"/>
                </a:lnTo>
                <a:lnTo>
                  <a:pt x="5709" y="11969"/>
                </a:lnTo>
                <a:lnTo>
                  <a:pt x="5666" y="11997"/>
                </a:lnTo>
                <a:lnTo>
                  <a:pt x="5621" y="12022"/>
                </a:lnTo>
                <a:lnTo>
                  <a:pt x="5574" y="12047"/>
                </a:lnTo>
                <a:lnTo>
                  <a:pt x="5527" y="12068"/>
                </a:lnTo>
                <a:lnTo>
                  <a:pt x="5477" y="12087"/>
                </a:lnTo>
                <a:lnTo>
                  <a:pt x="5428" y="12104"/>
                </a:lnTo>
                <a:lnTo>
                  <a:pt x="5377" y="12118"/>
                </a:lnTo>
                <a:lnTo>
                  <a:pt x="5325" y="12130"/>
                </a:lnTo>
                <a:lnTo>
                  <a:pt x="5272" y="12140"/>
                </a:lnTo>
                <a:lnTo>
                  <a:pt x="5218" y="12147"/>
                </a:lnTo>
                <a:lnTo>
                  <a:pt x="5163" y="12151"/>
                </a:lnTo>
                <a:lnTo>
                  <a:pt x="5108" y="12152"/>
                </a:lnTo>
                <a:close/>
                <a:moveTo>
                  <a:pt x="7805" y="12154"/>
                </a:moveTo>
                <a:lnTo>
                  <a:pt x="7803" y="12061"/>
                </a:lnTo>
                <a:lnTo>
                  <a:pt x="7799" y="11968"/>
                </a:lnTo>
                <a:lnTo>
                  <a:pt x="7793" y="11875"/>
                </a:lnTo>
                <a:lnTo>
                  <a:pt x="7784" y="11783"/>
                </a:lnTo>
                <a:lnTo>
                  <a:pt x="7773" y="11691"/>
                </a:lnTo>
                <a:lnTo>
                  <a:pt x="7760" y="11599"/>
                </a:lnTo>
                <a:lnTo>
                  <a:pt x="7744" y="11508"/>
                </a:lnTo>
                <a:lnTo>
                  <a:pt x="7727" y="11419"/>
                </a:lnTo>
                <a:lnTo>
                  <a:pt x="7708" y="11329"/>
                </a:lnTo>
                <a:lnTo>
                  <a:pt x="7686" y="11240"/>
                </a:lnTo>
                <a:lnTo>
                  <a:pt x="7663" y="11152"/>
                </a:lnTo>
                <a:lnTo>
                  <a:pt x="7637" y="11064"/>
                </a:lnTo>
                <a:lnTo>
                  <a:pt x="7609" y="10977"/>
                </a:lnTo>
                <a:lnTo>
                  <a:pt x="7579" y="10891"/>
                </a:lnTo>
                <a:lnTo>
                  <a:pt x="7547" y="10806"/>
                </a:lnTo>
                <a:lnTo>
                  <a:pt x="7513" y="10721"/>
                </a:lnTo>
                <a:lnTo>
                  <a:pt x="7477" y="10638"/>
                </a:lnTo>
                <a:lnTo>
                  <a:pt x="7439" y="10555"/>
                </a:lnTo>
                <a:lnTo>
                  <a:pt x="7399" y="10473"/>
                </a:lnTo>
                <a:lnTo>
                  <a:pt x="7356" y="10392"/>
                </a:lnTo>
                <a:lnTo>
                  <a:pt x="7313" y="10313"/>
                </a:lnTo>
                <a:lnTo>
                  <a:pt x="7267" y="10234"/>
                </a:lnTo>
                <a:lnTo>
                  <a:pt x="7218" y="10157"/>
                </a:lnTo>
                <a:lnTo>
                  <a:pt x="7169" y="10080"/>
                </a:lnTo>
                <a:lnTo>
                  <a:pt x="7116" y="10004"/>
                </a:lnTo>
                <a:lnTo>
                  <a:pt x="7063" y="9930"/>
                </a:lnTo>
                <a:lnTo>
                  <a:pt x="7008" y="9856"/>
                </a:lnTo>
                <a:lnTo>
                  <a:pt x="6950" y="9785"/>
                </a:lnTo>
                <a:lnTo>
                  <a:pt x="6891" y="9713"/>
                </a:lnTo>
                <a:lnTo>
                  <a:pt x="6829" y="9644"/>
                </a:lnTo>
                <a:lnTo>
                  <a:pt x="6766" y="9576"/>
                </a:lnTo>
                <a:lnTo>
                  <a:pt x="6701" y="9508"/>
                </a:lnTo>
                <a:lnTo>
                  <a:pt x="6634" y="9443"/>
                </a:lnTo>
                <a:lnTo>
                  <a:pt x="6564" y="9378"/>
                </a:lnTo>
                <a:lnTo>
                  <a:pt x="6495" y="9316"/>
                </a:lnTo>
                <a:lnTo>
                  <a:pt x="6423" y="9255"/>
                </a:lnTo>
                <a:lnTo>
                  <a:pt x="6350" y="9197"/>
                </a:lnTo>
                <a:lnTo>
                  <a:pt x="6277" y="9141"/>
                </a:lnTo>
                <a:lnTo>
                  <a:pt x="6201" y="9086"/>
                </a:lnTo>
                <a:lnTo>
                  <a:pt x="6126" y="9034"/>
                </a:lnTo>
                <a:lnTo>
                  <a:pt x="6048" y="8983"/>
                </a:lnTo>
                <a:lnTo>
                  <a:pt x="5969" y="8934"/>
                </a:lnTo>
                <a:lnTo>
                  <a:pt x="5890" y="8888"/>
                </a:lnTo>
                <a:lnTo>
                  <a:pt x="5809" y="8843"/>
                </a:lnTo>
                <a:lnTo>
                  <a:pt x="5728" y="8801"/>
                </a:lnTo>
                <a:lnTo>
                  <a:pt x="5646" y="8761"/>
                </a:lnTo>
                <a:lnTo>
                  <a:pt x="5562" y="8722"/>
                </a:lnTo>
                <a:lnTo>
                  <a:pt x="5478" y="8686"/>
                </a:lnTo>
                <a:lnTo>
                  <a:pt x="5393" y="8652"/>
                </a:lnTo>
                <a:lnTo>
                  <a:pt x="5307" y="8619"/>
                </a:lnTo>
                <a:lnTo>
                  <a:pt x="5220" y="8589"/>
                </a:lnTo>
                <a:lnTo>
                  <a:pt x="5133" y="8562"/>
                </a:lnTo>
                <a:lnTo>
                  <a:pt x="5044" y="8536"/>
                </a:lnTo>
                <a:lnTo>
                  <a:pt x="4955" y="8513"/>
                </a:lnTo>
                <a:lnTo>
                  <a:pt x="4866" y="8491"/>
                </a:lnTo>
                <a:lnTo>
                  <a:pt x="4775" y="8472"/>
                </a:lnTo>
                <a:lnTo>
                  <a:pt x="4684" y="8455"/>
                </a:lnTo>
                <a:lnTo>
                  <a:pt x="4592" y="8440"/>
                </a:lnTo>
                <a:lnTo>
                  <a:pt x="4501" y="8428"/>
                </a:lnTo>
                <a:lnTo>
                  <a:pt x="4408" y="8418"/>
                </a:lnTo>
                <a:lnTo>
                  <a:pt x="4315" y="8410"/>
                </a:lnTo>
                <a:lnTo>
                  <a:pt x="4222" y="8404"/>
                </a:lnTo>
                <a:lnTo>
                  <a:pt x="4128" y="8401"/>
                </a:lnTo>
                <a:lnTo>
                  <a:pt x="4034" y="8400"/>
                </a:lnTo>
                <a:lnTo>
                  <a:pt x="4034" y="6846"/>
                </a:lnTo>
                <a:lnTo>
                  <a:pt x="4306" y="6853"/>
                </a:lnTo>
                <a:lnTo>
                  <a:pt x="4575" y="6874"/>
                </a:lnTo>
                <a:lnTo>
                  <a:pt x="4840" y="6908"/>
                </a:lnTo>
                <a:lnTo>
                  <a:pt x="5100" y="6954"/>
                </a:lnTo>
                <a:lnTo>
                  <a:pt x="5358" y="7014"/>
                </a:lnTo>
                <a:lnTo>
                  <a:pt x="5609" y="7085"/>
                </a:lnTo>
                <a:lnTo>
                  <a:pt x="5855" y="7169"/>
                </a:lnTo>
                <a:lnTo>
                  <a:pt x="6095" y="7264"/>
                </a:lnTo>
                <a:lnTo>
                  <a:pt x="6331" y="7369"/>
                </a:lnTo>
                <a:lnTo>
                  <a:pt x="6560" y="7487"/>
                </a:lnTo>
                <a:lnTo>
                  <a:pt x="6782" y="7615"/>
                </a:lnTo>
                <a:lnTo>
                  <a:pt x="6998" y="7754"/>
                </a:lnTo>
                <a:lnTo>
                  <a:pt x="7205" y="7902"/>
                </a:lnTo>
                <a:lnTo>
                  <a:pt x="7407" y="8059"/>
                </a:lnTo>
                <a:lnTo>
                  <a:pt x="7599" y="8225"/>
                </a:lnTo>
                <a:lnTo>
                  <a:pt x="7784" y="8402"/>
                </a:lnTo>
                <a:lnTo>
                  <a:pt x="7960" y="8586"/>
                </a:lnTo>
                <a:lnTo>
                  <a:pt x="8128" y="8779"/>
                </a:lnTo>
                <a:lnTo>
                  <a:pt x="8286" y="8979"/>
                </a:lnTo>
                <a:lnTo>
                  <a:pt x="8435" y="9187"/>
                </a:lnTo>
                <a:lnTo>
                  <a:pt x="8574" y="9403"/>
                </a:lnTo>
                <a:lnTo>
                  <a:pt x="8702" y="9624"/>
                </a:lnTo>
                <a:lnTo>
                  <a:pt x="8821" y="9853"/>
                </a:lnTo>
                <a:lnTo>
                  <a:pt x="8928" y="10089"/>
                </a:lnTo>
                <a:lnTo>
                  <a:pt x="9025" y="10330"/>
                </a:lnTo>
                <a:lnTo>
                  <a:pt x="9109" y="10576"/>
                </a:lnTo>
                <a:lnTo>
                  <a:pt x="9182" y="10828"/>
                </a:lnTo>
                <a:lnTo>
                  <a:pt x="9243" y="11085"/>
                </a:lnTo>
                <a:lnTo>
                  <a:pt x="9292" y="11346"/>
                </a:lnTo>
                <a:lnTo>
                  <a:pt x="9327" y="11612"/>
                </a:lnTo>
                <a:lnTo>
                  <a:pt x="9349" y="11881"/>
                </a:lnTo>
                <a:lnTo>
                  <a:pt x="9358" y="12154"/>
                </a:lnTo>
                <a:lnTo>
                  <a:pt x="7805" y="12154"/>
                </a:lnTo>
                <a:close/>
                <a:moveTo>
                  <a:pt x="10548" y="12154"/>
                </a:moveTo>
                <a:lnTo>
                  <a:pt x="10538" y="11820"/>
                </a:lnTo>
                <a:lnTo>
                  <a:pt x="10510" y="11489"/>
                </a:lnTo>
                <a:lnTo>
                  <a:pt x="10467" y="11164"/>
                </a:lnTo>
                <a:lnTo>
                  <a:pt x="10409" y="10843"/>
                </a:lnTo>
                <a:lnTo>
                  <a:pt x="10335" y="10529"/>
                </a:lnTo>
                <a:lnTo>
                  <a:pt x="10245" y="10220"/>
                </a:lnTo>
                <a:lnTo>
                  <a:pt x="10141" y="9918"/>
                </a:lnTo>
                <a:lnTo>
                  <a:pt x="10025" y="9622"/>
                </a:lnTo>
                <a:lnTo>
                  <a:pt x="9894" y="9334"/>
                </a:lnTo>
                <a:lnTo>
                  <a:pt x="9748" y="9053"/>
                </a:lnTo>
                <a:lnTo>
                  <a:pt x="9591" y="8781"/>
                </a:lnTo>
                <a:lnTo>
                  <a:pt x="9421" y="8517"/>
                </a:lnTo>
                <a:lnTo>
                  <a:pt x="9239" y="8262"/>
                </a:lnTo>
                <a:lnTo>
                  <a:pt x="9046" y="8016"/>
                </a:lnTo>
                <a:lnTo>
                  <a:pt x="8841" y="7780"/>
                </a:lnTo>
                <a:lnTo>
                  <a:pt x="8625" y="7554"/>
                </a:lnTo>
                <a:lnTo>
                  <a:pt x="8400" y="7338"/>
                </a:lnTo>
                <a:lnTo>
                  <a:pt x="8163" y="7134"/>
                </a:lnTo>
                <a:lnTo>
                  <a:pt x="7918" y="6940"/>
                </a:lnTo>
                <a:lnTo>
                  <a:pt x="7663" y="6759"/>
                </a:lnTo>
                <a:lnTo>
                  <a:pt x="7399" y="6589"/>
                </a:lnTo>
                <a:lnTo>
                  <a:pt x="7128" y="6433"/>
                </a:lnTo>
                <a:lnTo>
                  <a:pt x="6847" y="6289"/>
                </a:lnTo>
                <a:lnTo>
                  <a:pt x="6560" y="6159"/>
                </a:lnTo>
                <a:lnTo>
                  <a:pt x="6265" y="6042"/>
                </a:lnTo>
                <a:lnTo>
                  <a:pt x="5963" y="5939"/>
                </a:lnTo>
                <a:lnTo>
                  <a:pt x="5656" y="5851"/>
                </a:lnTo>
                <a:lnTo>
                  <a:pt x="5341" y="5779"/>
                </a:lnTo>
                <a:lnTo>
                  <a:pt x="5023" y="5721"/>
                </a:lnTo>
                <a:lnTo>
                  <a:pt x="4698" y="5680"/>
                </a:lnTo>
                <a:lnTo>
                  <a:pt x="4369" y="5655"/>
                </a:lnTo>
                <a:lnTo>
                  <a:pt x="4036" y="5647"/>
                </a:lnTo>
                <a:lnTo>
                  <a:pt x="4036" y="4094"/>
                </a:lnTo>
                <a:lnTo>
                  <a:pt x="4449" y="4105"/>
                </a:lnTo>
                <a:lnTo>
                  <a:pt x="4857" y="4136"/>
                </a:lnTo>
                <a:lnTo>
                  <a:pt x="5259" y="4187"/>
                </a:lnTo>
                <a:lnTo>
                  <a:pt x="5655" y="4258"/>
                </a:lnTo>
                <a:lnTo>
                  <a:pt x="6043" y="4349"/>
                </a:lnTo>
                <a:lnTo>
                  <a:pt x="6425" y="4456"/>
                </a:lnTo>
                <a:lnTo>
                  <a:pt x="6798" y="4583"/>
                </a:lnTo>
                <a:lnTo>
                  <a:pt x="7164" y="4728"/>
                </a:lnTo>
                <a:lnTo>
                  <a:pt x="7520" y="4890"/>
                </a:lnTo>
                <a:lnTo>
                  <a:pt x="7866" y="5067"/>
                </a:lnTo>
                <a:lnTo>
                  <a:pt x="8204" y="5262"/>
                </a:lnTo>
                <a:lnTo>
                  <a:pt x="8531" y="5471"/>
                </a:lnTo>
                <a:lnTo>
                  <a:pt x="8846" y="5696"/>
                </a:lnTo>
                <a:lnTo>
                  <a:pt x="9151" y="5936"/>
                </a:lnTo>
                <a:lnTo>
                  <a:pt x="9443" y="6189"/>
                </a:lnTo>
                <a:lnTo>
                  <a:pt x="9723" y="6456"/>
                </a:lnTo>
                <a:lnTo>
                  <a:pt x="9990" y="6736"/>
                </a:lnTo>
                <a:lnTo>
                  <a:pt x="10243" y="7029"/>
                </a:lnTo>
                <a:lnTo>
                  <a:pt x="10483" y="7333"/>
                </a:lnTo>
                <a:lnTo>
                  <a:pt x="10709" y="7649"/>
                </a:lnTo>
                <a:lnTo>
                  <a:pt x="10919" y="7976"/>
                </a:lnTo>
                <a:lnTo>
                  <a:pt x="11114" y="8314"/>
                </a:lnTo>
                <a:lnTo>
                  <a:pt x="11293" y="8662"/>
                </a:lnTo>
                <a:lnTo>
                  <a:pt x="11455" y="9019"/>
                </a:lnTo>
                <a:lnTo>
                  <a:pt x="11600" y="9384"/>
                </a:lnTo>
                <a:lnTo>
                  <a:pt x="11728" y="9758"/>
                </a:lnTo>
                <a:lnTo>
                  <a:pt x="11839" y="10141"/>
                </a:lnTo>
                <a:lnTo>
                  <a:pt x="11930" y="10531"/>
                </a:lnTo>
                <a:lnTo>
                  <a:pt x="12002" y="10928"/>
                </a:lnTo>
                <a:lnTo>
                  <a:pt x="12056" y="11331"/>
                </a:lnTo>
                <a:lnTo>
                  <a:pt x="12089" y="11740"/>
                </a:lnTo>
                <a:lnTo>
                  <a:pt x="12101" y="12154"/>
                </a:lnTo>
                <a:lnTo>
                  <a:pt x="10548" y="12154"/>
                </a:lnTo>
                <a:close/>
              </a:path>
            </a:pathLst>
          </a:custGeom>
          <a:solidFill>
            <a:srgbClr val="10CF9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a:ln>
                <a:noFill/>
              </a:ln>
              <a:solidFill>
                <a:prstClr val="black"/>
              </a:solidFill>
              <a:effectLst/>
              <a:uLnTx/>
              <a:uFillTx/>
            </a:endParaRPr>
          </a:p>
        </p:txBody>
      </p:sp>
      <p:sp>
        <p:nvSpPr>
          <p:cNvPr id="45" name="CuadroTexto 44">
            <a:extLst>
              <a:ext uri="{FF2B5EF4-FFF2-40B4-BE49-F238E27FC236}">
                <a16:creationId xmlns:a16="http://schemas.microsoft.com/office/drawing/2014/main" id="{A501E335-8A84-C2F9-8CB4-84446F96FAAE}"/>
              </a:ext>
            </a:extLst>
          </p:cNvPr>
          <p:cNvSpPr txBox="1"/>
          <p:nvPr/>
        </p:nvSpPr>
        <p:spPr>
          <a:xfrm>
            <a:off x="590550" y="362635"/>
            <a:ext cx="8705850" cy="646331"/>
          </a:xfrm>
          <a:prstGeom prst="rect">
            <a:avLst/>
          </a:prstGeom>
          <a:noFill/>
        </p:spPr>
        <p:txBody>
          <a:bodyPr wrap="square">
            <a:spAutoFit/>
          </a:bodyPr>
          <a:lstStyle/>
          <a:p>
            <a:r>
              <a:rPr kumimoji="0" lang="es-CO" sz="3600" b="0" i="0" u="none" strike="noStrike" kern="1200" cap="none" spc="0" normalizeH="0" baseline="0" noProof="0">
                <a:ln>
                  <a:noFill/>
                </a:ln>
                <a:solidFill>
                  <a:srgbClr val="035A93"/>
                </a:solidFill>
                <a:effectLst/>
                <a:uLnTx/>
                <a:uFillTx/>
                <a:latin typeface="Montserrat ExtraBold"/>
                <a:ea typeface="+mj-ea"/>
                <a:cs typeface="+mj-cs"/>
              </a:rPr>
              <a:t>Oportunidades de mejora</a:t>
            </a:r>
            <a:endParaRPr lang="es-CO"/>
          </a:p>
        </p:txBody>
      </p:sp>
      <p:sp>
        <p:nvSpPr>
          <p:cNvPr id="46" name="Rectangle 36">
            <a:extLst>
              <a:ext uri="{FF2B5EF4-FFF2-40B4-BE49-F238E27FC236}">
                <a16:creationId xmlns:a16="http://schemas.microsoft.com/office/drawing/2014/main" id="{CB2285C0-88FA-2C15-16A5-BD49FCAEAAAB}"/>
              </a:ext>
            </a:extLst>
          </p:cNvPr>
          <p:cNvSpPr/>
          <p:nvPr/>
        </p:nvSpPr>
        <p:spPr>
          <a:xfrm>
            <a:off x="557212" y="362635"/>
            <a:ext cx="66675" cy="551766"/>
          </a:xfrm>
          <a:prstGeom prst="rect">
            <a:avLst/>
          </a:prstGeom>
          <a:solidFill>
            <a:srgbClr val="B28A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29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7">
                                            <p:txEl>
                                              <p:pRg st="0" end="0"/>
                                            </p:txEl>
                                          </p:spTgt>
                                        </p:tgtEl>
                                        <p:attrNameLst>
                                          <p:attrName>style.visibility</p:attrName>
                                        </p:attrNameLst>
                                      </p:cBhvr>
                                      <p:to>
                                        <p:strVal val="visible"/>
                                      </p:to>
                                    </p:set>
                                    <p:animEffect transition="in" filter="fade">
                                      <p:cBhvr>
                                        <p:cTn id="26" dur="500"/>
                                        <p:tgtEl>
                                          <p:spTgt spid="27">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fade">
                                      <p:cBhvr>
                                        <p:cTn id="29" dur="500"/>
                                        <p:tgtEl>
                                          <p:spTgt spid="25">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xEl>
                                              <p:pRg st="1" end="1"/>
                                            </p:txEl>
                                          </p:spTgt>
                                        </p:tgtEl>
                                        <p:attrNameLst>
                                          <p:attrName>style.visibility</p:attrName>
                                        </p:attrNameLst>
                                      </p:cBhvr>
                                      <p:to>
                                        <p:strVal val="visible"/>
                                      </p:to>
                                    </p:set>
                                    <p:animEffect transition="in" filter="fade">
                                      <p:cBhvr>
                                        <p:cTn id="38" dur="500"/>
                                        <p:tgtEl>
                                          <p:spTgt spid="30">
                                            <p:txEl>
                                              <p:pRg st="1" end="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fade">
                                      <p:cBhvr>
                                        <p:cTn id="41" dur="500"/>
                                        <p:tgtEl>
                                          <p:spTgt spid="28">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xEl>
                                              <p:pRg st="0" end="0"/>
                                            </p:txEl>
                                          </p:spTgt>
                                        </p:tgtEl>
                                        <p:attrNameLst>
                                          <p:attrName>style.visibility</p:attrName>
                                        </p:attrNameLst>
                                      </p:cBhvr>
                                      <p:to>
                                        <p:strVal val="visible"/>
                                      </p:to>
                                    </p:set>
                                    <p:animEffect transition="in" filter="fade">
                                      <p:cBhvr>
                                        <p:cTn id="44" dur="500"/>
                                        <p:tgtEl>
                                          <p:spTgt spid="29">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fade">
                                      <p:cBhvr>
                                        <p:cTn id="47" dur="500"/>
                                        <p:tgtEl>
                                          <p:spTgt spid="32">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xEl>
                                              <p:pRg st="0" end="0"/>
                                            </p:txEl>
                                          </p:spTgt>
                                        </p:tgtEl>
                                        <p:attrNameLst>
                                          <p:attrName>style.visibility</p:attrName>
                                        </p:attrNameLst>
                                      </p:cBhvr>
                                      <p:to>
                                        <p:strVal val="visible"/>
                                      </p:to>
                                    </p:set>
                                    <p:animEffect transition="in" filter="fade">
                                      <p:cBhvr>
                                        <p:cTn id="50" dur="500"/>
                                        <p:tgtEl>
                                          <p:spTgt spid="31">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fade">
                                      <p:cBhvr>
                                        <p:cTn id="53" dur="500"/>
                                        <p:tgtEl>
                                          <p:spTgt spid="33">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xEl>
                                              <p:pRg st="1" end="1"/>
                                            </p:txEl>
                                          </p:spTgt>
                                        </p:tgtEl>
                                        <p:attrNameLst>
                                          <p:attrName>style.visibility</p:attrName>
                                        </p:attrNameLst>
                                      </p:cBhvr>
                                      <p:to>
                                        <p:strVal val="visible"/>
                                      </p:to>
                                    </p:set>
                                    <p:animEffect transition="in" filter="fade">
                                      <p:cBhvr>
                                        <p:cTn id="56" dur="500"/>
                                        <p:tgtEl>
                                          <p:spTgt spid="33">
                                            <p:txEl>
                                              <p:pRg st="1" end="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xEl>
                                              <p:pRg st="2" end="2"/>
                                            </p:txEl>
                                          </p:spTgt>
                                        </p:tgtEl>
                                        <p:attrNameLst>
                                          <p:attrName>style.visibility</p:attrName>
                                        </p:attrNameLst>
                                      </p:cBhvr>
                                      <p:to>
                                        <p:strVal val="visible"/>
                                      </p:to>
                                    </p:set>
                                    <p:animEffect transition="in" filter="fade">
                                      <p:cBhvr>
                                        <p:cTn id="59" dur="500"/>
                                        <p:tgtEl>
                                          <p:spTgt spid="33">
                                            <p:txEl>
                                              <p:pRg st="2" end="2"/>
                                            </p:txEl>
                                          </p:spTgt>
                                        </p:tgtEl>
                                      </p:cBhvr>
                                    </p:animEffect>
                                  </p:childTnLst>
                                </p:cTn>
                              </p:par>
                            </p:childTnLst>
                          </p:cTn>
                        </p:par>
                        <p:par>
                          <p:cTn id="60" fill="hold">
                            <p:stCondLst>
                              <p:cond delay="1000"/>
                            </p:stCondLst>
                            <p:childTnLst>
                              <p:par>
                                <p:cTn id="61" presetID="16" presetClass="entr" presetSubtype="42"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arn(outHorizontal)">
                                      <p:cBhvr>
                                        <p:cTn id="6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build="p"/>
      <p:bldP spid="27" grpId="0" build="p"/>
      <p:bldP spid="28" grpId="0" build="p"/>
      <p:bldP spid="29" grpId="0" build="p"/>
      <p:bldP spid="30" grpId="0" build="p"/>
      <p:bldP spid="31" grpId="0" build="p"/>
      <p:bldP spid="32" grpId="0" build="p"/>
      <p:bldP spid="33" grpId="0" build="p"/>
      <p:bldP spid="41" grpId="0" animBg="1"/>
      <p:bldP spid="42" grpId="0" animBg="1"/>
      <p:bldP spid="44" grpId="0" animBg="1"/>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8E5E23A-AA05-4201-BAE4-BCB35D26AAAA}"/>
              </a:ext>
            </a:extLst>
          </p:cNvPr>
          <p:cNvSpPr>
            <a:spLocks noGrp="1"/>
          </p:cNvSpPr>
          <p:nvPr>
            <p:ph type="body" idx="1"/>
          </p:nvPr>
        </p:nvSpPr>
        <p:spPr/>
        <p:txBody>
          <a:bodyPr/>
          <a:lstStyle/>
          <a:p>
            <a:endParaRPr lang="es-CO"/>
          </a:p>
        </p:txBody>
      </p:sp>
      <p:sp>
        <p:nvSpPr>
          <p:cNvPr id="4" name="Rectangle 48">
            <a:extLst>
              <a:ext uri="{FF2B5EF4-FFF2-40B4-BE49-F238E27FC236}">
                <a16:creationId xmlns:a16="http://schemas.microsoft.com/office/drawing/2014/main" id="{32E21F94-164B-592C-6016-D4B643397EBB}"/>
              </a:ext>
            </a:extLst>
          </p:cNvPr>
          <p:cNvSpPr/>
          <p:nvPr/>
        </p:nvSpPr>
        <p:spPr>
          <a:xfrm>
            <a:off x="-9525" y="1782990"/>
            <a:ext cx="12192000" cy="2235200"/>
          </a:xfrm>
          <a:prstGeom prst="rect">
            <a:avLst/>
          </a:prstGeom>
          <a:gradFill flip="none" rotWithShape="1">
            <a:gsLst>
              <a:gs pos="0">
                <a:srgbClr val="89BA20">
                  <a:shade val="30000"/>
                  <a:satMod val="115000"/>
                </a:srgbClr>
              </a:gs>
              <a:gs pos="50000">
                <a:srgbClr val="89BA20">
                  <a:shade val="67500"/>
                  <a:satMod val="115000"/>
                </a:srgbClr>
              </a:gs>
              <a:gs pos="100000">
                <a:srgbClr val="89BA2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CuadroTexto 4">
            <a:extLst>
              <a:ext uri="{FF2B5EF4-FFF2-40B4-BE49-F238E27FC236}">
                <a16:creationId xmlns:a16="http://schemas.microsoft.com/office/drawing/2014/main" id="{35C90E81-B571-E580-4B80-B6FDAB1A68F0}"/>
              </a:ext>
            </a:extLst>
          </p:cNvPr>
          <p:cNvSpPr txBox="1"/>
          <p:nvPr/>
        </p:nvSpPr>
        <p:spPr>
          <a:xfrm>
            <a:off x="2733675" y="1999257"/>
            <a:ext cx="6124575" cy="1631216"/>
          </a:xfrm>
          <a:prstGeom prst="rect">
            <a:avLst/>
          </a:prstGeom>
          <a:noFill/>
        </p:spPr>
        <p:txBody>
          <a:bodyPr wrap="square" rtlCol="0">
            <a:spAutoFit/>
          </a:bodyPr>
          <a:lstStyle/>
          <a:p>
            <a:pPr algn="ctr"/>
            <a:r>
              <a:rPr lang="es-CO" sz="2000" i="1">
                <a:solidFill>
                  <a:schemeClr val="bg1"/>
                </a:solidFill>
                <a:ea typeface="Verdana" panose="020B0604030504040204" pitchFamily="34" charset="0"/>
              </a:rPr>
              <a:t>La medición periódica de la satisfacción de los grupos de valor de la entidad </a:t>
            </a:r>
            <a:r>
              <a:rPr lang="es-MX" sz="2000" i="1">
                <a:solidFill>
                  <a:schemeClr val="bg1"/>
                </a:solidFill>
                <a:ea typeface="Verdana" panose="020B0604030504040204" pitchFamily="34" charset="0"/>
              </a:rPr>
              <a:t>permite evaluar la alineación entre las expectativas de los distintos usuarios que establecen contacto y la experiencia real ofrecida.</a:t>
            </a:r>
            <a:endParaRPr lang="es-CO" sz="2000" i="1">
              <a:solidFill>
                <a:schemeClr val="bg1"/>
              </a:solidFill>
              <a:ea typeface="Verdana" panose="020B0604030504040204" pitchFamily="34" charset="0"/>
            </a:endParaRPr>
          </a:p>
        </p:txBody>
      </p:sp>
    </p:spTree>
    <p:extLst>
      <p:ext uri="{BB962C8B-B14F-4D97-AF65-F5344CB8AC3E}">
        <p14:creationId xmlns:p14="http://schemas.microsoft.com/office/powerpoint/2010/main" val="81543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EE745D89-B207-BC78-5449-51494FE6813D}"/>
              </a:ext>
            </a:extLst>
          </p:cNvPr>
          <p:cNvPicPr>
            <a:picLocks noGrp="1" noChangeAspect="1"/>
          </p:cNvPicPr>
          <p:nvPr>
            <p:ph type="pic" sz="quarter" idx="10"/>
          </p:nvPr>
        </p:nvPicPr>
        <p:blipFill>
          <a:blip r:embed="rId2"/>
          <a:srcRect l="17139" r="17139"/>
          <a:stretch/>
        </p:blipFill>
        <p:spPr/>
      </p:pic>
      <p:sp>
        <p:nvSpPr>
          <p:cNvPr id="4" name="Título 3">
            <a:extLst>
              <a:ext uri="{FF2B5EF4-FFF2-40B4-BE49-F238E27FC236}">
                <a16:creationId xmlns:a16="http://schemas.microsoft.com/office/drawing/2014/main" id="{7510F347-D8F8-7578-1D54-2E6CD637BAE2}"/>
              </a:ext>
            </a:extLst>
          </p:cNvPr>
          <p:cNvSpPr>
            <a:spLocks noGrp="1"/>
          </p:cNvSpPr>
          <p:nvPr>
            <p:ph type="title"/>
          </p:nvPr>
        </p:nvSpPr>
        <p:spPr>
          <a:xfrm>
            <a:off x="4721412" y="1753259"/>
            <a:ext cx="6342088" cy="1284225"/>
          </a:xfrm>
        </p:spPr>
        <p:txBody>
          <a:bodyPr>
            <a:normAutofit/>
          </a:bodyPr>
          <a:lstStyle/>
          <a:p>
            <a:r>
              <a:rPr lang="es-CO" sz="5000">
                <a:solidFill>
                  <a:srgbClr val="035A93"/>
                </a:solidFill>
              </a:rPr>
              <a:t>1. Ficha técnica</a:t>
            </a:r>
            <a:endParaRPr lang="es-CO" sz="5000"/>
          </a:p>
        </p:txBody>
      </p:sp>
    </p:spTree>
    <p:extLst>
      <p:ext uri="{BB962C8B-B14F-4D97-AF65-F5344CB8AC3E}">
        <p14:creationId xmlns:p14="http://schemas.microsoft.com/office/powerpoint/2010/main" val="258839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AC513-D2CC-2D4E-63DB-0F54C9B9C999}"/>
            </a:ext>
          </a:extLst>
        </p:cNvPr>
        <p:cNvGrpSpPr/>
        <p:nvPr/>
      </p:nvGrpSpPr>
      <p:grpSpPr>
        <a:xfrm>
          <a:off x="0" y="0"/>
          <a:ext cx="0" cy="0"/>
          <a:chOff x="0" y="0"/>
          <a:chExt cx="0" cy="0"/>
        </a:xfrm>
      </p:grpSpPr>
      <p:sp>
        <p:nvSpPr>
          <p:cNvPr id="4" name="Marcador de texto 3">
            <a:extLst>
              <a:ext uri="{FF2B5EF4-FFF2-40B4-BE49-F238E27FC236}">
                <a16:creationId xmlns:a16="http://schemas.microsoft.com/office/drawing/2014/main" id="{136CB859-6BF4-FB79-F79F-893E067170D8}"/>
              </a:ext>
            </a:extLst>
          </p:cNvPr>
          <p:cNvSpPr>
            <a:spLocks noGrp="1"/>
          </p:cNvSpPr>
          <p:nvPr>
            <p:ph type="body" idx="1"/>
          </p:nvPr>
        </p:nvSpPr>
        <p:spPr>
          <a:xfrm>
            <a:off x="580231" y="511316"/>
            <a:ext cx="9397362" cy="5486072"/>
          </a:xfrm>
        </p:spPr>
        <p:txBody>
          <a:bodyPr lIns="91440" tIns="45720" rIns="91440" bIns="45720" anchor="t">
            <a:noAutofit/>
          </a:bodyPr>
          <a:lstStyle/>
          <a:p>
            <a:pPr marL="342900" indent="-342900" algn="just">
              <a:buClr>
                <a:srgbClr val="89BA20"/>
              </a:buClr>
              <a:buFont typeface="Wingdings" panose="05000000000000000000" pitchFamily="2" charset="2"/>
              <a:buChar char="Ø"/>
            </a:pPr>
            <a:r>
              <a:rPr lang="es-CO" sz="1600" b="1">
                <a:solidFill>
                  <a:schemeClr val="tx1">
                    <a:tint val="75000"/>
                  </a:schemeClr>
                </a:solidFill>
                <a:cs typeface="Segoe UI"/>
              </a:rPr>
              <a:t>Metodología: </a:t>
            </a:r>
            <a:r>
              <a:rPr lang="es-CO" sz="1600">
                <a:solidFill>
                  <a:schemeClr val="tx1">
                    <a:tint val="75000"/>
                  </a:schemeClr>
                </a:solidFill>
                <a:cs typeface="Segoe UI"/>
              </a:rPr>
              <a:t>Cuantitativa mediante recolección de datos por medio de encuestas.</a:t>
            </a:r>
          </a:p>
          <a:p>
            <a:pPr marL="342900" indent="-342900" algn="just">
              <a:buClr>
                <a:srgbClr val="89BA20"/>
              </a:buClr>
              <a:buFont typeface="Wingdings" panose="05000000000000000000" pitchFamily="2" charset="2"/>
              <a:buChar char="Ø"/>
            </a:pPr>
            <a:r>
              <a:rPr lang="es-MX" sz="1600" b="1">
                <a:solidFill>
                  <a:schemeClr val="tx1">
                    <a:tint val="75000"/>
                  </a:schemeClr>
                </a:solidFill>
                <a:cs typeface="Segoe UI"/>
              </a:rPr>
              <a:t>Poblaciones objetivo: </a:t>
            </a:r>
          </a:p>
          <a:p>
            <a:pPr marL="628650" lvl="1" indent="-171450" algn="just">
              <a:buClr>
                <a:srgbClr val="89BA20"/>
              </a:buClr>
              <a:buFont typeface="Arial" panose="020B0604020202020204" pitchFamily="34" charset="0"/>
              <a:buChar char="•"/>
            </a:pPr>
            <a:r>
              <a:rPr lang="es-MX" sz="1600">
                <a:cs typeface="Segoe UI"/>
              </a:rPr>
              <a:t>Ciudadanos que se comunicaron con Fogafín para </a:t>
            </a:r>
            <a:r>
              <a:rPr lang="es-MX" sz="1600" b="1">
                <a:cs typeface="Segoe UI"/>
              </a:rPr>
              <a:t>solicitar información </a:t>
            </a:r>
            <a:r>
              <a:rPr lang="es-MX" sz="1600">
                <a:cs typeface="Segoe UI"/>
              </a:rPr>
              <a:t>durante el 2025.</a:t>
            </a:r>
          </a:p>
          <a:p>
            <a:pPr marL="628650" lvl="1" indent="-171450" algn="just">
              <a:buClr>
                <a:srgbClr val="89BA20"/>
              </a:buClr>
              <a:buFont typeface="Arial" panose="020B0604020202020204" pitchFamily="34" charset="0"/>
              <a:buChar char="•"/>
            </a:pPr>
            <a:r>
              <a:rPr lang="es-MX" sz="1600" b="1"/>
              <a:t>Usuarios de trámites institucionales</a:t>
            </a:r>
            <a:r>
              <a:rPr lang="es-MX" sz="1600"/>
              <a:t>, conformados por empleados de entidades inscritas y ciudadanos que efectuaron consultas a Fogafín durante 2025. </a:t>
            </a:r>
          </a:p>
          <a:p>
            <a:pPr marL="342900" indent="-342900" algn="just">
              <a:buClr>
                <a:srgbClr val="89BA20"/>
              </a:buClr>
              <a:buFont typeface="Wingdings" panose="05000000000000000000" pitchFamily="2" charset="2"/>
              <a:buChar char="Ø"/>
            </a:pPr>
            <a:r>
              <a:rPr lang="es-CO" sz="1600" b="1">
                <a:solidFill>
                  <a:schemeClr val="tx1">
                    <a:tint val="75000"/>
                  </a:schemeClr>
                </a:solidFill>
                <a:cs typeface="Segoe UI"/>
              </a:rPr>
              <a:t>Instrumento de medición: </a:t>
            </a:r>
            <a:r>
              <a:rPr lang="es-CO" sz="1600">
                <a:solidFill>
                  <a:schemeClr val="tx1">
                    <a:tint val="75000"/>
                  </a:schemeClr>
                </a:solidFill>
                <a:cs typeface="Segoe UI"/>
              </a:rPr>
              <a:t>dos (</a:t>
            </a:r>
            <a:r>
              <a:rPr lang="es-MX" sz="1600">
                <a:solidFill>
                  <a:schemeClr val="tx1">
                    <a:tint val="75000"/>
                  </a:schemeClr>
                </a:solidFill>
                <a:cs typeface="Segoe UI"/>
              </a:rPr>
              <a:t>2) cuestionarios de preguntas para medir el nivel de satisfacción de las poblaciones objetivo. </a:t>
            </a:r>
          </a:p>
          <a:p>
            <a:pPr marL="342900" indent="-342900" algn="just">
              <a:buClr>
                <a:srgbClr val="89BA20"/>
              </a:buClr>
              <a:buFont typeface="Wingdings" panose="05000000000000000000" pitchFamily="2" charset="2"/>
              <a:buChar char="Ø"/>
            </a:pPr>
            <a:r>
              <a:rPr lang="es-MX" sz="1600" b="1">
                <a:solidFill>
                  <a:schemeClr val="tx1">
                    <a:tint val="75000"/>
                  </a:schemeClr>
                </a:solidFill>
                <a:cs typeface="Segoe UI"/>
              </a:rPr>
              <a:t>Preguntas: </a:t>
            </a:r>
          </a:p>
          <a:p>
            <a:pPr marL="628650" lvl="1" indent="-171450" algn="just">
              <a:buClr>
                <a:srgbClr val="89BA20"/>
              </a:buClr>
              <a:buFont typeface="Arial" panose="020B0604020202020204" pitchFamily="34" charset="0"/>
              <a:buChar char="•"/>
            </a:pPr>
            <a:r>
              <a:rPr lang="es-MX" sz="1600">
                <a:solidFill>
                  <a:schemeClr val="tx1">
                    <a:lumMod val="49000"/>
                    <a:lumOff val="51000"/>
                  </a:schemeClr>
                </a:solidFill>
                <a:cs typeface="Segoe UI"/>
              </a:rPr>
              <a:t>Cordialidad</a:t>
            </a:r>
            <a:r>
              <a:rPr lang="es-MX" sz="1600">
                <a:solidFill>
                  <a:schemeClr val="tx1">
                    <a:lumMod val="49000"/>
                    <a:lumOff val="51000"/>
                  </a:schemeClr>
                </a:solidFill>
                <a:latin typeface="+mn-lt"/>
                <a:cs typeface="Segoe UI"/>
              </a:rPr>
              <a:t> y respeto en la atención</a:t>
            </a:r>
            <a:r>
              <a:rPr lang="es-MX" sz="1600">
                <a:solidFill>
                  <a:schemeClr val="tx1">
                    <a:lumMod val="49000"/>
                    <a:lumOff val="51000"/>
                  </a:schemeClr>
                </a:solidFill>
                <a:cs typeface="Segoe UI"/>
              </a:rPr>
              <a:t>.</a:t>
            </a:r>
            <a:endParaRPr lang="es-MX" sz="1600">
              <a:solidFill>
                <a:schemeClr val="tx1">
                  <a:lumMod val="49000"/>
                  <a:lumOff val="51000"/>
                </a:schemeClr>
              </a:solidFill>
              <a:latin typeface="+mn-lt"/>
              <a:cs typeface="Segoe UI"/>
            </a:endParaRPr>
          </a:p>
          <a:p>
            <a:pPr marL="628650" lvl="1" indent="-171450" algn="just">
              <a:buClr>
                <a:srgbClr val="89BA20"/>
              </a:buClr>
              <a:buFont typeface="Arial" panose="020B0604020202020204" pitchFamily="34" charset="0"/>
              <a:buChar char="•"/>
            </a:pPr>
            <a:r>
              <a:rPr lang="es-MX" sz="1600">
                <a:solidFill>
                  <a:schemeClr val="tx1">
                    <a:lumMod val="49000"/>
                    <a:lumOff val="51000"/>
                  </a:schemeClr>
                </a:solidFill>
                <a:cs typeface="Segoe UI"/>
              </a:rPr>
              <a:t>Calidad de la respuesta</a:t>
            </a:r>
            <a:r>
              <a:rPr lang="es-MX" sz="1600">
                <a:solidFill>
                  <a:schemeClr val="tx1">
                    <a:lumMod val="49000"/>
                    <a:lumOff val="51000"/>
                  </a:schemeClr>
                </a:solidFill>
                <a:latin typeface="+mn-lt"/>
                <a:cs typeface="Segoe UI"/>
              </a:rPr>
              <a:t> a la solicitud</a:t>
            </a:r>
            <a:r>
              <a:rPr lang="es-MX" sz="1600">
                <a:solidFill>
                  <a:schemeClr val="tx1">
                    <a:lumMod val="49000"/>
                    <a:lumOff val="51000"/>
                  </a:schemeClr>
                </a:solidFill>
                <a:cs typeface="Segoe UI"/>
              </a:rPr>
              <a:t>.</a:t>
            </a:r>
            <a:endParaRPr lang="es-MX" sz="1600">
              <a:solidFill>
                <a:schemeClr val="tx1">
                  <a:lumMod val="49000"/>
                  <a:lumOff val="51000"/>
                </a:schemeClr>
              </a:solidFill>
              <a:latin typeface="+mn-lt"/>
              <a:cs typeface="Segoe UI"/>
            </a:endParaRPr>
          </a:p>
          <a:p>
            <a:pPr marL="628650" lvl="1" indent="-171450" algn="just">
              <a:buClr>
                <a:srgbClr val="89BA20"/>
              </a:buClr>
              <a:buFont typeface="Arial" panose="020B0604020202020204" pitchFamily="34" charset="0"/>
              <a:buChar char="•"/>
            </a:pPr>
            <a:r>
              <a:rPr lang="es-MX" sz="1600">
                <a:solidFill>
                  <a:schemeClr val="tx1">
                    <a:lumMod val="49000"/>
                    <a:lumOff val="51000"/>
                  </a:schemeClr>
                </a:solidFill>
                <a:cs typeface="Segoe UI"/>
              </a:rPr>
              <a:t>Tiempo</a:t>
            </a:r>
            <a:r>
              <a:rPr lang="es-MX" sz="1600">
                <a:solidFill>
                  <a:schemeClr val="tx1">
                    <a:lumMod val="49000"/>
                    <a:lumOff val="51000"/>
                  </a:schemeClr>
                </a:solidFill>
                <a:latin typeface="+mn-lt"/>
                <a:cs typeface="Segoe UI"/>
              </a:rPr>
              <a:t> de </a:t>
            </a:r>
            <a:r>
              <a:rPr lang="es-MX" sz="1600">
                <a:solidFill>
                  <a:schemeClr val="tx1">
                    <a:lumMod val="49000"/>
                    <a:lumOff val="51000"/>
                  </a:schemeClr>
                </a:solidFill>
                <a:cs typeface="Segoe UI"/>
              </a:rPr>
              <a:t>atención. </a:t>
            </a:r>
          </a:p>
          <a:p>
            <a:pPr marL="628650" lvl="1" indent="-171450" algn="just">
              <a:buClr>
                <a:srgbClr val="89BA20"/>
              </a:buClr>
              <a:buFont typeface="Arial" panose="020B0604020202020204" pitchFamily="34" charset="0"/>
              <a:buChar char="•"/>
            </a:pPr>
            <a:r>
              <a:rPr lang="es-MX" sz="1600">
                <a:solidFill>
                  <a:schemeClr val="tx1">
                    <a:lumMod val="49000"/>
                    <a:lumOff val="51000"/>
                  </a:schemeClr>
                </a:solidFill>
                <a:cs typeface="Segoe UI"/>
              </a:rPr>
              <a:t>Funcionalidad</a:t>
            </a:r>
            <a:r>
              <a:rPr lang="es-MX" sz="1600">
                <a:solidFill>
                  <a:schemeClr val="tx1">
                    <a:lumMod val="49000"/>
                    <a:lumOff val="51000"/>
                  </a:schemeClr>
                </a:solidFill>
                <a:latin typeface="+mn-lt"/>
                <a:cs typeface="Segoe UI"/>
              </a:rPr>
              <a:t> del canal</a:t>
            </a:r>
            <a:r>
              <a:rPr lang="es-MX" sz="1600">
                <a:solidFill>
                  <a:schemeClr val="tx1">
                    <a:lumMod val="49000"/>
                    <a:lumOff val="51000"/>
                  </a:schemeClr>
                </a:solidFill>
                <a:cs typeface="Segoe UI"/>
              </a:rPr>
              <a:t> .</a:t>
            </a:r>
          </a:p>
          <a:p>
            <a:pPr marL="628650" lvl="1" indent="-171450" algn="just">
              <a:buClr>
                <a:srgbClr val="89BA20"/>
              </a:buClr>
              <a:buFont typeface="Arial" panose="020B0604020202020204" pitchFamily="34" charset="0"/>
              <a:buChar char="•"/>
            </a:pPr>
            <a:r>
              <a:rPr lang="es-MX" sz="1600">
                <a:solidFill>
                  <a:schemeClr val="tx1">
                    <a:lumMod val="49000"/>
                    <a:lumOff val="51000"/>
                  </a:schemeClr>
                </a:solidFill>
                <a:cs typeface="Segoe UI"/>
              </a:rPr>
              <a:t>Información</a:t>
            </a:r>
            <a:r>
              <a:rPr lang="es-MX" sz="1600">
                <a:solidFill>
                  <a:schemeClr val="tx1">
                    <a:lumMod val="49000"/>
                    <a:lumOff val="51000"/>
                  </a:schemeClr>
                </a:solidFill>
                <a:latin typeface="+mn-lt"/>
                <a:cs typeface="Segoe UI"/>
              </a:rPr>
              <a:t> de apoyo del canal</a:t>
            </a:r>
            <a:r>
              <a:rPr lang="es-MX" sz="1600">
                <a:solidFill>
                  <a:schemeClr val="tx1">
                    <a:lumMod val="49000"/>
                    <a:lumOff val="51000"/>
                  </a:schemeClr>
                </a:solidFill>
                <a:cs typeface="Segoe UI"/>
              </a:rPr>
              <a:t>.</a:t>
            </a:r>
          </a:p>
          <a:p>
            <a:pPr marL="342900" indent="-342900" algn="just">
              <a:buClr>
                <a:srgbClr val="89BA20"/>
              </a:buClr>
              <a:buFont typeface="Wingdings" panose="05000000000000000000" pitchFamily="2" charset="2"/>
              <a:buChar char="Ø"/>
            </a:pPr>
            <a:r>
              <a:rPr lang="es-MX" sz="1600" b="1">
                <a:solidFill>
                  <a:schemeClr val="tx1">
                    <a:lumMod val="49000"/>
                    <a:lumOff val="51000"/>
                  </a:schemeClr>
                </a:solidFill>
                <a:cs typeface="Segoe UI"/>
              </a:rPr>
              <a:t>Periodos de medición: </a:t>
            </a:r>
          </a:p>
          <a:p>
            <a:pPr marL="628650" lvl="1" indent="-171450" algn="just">
              <a:buClr>
                <a:srgbClr val="89BA20"/>
              </a:buClr>
              <a:buFont typeface="Arial" panose="020B0604020202020204" pitchFamily="34" charset="0"/>
              <a:buChar char="•"/>
            </a:pPr>
            <a:r>
              <a:rPr lang="es-MX" sz="1600">
                <a:solidFill>
                  <a:schemeClr val="tx1">
                    <a:lumMod val="49000"/>
                    <a:lumOff val="51000"/>
                  </a:schemeClr>
                </a:solidFill>
                <a:cs typeface="Segoe UI"/>
              </a:rPr>
              <a:t>La encuesta a los ciudadanos se mantuvo activa durante todo el 2025 para cada uno de los canales de atención.</a:t>
            </a:r>
          </a:p>
          <a:p>
            <a:pPr marL="628650" lvl="1" indent="-171450" algn="just">
              <a:buClr>
                <a:srgbClr val="89BA20"/>
              </a:buClr>
              <a:buFont typeface="Arial" panose="020B0604020202020204" pitchFamily="34" charset="0"/>
              <a:buChar char="•"/>
            </a:pPr>
            <a:r>
              <a:rPr lang="es-MX" sz="1600"/>
              <a:t>Durante 2025, la encuesta dirigida a los usuarios de trámites institucionales se aplicó de manera trimestral.</a:t>
            </a:r>
            <a:endParaRPr lang="es-MX" sz="1600">
              <a:solidFill>
                <a:schemeClr val="tx1">
                  <a:lumMod val="49000"/>
                  <a:lumOff val="51000"/>
                </a:schemeClr>
              </a:solidFill>
              <a:cs typeface="Segoe UI"/>
            </a:endParaRPr>
          </a:p>
        </p:txBody>
      </p:sp>
      <p:pic>
        <p:nvPicPr>
          <p:cNvPr id="9" name="Imagen 8" descr="Icono&#10;&#10;Descripción generada automáticamente">
            <a:extLst>
              <a:ext uri="{FF2B5EF4-FFF2-40B4-BE49-F238E27FC236}">
                <a16:creationId xmlns:a16="http://schemas.microsoft.com/office/drawing/2014/main" id="{0A5753E0-0731-7A8A-926C-84C1B043B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709" y="2220447"/>
            <a:ext cx="1458060" cy="1458060"/>
          </a:xfrm>
          <a:prstGeom prst="rect">
            <a:avLst/>
          </a:prstGeom>
        </p:spPr>
      </p:pic>
    </p:spTree>
    <p:extLst>
      <p:ext uri="{BB962C8B-B14F-4D97-AF65-F5344CB8AC3E}">
        <p14:creationId xmlns:p14="http://schemas.microsoft.com/office/powerpoint/2010/main" val="379270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AC7B109-D04B-8A13-73E1-AB267CE4D64B}"/>
              </a:ext>
            </a:extLst>
          </p:cNvPr>
          <p:cNvSpPr>
            <a:spLocks noGrp="1"/>
          </p:cNvSpPr>
          <p:nvPr>
            <p:ph type="title"/>
          </p:nvPr>
        </p:nvSpPr>
        <p:spPr/>
        <p:txBody>
          <a:bodyPr>
            <a:normAutofit/>
          </a:bodyPr>
          <a:lstStyle/>
          <a:p>
            <a:r>
              <a:rPr lang="es-CO" sz="5000"/>
              <a:t>2. Objetivo</a:t>
            </a:r>
          </a:p>
        </p:txBody>
      </p:sp>
      <p:sp>
        <p:nvSpPr>
          <p:cNvPr id="4" name="Marcador de texto 3">
            <a:extLst>
              <a:ext uri="{FF2B5EF4-FFF2-40B4-BE49-F238E27FC236}">
                <a16:creationId xmlns:a16="http://schemas.microsoft.com/office/drawing/2014/main" id="{0E614CD4-3F40-D46B-FBC4-1C8991DEFCBD}"/>
              </a:ext>
            </a:extLst>
          </p:cNvPr>
          <p:cNvSpPr>
            <a:spLocks noGrp="1"/>
          </p:cNvSpPr>
          <p:nvPr>
            <p:ph type="body" idx="1"/>
          </p:nvPr>
        </p:nvSpPr>
        <p:spPr/>
        <p:txBody>
          <a:bodyPr lIns="91440" tIns="45720" rIns="91440" bIns="45720" anchor="t">
            <a:normAutofit/>
          </a:bodyPr>
          <a:lstStyle/>
          <a:p>
            <a:pPr algn="just"/>
            <a:r>
              <a:rPr lang="es-MX">
                <a:solidFill>
                  <a:schemeClr val="tx1">
                    <a:lumMod val="50000"/>
                    <a:lumOff val="50000"/>
                  </a:schemeClr>
                </a:solidFill>
              </a:rPr>
              <a:t>Revisar y analizar el nivel de satisfacción de los usuarios de Fogafín durante el 2025, respecto a las solicitudes realizadas ante el Fondo, con el propósito de identificar oportunidades de mejora en la calidad del servicio, el tiempo para la atención y la cordialidad. </a:t>
            </a:r>
            <a:endParaRPr lang="es-CO"/>
          </a:p>
        </p:txBody>
      </p:sp>
      <p:pic>
        <p:nvPicPr>
          <p:cNvPr id="9" name="Marcador de posición de imagen 8" descr="Diagrama&#10;&#10;Descripción generada automáticamente">
            <a:extLst>
              <a:ext uri="{FF2B5EF4-FFF2-40B4-BE49-F238E27FC236}">
                <a16:creationId xmlns:a16="http://schemas.microsoft.com/office/drawing/2014/main" id="{5119AC6E-FA14-D263-B0F4-D0037DDCD83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989" b="8989"/>
          <a:stretch/>
        </p:blipFill>
        <p:spPr>
          <a:xfrm>
            <a:off x="-1038225" y="474663"/>
            <a:ext cx="5124450" cy="5126037"/>
          </a:xfrm>
          <a:prstGeom prst="ellipse">
            <a:avLst/>
          </a:prstGeom>
          <a:ln>
            <a:noFill/>
          </a:ln>
          <a:effectLst>
            <a:softEdge rad="112500"/>
          </a:effectLst>
        </p:spPr>
      </p:pic>
    </p:spTree>
    <p:extLst>
      <p:ext uri="{BB962C8B-B14F-4D97-AF65-F5344CB8AC3E}">
        <p14:creationId xmlns:p14="http://schemas.microsoft.com/office/powerpoint/2010/main" val="97500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4B085259-D485-7987-9F55-F660A879A42C}"/>
              </a:ext>
            </a:extLst>
          </p:cNvPr>
          <p:cNvPicPr>
            <a:picLocks noGrp="1" noChangeAspect="1"/>
          </p:cNvPicPr>
          <p:nvPr>
            <p:ph type="pic" sz="quarter" idx="10"/>
          </p:nvPr>
        </p:nvPicPr>
        <p:blipFill>
          <a:blip r:embed="rId2"/>
          <a:srcRect l="3689" r="3689"/>
          <a:stretch/>
        </p:blipFill>
        <p:spPr/>
      </p:pic>
      <p:sp>
        <p:nvSpPr>
          <p:cNvPr id="3" name="Título 2">
            <a:extLst>
              <a:ext uri="{FF2B5EF4-FFF2-40B4-BE49-F238E27FC236}">
                <a16:creationId xmlns:a16="http://schemas.microsoft.com/office/drawing/2014/main" id="{9AE99722-60CC-411A-E456-1346FD405D8F}"/>
              </a:ext>
            </a:extLst>
          </p:cNvPr>
          <p:cNvSpPr>
            <a:spLocks noGrp="1"/>
          </p:cNvSpPr>
          <p:nvPr>
            <p:ph type="title"/>
          </p:nvPr>
        </p:nvSpPr>
        <p:spPr>
          <a:xfrm>
            <a:off x="4933994" y="3352334"/>
            <a:ext cx="6342088" cy="1284225"/>
          </a:xfrm>
        </p:spPr>
        <p:txBody>
          <a:bodyPr>
            <a:noAutofit/>
          </a:bodyPr>
          <a:lstStyle/>
          <a:p>
            <a:r>
              <a:rPr lang="es-CO" sz="5000">
                <a:solidFill>
                  <a:srgbClr val="035A93"/>
                </a:solidFill>
              </a:rPr>
              <a:t>3. Índice de satisfacción del servicio</a:t>
            </a:r>
            <a:endParaRPr lang="es-CO" sz="5000"/>
          </a:p>
        </p:txBody>
      </p:sp>
    </p:spTree>
    <p:extLst>
      <p:ext uri="{BB962C8B-B14F-4D97-AF65-F5344CB8AC3E}">
        <p14:creationId xmlns:p14="http://schemas.microsoft.com/office/powerpoint/2010/main" val="168519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03">
            <a:extLst>
              <a:ext uri="{FF2B5EF4-FFF2-40B4-BE49-F238E27FC236}">
                <a16:creationId xmlns:a16="http://schemas.microsoft.com/office/drawing/2014/main" id="{09B3D71D-CF99-5D36-DC85-455F9D8BF256}"/>
              </a:ext>
            </a:extLst>
          </p:cNvPr>
          <p:cNvGrpSpPr/>
          <p:nvPr/>
        </p:nvGrpSpPr>
        <p:grpSpPr>
          <a:xfrm>
            <a:off x="2619605" y="1283943"/>
            <a:ext cx="6298033" cy="2251853"/>
            <a:chOff x="653581" y="2103357"/>
            <a:chExt cx="7415176" cy="2651286"/>
          </a:xfrm>
        </p:grpSpPr>
        <p:grpSp>
          <p:nvGrpSpPr>
            <p:cNvPr id="9" name="Line connector D">
              <a:extLst>
                <a:ext uri="{FF2B5EF4-FFF2-40B4-BE49-F238E27FC236}">
                  <a16:creationId xmlns:a16="http://schemas.microsoft.com/office/drawing/2014/main" id="{72C2050A-65BA-7311-BD04-7DE8CEB4D1E8}"/>
                </a:ext>
              </a:extLst>
            </p:cNvPr>
            <p:cNvGrpSpPr/>
            <p:nvPr/>
          </p:nvGrpSpPr>
          <p:grpSpPr>
            <a:xfrm>
              <a:off x="6258477" y="3971656"/>
              <a:ext cx="125686" cy="782987"/>
              <a:chOff x="7977653" y="4063859"/>
              <a:chExt cx="147502" cy="918900"/>
            </a:xfrm>
          </p:grpSpPr>
          <p:sp>
            <p:nvSpPr>
              <p:cNvPr id="38" name="Line 29">
                <a:extLst>
                  <a:ext uri="{FF2B5EF4-FFF2-40B4-BE49-F238E27FC236}">
                    <a16:creationId xmlns:a16="http://schemas.microsoft.com/office/drawing/2014/main" id="{580C91DF-7D12-D005-E7CB-ACF6B5DB5608}"/>
                  </a:ext>
                </a:extLst>
              </p:cNvPr>
              <p:cNvSpPr>
                <a:spLocks noChangeShapeType="1"/>
              </p:cNvSpPr>
              <p:nvPr/>
            </p:nvSpPr>
            <p:spPr bwMode="auto">
              <a:xfrm>
                <a:off x="8051404" y="4063859"/>
                <a:ext cx="0" cy="772395"/>
              </a:xfrm>
              <a:prstGeom prst="line">
                <a:avLst/>
              </a:prstGeom>
              <a:noFill/>
              <a:ln w="254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39" name="Oval 30">
                <a:extLst>
                  <a:ext uri="{FF2B5EF4-FFF2-40B4-BE49-F238E27FC236}">
                    <a16:creationId xmlns:a16="http://schemas.microsoft.com/office/drawing/2014/main" id="{FAED38CE-4913-6EF2-58AA-B44F39EEA19F}"/>
                  </a:ext>
                </a:extLst>
              </p:cNvPr>
              <p:cNvSpPr>
                <a:spLocks noChangeArrowheads="1"/>
              </p:cNvSpPr>
              <p:nvPr/>
            </p:nvSpPr>
            <p:spPr bwMode="auto">
              <a:xfrm>
                <a:off x="7977653" y="4836253"/>
                <a:ext cx="147502" cy="146506"/>
              </a:xfrm>
              <a:prstGeom prst="ellipse">
                <a:avLst/>
              </a:prstGeom>
              <a:solidFill>
                <a:srgbClr val="FFFFFF"/>
              </a:solidFill>
              <a:ln w="25400" cap="flat">
                <a:solidFill>
                  <a:schemeClr val="accent5">
                    <a:lumMod val="7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ru-RU" sz="1350"/>
              </a:p>
            </p:txBody>
          </p:sp>
          <p:sp>
            <p:nvSpPr>
              <p:cNvPr id="40" name="Oval 31">
                <a:extLst>
                  <a:ext uri="{FF2B5EF4-FFF2-40B4-BE49-F238E27FC236}">
                    <a16:creationId xmlns:a16="http://schemas.microsoft.com/office/drawing/2014/main" id="{1055249B-59A3-FD4B-8E85-6FDD0203B115}"/>
                  </a:ext>
                </a:extLst>
              </p:cNvPr>
              <p:cNvSpPr>
                <a:spLocks noChangeArrowheads="1"/>
              </p:cNvSpPr>
              <p:nvPr/>
            </p:nvSpPr>
            <p:spPr bwMode="auto">
              <a:xfrm>
                <a:off x="8020509" y="4879109"/>
                <a:ext cx="61792" cy="58802"/>
              </a:xfrm>
              <a:prstGeom prst="ellipse">
                <a:avLst/>
              </a:prstGeom>
              <a:solidFill>
                <a:srgbClr val="035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10" name="Line connector C">
              <a:extLst>
                <a:ext uri="{FF2B5EF4-FFF2-40B4-BE49-F238E27FC236}">
                  <a16:creationId xmlns:a16="http://schemas.microsoft.com/office/drawing/2014/main" id="{AEC0BE4D-DC00-8BAF-1225-D30C49773C35}"/>
                </a:ext>
              </a:extLst>
            </p:cNvPr>
            <p:cNvGrpSpPr/>
            <p:nvPr/>
          </p:nvGrpSpPr>
          <p:grpSpPr>
            <a:xfrm>
              <a:off x="4737512" y="2103357"/>
              <a:ext cx="125686" cy="783837"/>
              <a:chOff x="6192674" y="1871254"/>
              <a:chExt cx="147502" cy="919898"/>
            </a:xfrm>
          </p:grpSpPr>
          <p:sp>
            <p:nvSpPr>
              <p:cNvPr id="35" name="Line 23">
                <a:extLst>
                  <a:ext uri="{FF2B5EF4-FFF2-40B4-BE49-F238E27FC236}">
                    <a16:creationId xmlns:a16="http://schemas.microsoft.com/office/drawing/2014/main" id="{2738EC5B-4E78-F4FB-2D89-C66306E7DB01}"/>
                  </a:ext>
                </a:extLst>
              </p:cNvPr>
              <p:cNvSpPr>
                <a:spLocks noChangeShapeType="1"/>
              </p:cNvSpPr>
              <p:nvPr/>
            </p:nvSpPr>
            <p:spPr bwMode="auto">
              <a:xfrm flipV="1">
                <a:off x="6266425" y="2018757"/>
                <a:ext cx="0" cy="772395"/>
              </a:xfrm>
              <a:prstGeom prst="line">
                <a:avLst/>
              </a:prstGeom>
              <a:noFill/>
              <a:ln w="25400" cap="flat">
                <a:solidFill>
                  <a:srgbClr val="89BA2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36" name="Oval 24">
                <a:extLst>
                  <a:ext uri="{FF2B5EF4-FFF2-40B4-BE49-F238E27FC236}">
                    <a16:creationId xmlns:a16="http://schemas.microsoft.com/office/drawing/2014/main" id="{11A62951-3643-C23F-AD16-D7D869A187F2}"/>
                  </a:ext>
                </a:extLst>
              </p:cNvPr>
              <p:cNvSpPr>
                <a:spLocks noChangeArrowheads="1"/>
              </p:cNvSpPr>
              <p:nvPr/>
            </p:nvSpPr>
            <p:spPr bwMode="auto">
              <a:xfrm>
                <a:off x="6192674" y="1871254"/>
                <a:ext cx="147502" cy="147502"/>
              </a:xfrm>
              <a:prstGeom prst="ellipse">
                <a:avLst/>
              </a:prstGeom>
              <a:solidFill>
                <a:srgbClr val="FFFFFF"/>
              </a:solidFill>
              <a:ln w="25400" cap="flat">
                <a:solidFill>
                  <a:srgbClr val="89BA20"/>
                </a:solidFill>
                <a:prstDash val="solid"/>
                <a:miter lim="800000"/>
                <a:headEnd/>
                <a:tailEnd/>
              </a:ln>
            </p:spPr>
            <p:txBody>
              <a:bodyPr vert="horz" wrap="square" lIns="68580" tIns="34290" rIns="68580" bIns="34290" numCol="1" anchor="t" anchorCtr="0" compatLnSpc="1">
                <a:prstTxWarp prst="textNoShape">
                  <a:avLst/>
                </a:prstTxWarp>
              </a:bodyPr>
              <a:lstStyle/>
              <a:p>
                <a:endParaRPr lang="ru-RU" sz="1350"/>
              </a:p>
            </p:txBody>
          </p:sp>
          <p:sp>
            <p:nvSpPr>
              <p:cNvPr id="37" name="Oval 25">
                <a:extLst>
                  <a:ext uri="{FF2B5EF4-FFF2-40B4-BE49-F238E27FC236}">
                    <a16:creationId xmlns:a16="http://schemas.microsoft.com/office/drawing/2014/main" id="{52F604D4-901C-153C-CA19-749A3ED81EBF}"/>
                  </a:ext>
                </a:extLst>
              </p:cNvPr>
              <p:cNvSpPr>
                <a:spLocks noChangeArrowheads="1"/>
              </p:cNvSpPr>
              <p:nvPr/>
            </p:nvSpPr>
            <p:spPr bwMode="auto">
              <a:xfrm>
                <a:off x="6235529" y="1916103"/>
                <a:ext cx="60795" cy="59798"/>
              </a:xfrm>
              <a:prstGeom prst="ellipse">
                <a:avLst/>
              </a:prstGeom>
              <a:solidFill>
                <a:srgbClr val="89B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11" name="Line connector B">
              <a:extLst>
                <a:ext uri="{FF2B5EF4-FFF2-40B4-BE49-F238E27FC236}">
                  <a16:creationId xmlns:a16="http://schemas.microsoft.com/office/drawing/2014/main" id="{ACD26AC7-FDC6-0F1E-ADBB-6178F7671BDC}"/>
                </a:ext>
              </a:extLst>
            </p:cNvPr>
            <p:cNvGrpSpPr/>
            <p:nvPr/>
          </p:nvGrpSpPr>
          <p:grpSpPr>
            <a:xfrm>
              <a:off x="3214849" y="3971656"/>
              <a:ext cx="125686" cy="782987"/>
              <a:chOff x="4405701" y="4063859"/>
              <a:chExt cx="147502" cy="918900"/>
            </a:xfrm>
          </p:grpSpPr>
          <p:sp>
            <p:nvSpPr>
              <p:cNvPr id="32" name="Line 32">
                <a:extLst>
                  <a:ext uri="{FF2B5EF4-FFF2-40B4-BE49-F238E27FC236}">
                    <a16:creationId xmlns:a16="http://schemas.microsoft.com/office/drawing/2014/main" id="{891A3C20-9729-FFB4-B563-8D40E5E92F6B}"/>
                  </a:ext>
                </a:extLst>
              </p:cNvPr>
              <p:cNvSpPr>
                <a:spLocks noChangeShapeType="1"/>
              </p:cNvSpPr>
              <p:nvPr/>
            </p:nvSpPr>
            <p:spPr bwMode="auto">
              <a:xfrm>
                <a:off x="4479453" y="4063859"/>
                <a:ext cx="0" cy="772395"/>
              </a:xfrm>
              <a:prstGeom prst="line">
                <a:avLst/>
              </a:prstGeom>
              <a:noFill/>
              <a:ln w="25400" cap="flat">
                <a:solidFill>
                  <a:srgbClr val="FFA1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33" name="Oval 33">
                <a:extLst>
                  <a:ext uri="{FF2B5EF4-FFF2-40B4-BE49-F238E27FC236}">
                    <a16:creationId xmlns:a16="http://schemas.microsoft.com/office/drawing/2014/main" id="{67C895C0-250F-D21F-0744-051D6CB5FA20}"/>
                  </a:ext>
                </a:extLst>
              </p:cNvPr>
              <p:cNvSpPr>
                <a:spLocks noChangeArrowheads="1"/>
              </p:cNvSpPr>
              <p:nvPr/>
            </p:nvSpPr>
            <p:spPr bwMode="auto">
              <a:xfrm>
                <a:off x="4405701" y="4836253"/>
                <a:ext cx="147502" cy="146506"/>
              </a:xfrm>
              <a:prstGeom prst="ellipse">
                <a:avLst/>
              </a:prstGeom>
              <a:noFill/>
              <a:ln w="25400" cap="flat">
                <a:solidFill>
                  <a:srgbClr val="FFA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34" name="Oval 34">
                <a:extLst>
                  <a:ext uri="{FF2B5EF4-FFF2-40B4-BE49-F238E27FC236}">
                    <a16:creationId xmlns:a16="http://schemas.microsoft.com/office/drawing/2014/main" id="{D9A9A497-3DF7-1297-EAC2-56B806585805}"/>
                  </a:ext>
                </a:extLst>
              </p:cNvPr>
              <p:cNvSpPr>
                <a:spLocks noChangeArrowheads="1"/>
              </p:cNvSpPr>
              <p:nvPr/>
            </p:nvSpPr>
            <p:spPr bwMode="auto">
              <a:xfrm>
                <a:off x="4448557" y="4879109"/>
                <a:ext cx="60795" cy="58802"/>
              </a:xfrm>
              <a:prstGeom prst="ellipse">
                <a:avLst/>
              </a:prstGeom>
              <a:solidFill>
                <a:srgbClr val="FFA100"/>
              </a:solidFill>
              <a:ln w="9525">
                <a:noFill/>
                <a:round/>
                <a:headEnd/>
                <a:tailEnd/>
              </a:ln>
            </p:spPr>
            <p:txBody>
              <a:bodyPr vert="horz" wrap="square" lIns="68580" tIns="34290" rIns="68580" bIns="34290" numCol="1" anchor="t" anchorCtr="0" compatLnSpc="1">
                <a:prstTxWarp prst="textNoShape">
                  <a:avLst/>
                </a:prstTxWarp>
              </a:bodyPr>
              <a:lstStyle/>
              <a:p>
                <a:endParaRPr lang="ru-RU" sz="1350"/>
              </a:p>
            </p:txBody>
          </p:sp>
        </p:grpSp>
        <p:grpSp>
          <p:nvGrpSpPr>
            <p:cNvPr id="12" name="Line connector A">
              <a:extLst>
                <a:ext uri="{FF2B5EF4-FFF2-40B4-BE49-F238E27FC236}">
                  <a16:creationId xmlns:a16="http://schemas.microsoft.com/office/drawing/2014/main" id="{5904E61B-EEA4-FCA8-EFD5-BBFFCC1AB2E2}"/>
                </a:ext>
              </a:extLst>
            </p:cNvPr>
            <p:cNvGrpSpPr/>
            <p:nvPr/>
          </p:nvGrpSpPr>
          <p:grpSpPr>
            <a:xfrm>
              <a:off x="1693036" y="2103357"/>
              <a:ext cx="123987" cy="783837"/>
              <a:chOff x="2619726" y="1871254"/>
              <a:chExt cx="145509" cy="919898"/>
            </a:xfrm>
          </p:grpSpPr>
          <p:sp>
            <p:nvSpPr>
              <p:cNvPr id="29" name="Line 20">
                <a:extLst>
                  <a:ext uri="{FF2B5EF4-FFF2-40B4-BE49-F238E27FC236}">
                    <a16:creationId xmlns:a16="http://schemas.microsoft.com/office/drawing/2014/main" id="{CC5A4322-DF55-ABBC-683F-D168F3149F1F}"/>
                  </a:ext>
                </a:extLst>
              </p:cNvPr>
              <p:cNvSpPr>
                <a:spLocks noChangeShapeType="1"/>
              </p:cNvSpPr>
              <p:nvPr/>
            </p:nvSpPr>
            <p:spPr bwMode="auto">
              <a:xfrm flipV="1">
                <a:off x="2693477" y="2018757"/>
                <a:ext cx="0" cy="772395"/>
              </a:xfrm>
              <a:prstGeom prst="line">
                <a:avLst/>
              </a:prstGeom>
              <a:noFill/>
              <a:ln w="25400" cap="flat">
                <a:solidFill>
                  <a:srgbClr val="8D154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30" name="Oval 21">
                <a:extLst>
                  <a:ext uri="{FF2B5EF4-FFF2-40B4-BE49-F238E27FC236}">
                    <a16:creationId xmlns:a16="http://schemas.microsoft.com/office/drawing/2014/main" id="{CF5AD7AE-DE2B-7CE3-FA90-C6F48A05154A}"/>
                  </a:ext>
                </a:extLst>
              </p:cNvPr>
              <p:cNvSpPr>
                <a:spLocks noChangeArrowheads="1"/>
              </p:cNvSpPr>
              <p:nvPr/>
            </p:nvSpPr>
            <p:spPr bwMode="auto">
              <a:xfrm>
                <a:off x="2619726" y="1871254"/>
                <a:ext cx="145509" cy="147502"/>
              </a:xfrm>
              <a:prstGeom prst="ellipse">
                <a:avLst/>
              </a:prstGeom>
              <a:noFill/>
              <a:ln w="25400" cap="flat">
                <a:solidFill>
                  <a:srgbClr val="8D15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31" name="Oval 22">
                <a:extLst>
                  <a:ext uri="{FF2B5EF4-FFF2-40B4-BE49-F238E27FC236}">
                    <a16:creationId xmlns:a16="http://schemas.microsoft.com/office/drawing/2014/main" id="{0AA0E0F4-92BE-AB15-49D8-DA0DECDF945C}"/>
                  </a:ext>
                </a:extLst>
              </p:cNvPr>
              <p:cNvSpPr>
                <a:spLocks noChangeArrowheads="1"/>
              </p:cNvSpPr>
              <p:nvPr/>
            </p:nvSpPr>
            <p:spPr bwMode="auto">
              <a:xfrm>
                <a:off x="2663578" y="1916103"/>
                <a:ext cx="58802" cy="59798"/>
              </a:xfrm>
              <a:prstGeom prst="ellipse">
                <a:avLst/>
              </a:prstGeom>
              <a:solidFill>
                <a:srgbClr val="8D15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350"/>
              </a:p>
            </p:txBody>
          </p:sp>
        </p:grpSp>
        <p:sp>
          <p:nvSpPr>
            <p:cNvPr id="13" name="White shape A">
              <a:extLst>
                <a:ext uri="{FF2B5EF4-FFF2-40B4-BE49-F238E27FC236}">
                  <a16:creationId xmlns:a16="http://schemas.microsoft.com/office/drawing/2014/main" id="{1831E891-6DA5-D3EE-B8F6-BF21ADADCED2}"/>
                </a:ext>
              </a:extLst>
            </p:cNvPr>
            <p:cNvSpPr>
              <a:spLocks/>
            </p:cNvSpPr>
            <p:nvPr/>
          </p:nvSpPr>
          <p:spPr bwMode="auto">
            <a:xfrm>
              <a:off x="653581" y="2799724"/>
              <a:ext cx="1737518" cy="1256006"/>
            </a:xfrm>
            <a:custGeom>
              <a:avLst/>
              <a:gdLst>
                <a:gd name="T0" fmla="*/ 0 w 1133"/>
                <a:gd name="T1" fmla="*/ 379 h 822"/>
                <a:gd name="T2" fmla="*/ 168 w 1133"/>
                <a:gd name="T3" fmla="*/ 379 h 822"/>
                <a:gd name="T4" fmla="*/ 339 w 1133"/>
                <a:gd name="T5" fmla="*/ 262 h 822"/>
                <a:gd name="T6" fmla="*/ 726 w 1133"/>
                <a:gd name="T7" fmla="*/ 2 h 822"/>
                <a:gd name="T8" fmla="*/ 1130 w 1133"/>
                <a:gd name="T9" fmla="*/ 406 h 822"/>
                <a:gd name="T10" fmla="*/ 720 w 1133"/>
                <a:gd name="T11" fmla="*/ 822 h 822"/>
                <a:gd name="T12" fmla="*/ 339 w 1133"/>
                <a:gd name="T13" fmla="*/ 562 h 822"/>
                <a:gd name="T14" fmla="*/ 166 w 1133"/>
                <a:gd name="T15" fmla="*/ 444 h 822"/>
                <a:gd name="T16" fmla="*/ 0 w 1133"/>
                <a:gd name="T17" fmla="*/ 444 h 822"/>
                <a:gd name="T18" fmla="*/ 0 w 1133"/>
                <a:gd name="T19" fmla="*/ 379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3" h="822">
                  <a:moveTo>
                    <a:pt x="0" y="379"/>
                  </a:moveTo>
                  <a:cubicBezTo>
                    <a:pt x="168" y="379"/>
                    <a:pt x="168" y="379"/>
                    <a:pt x="168" y="379"/>
                  </a:cubicBezTo>
                  <a:cubicBezTo>
                    <a:pt x="244" y="379"/>
                    <a:pt x="311" y="332"/>
                    <a:pt x="339" y="262"/>
                  </a:cubicBezTo>
                  <a:cubicBezTo>
                    <a:pt x="400" y="108"/>
                    <a:pt x="550" y="0"/>
                    <a:pt x="726" y="2"/>
                  </a:cubicBezTo>
                  <a:cubicBezTo>
                    <a:pt x="947" y="5"/>
                    <a:pt x="1127" y="185"/>
                    <a:pt x="1130" y="406"/>
                  </a:cubicBezTo>
                  <a:cubicBezTo>
                    <a:pt x="1133" y="635"/>
                    <a:pt x="949" y="822"/>
                    <a:pt x="720" y="822"/>
                  </a:cubicBezTo>
                  <a:cubicBezTo>
                    <a:pt x="547" y="822"/>
                    <a:pt x="399" y="714"/>
                    <a:pt x="339" y="562"/>
                  </a:cubicBezTo>
                  <a:cubicBezTo>
                    <a:pt x="311" y="491"/>
                    <a:pt x="242" y="444"/>
                    <a:pt x="166" y="444"/>
                  </a:cubicBezTo>
                  <a:cubicBezTo>
                    <a:pt x="0" y="444"/>
                    <a:pt x="0" y="444"/>
                    <a:pt x="0" y="444"/>
                  </a:cubicBezTo>
                  <a:lnTo>
                    <a:pt x="0" y="379"/>
                  </a:lnTo>
                  <a:close/>
                </a:path>
              </a:pathLst>
            </a:custGeom>
            <a:gradFill flip="none" rotWithShape="1">
              <a:gsLst>
                <a:gs pos="0">
                  <a:srgbClr val="DAD9D9"/>
                </a:gs>
                <a:gs pos="100000">
                  <a:srgbClr val="FFFFFF"/>
                </a:gs>
              </a:gsLst>
              <a:lin ang="2700000" scaled="1"/>
              <a:tileRect/>
            </a:gradFill>
            <a:ln>
              <a:noFill/>
            </a:ln>
            <a:effectLst>
              <a:outerShdw blurRad="152400" dist="50800" dir="2700000" algn="tl" rotWithShape="0">
                <a:prstClr val="black">
                  <a:alpha val="60000"/>
                </a:prstClr>
              </a:outerShdw>
            </a:effectLst>
          </p:spPr>
          <p:txBody>
            <a:bodyPr vert="horz" wrap="square" lIns="68580" tIns="34290" rIns="68580" bIns="34290" numCol="1" anchor="t" anchorCtr="0" compatLnSpc="1">
              <a:prstTxWarp prst="textNoShape">
                <a:avLst/>
              </a:prstTxWarp>
            </a:bodyPr>
            <a:lstStyle/>
            <a:p>
              <a:endParaRPr lang="ru-RU" sz="1350"/>
            </a:p>
          </p:txBody>
        </p:sp>
        <p:sp>
          <p:nvSpPr>
            <p:cNvPr id="14" name="White shape B">
              <a:extLst>
                <a:ext uri="{FF2B5EF4-FFF2-40B4-BE49-F238E27FC236}">
                  <a16:creationId xmlns:a16="http://schemas.microsoft.com/office/drawing/2014/main" id="{E662491C-182D-8ABB-7017-82CD2F8AA319}"/>
                </a:ext>
              </a:extLst>
            </p:cNvPr>
            <p:cNvSpPr>
              <a:spLocks/>
            </p:cNvSpPr>
            <p:nvPr/>
          </p:nvSpPr>
          <p:spPr bwMode="auto">
            <a:xfrm>
              <a:off x="2176245" y="2799724"/>
              <a:ext cx="1737518" cy="1256006"/>
            </a:xfrm>
            <a:custGeom>
              <a:avLst/>
              <a:gdLst>
                <a:gd name="T0" fmla="*/ 0 w 1133"/>
                <a:gd name="T1" fmla="*/ 379 h 822"/>
                <a:gd name="T2" fmla="*/ 168 w 1133"/>
                <a:gd name="T3" fmla="*/ 379 h 822"/>
                <a:gd name="T4" fmla="*/ 339 w 1133"/>
                <a:gd name="T5" fmla="*/ 262 h 822"/>
                <a:gd name="T6" fmla="*/ 726 w 1133"/>
                <a:gd name="T7" fmla="*/ 2 h 822"/>
                <a:gd name="T8" fmla="*/ 1129 w 1133"/>
                <a:gd name="T9" fmla="*/ 406 h 822"/>
                <a:gd name="T10" fmla="*/ 720 w 1133"/>
                <a:gd name="T11" fmla="*/ 822 h 822"/>
                <a:gd name="T12" fmla="*/ 339 w 1133"/>
                <a:gd name="T13" fmla="*/ 562 h 822"/>
                <a:gd name="T14" fmla="*/ 166 w 1133"/>
                <a:gd name="T15" fmla="*/ 444 h 822"/>
                <a:gd name="T16" fmla="*/ 0 w 1133"/>
                <a:gd name="T17" fmla="*/ 444 h 822"/>
                <a:gd name="T18" fmla="*/ 0 w 1133"/>
                <a:gd name="T19" fmla="*/ 379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3" h="822">
                  <a:moveTo>
                    <a:pt x="0" y="379"/>
                  </a:moveTo>
                  <a:cubicBezTo>
                    <a:pt x="168" y="379"/>
                    <a:pt x="168" y="379"/>
                    <a:pt x="168" y="379"/>
                  </a:cubicBezTo>
                  <a:cubicBezTo>
                    <a:pt x="243" y="379"/>
                    <a:pt x="311" y="332"/>
                    <a:pt x="339" y="262"/>
                  </a:cubicBezTo>
                  <a:cubicBezTo>
                    <a:pt x="399" y="108"/>
                    <a:pt x="550" y="0"/>
                    <a:pt x="726" y="2"/>
                  </a:cubicBezTo>
                  <a:cubicBezTo>
                    <a:pt x="946" y="5"/>
                    <a:pt x="1126" y="185"/>
                    <a:pt x="1129" y="406"/>
                  </a:cubicBezTo>
                  <a:cubicBezTo>
                    <a:pt x="1133" y="635"/>
                    <a:pt x="948" y="822"/>
                    <a:pt x="720" y="822"/>
                  </a:cubicBezTo>
                  <a:cubicBezTo>
                    <a:pt x="547" y="822"/>
                    <a:pt x="399" y="714"/>
                    <a:pt x="339" y="562"/>
                  </a:cubicBezTo>
                  <a:cubicBezTo>
                    <a:pt x="311" y="491"/>
                    <a:pt x="242" y="444"/>
                    <a:pt x="166" y="444"/>
                  </a:cubicBezTo>
                  <a:cubicBezTo>
                    <a:pt x="0" y="444"/>
                    <a:pt x="0" y="444"/>
                    <a:pt x="0" y="444"/>
                  </a:cubicBezTo>
                  <a:lnTo>
                    <a:pt x="0" y="379"/>
                  </a:lnTo>
                  <a:close/>
                </a:path>
              </a:pathLst>
            </a:custGeom>
            <a:gradFill flip="none" rotWithShape="1">
              <a:gsLst>
                <a:gs pos="0">
                  <a:srgbClr val="DAD9D9"/>
                </a:gs>
                <a:gs pos="100000">
                  <a:srgbClr val="FFFFFF"/>
                </a:gs>
              </a:gsLst>
              <a:lin ang="2700000" scaled="1"/>
              <a:tileRect/>
            </a:gradFill>
            <a:ln>
              <a:noFill/>
            </a:ln>
            <a:effectLst>
              <a:outerShdw blurRad="152400" dist="50800" dir="2700000" algn="tl" rotWithShape="0">
                <a:prstClr val="black">
                  <a:alpha val="60000"/>
                </a:prstClr>
              </a:outerShdw>
            </a:effectLst>
          </p:spPr>
          <p:txBody>
            <a:bodyPr vert="horz" wrap="square" lIns="68580" tIns="34290" rIns="68580" bIns="34290" numCol="1" anchor="t" anchorCtr="0" compatLnSpc="1">
              <a:prstTxWarp prst="textNoShape">
                <a:avLst/>
              </a:prstTxWarp>
            </a:bodyPr>
            <a:lstStyle/>
            <a:p>
              <a:endParaRPr lang="ru-RU" sz="1350"/>
            </a:p>
          </p:txBody>
        </p:sp>
        <p:sp>
          <p:nvSpPr>
            <p:cNvPr id="15" name="White shape C">
              <a:extLst>
                <a:ext uri="{FF2B5EF4-FFF2-40B4-BE49-F238E27FC236}">
                  <a16:creationId xmlns:a16="http://schemas.microsoft.com/office/drawing/2014/main" id="{AC92E7BD-9B08-5EE8-6D75-24D4EEBB9F60}"/>
                </a:ext>
              </a:extLst>
            </p:cNvPr>
            <p:cNvSpPr>
              <a:spLocks/>
            </p:cNvSpPr>
            <p:nvPr/>
          </p:nvSpPr>
          <p:spPr bwMode="auto">
            <a:xfrm>
              <a:off x="3698908" y="2799724"/>
              <a:ext cx="1735820" cy="1256006"/>
            </a:xfrm>
            <a:custGeom>
              <a:avLst/>
              <a:gdLst>
                <a:gd name="T0" fmla="*/ 0 w 1132"/>
                <a:gd name="T1" fmla="*/ 379 h 822"/>
                <a:gd name="T2" fmla="*/ 167 w 1132"/>
                <a:gd name="T3" fmla="*/ 379 h 822"/>
                <a:gd name="T4" fmla="*/ 338 w 1132"/>
                <a:gd name="T5" fmla="*/ 262 h 822"/>
                <a:gd name="T6" fmla="*/ 725 w 1132"/>
                <a:gd name="T7" fmla="*/ 2 h 822"/>
                <a:gd name="T8" fmla="*/ 1129 w 1132"/>
                <a:gd name="T9" fmla="*/ 406 h 822"/>
                <a:gd name="T10" fmla="*/ 719 w 1132"/>
                <a:gd name="T11" fmla="*/ 822 h 822"/>
                <a:gd name="T12" fmla="*/ 338 w 1132"/>
                <a:gd name="T13" fmla="*/ 562 h 822"/>
                <a:gd name="T14" fmla="*/ 165 w 1132"/>
                <a:gd name="T15" fmla="*/ 444 h 822"/>
                <a:gd name="T16" fmla="*/ 0 w 1132"/>
                <a:gd name="T17" fmla="*/ 444 h 822"/>
                <a:gd name="T18" fmla="*/ 0 w 1132"/>
                <a:gd name="T19" fmla="*/ 379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2" h="822">
                  <a:moveTo>
                    <a:pt x="0" y="379"/>
                  </a:moveTo>
                  <a:cubicBezTo>
                    <a:pt x="167" y="379"/>
                    <a:pt x="167" y="379"/>
                    <a:pt x="167" y="379"/>
                  </a:cubicBezTo>
                  <a:cubicBezTo>
                    <a:pt x="243" y="379"/>
                    <a:pt x="310" y="332"/>
                    <a:pt x="338" y="262"/>
                  </a:cubicBezTo>
                  <a:cubicBezTo>
                    <a:pt x="399" y="108"/>
                    <a:pt x="549" y="0"/>
                    <a:pt x="725" y="2"/>
                  </a:cubicBezTo>
                  <a:cubicBezTo>
                    <a:pt x="946" y="5"/>
                    <a:pt x="1126" y="185"/>
                    <a:pt x="1129" y="406"/>
                  </a:cubicBezTo>
                  <a:cubicBezTo>
                    <a:pt x="1132" y="635"/>
                    <a:pt x="948" y="822"/>
                    <a:pt x="719" y="822"/>
                  </a:cubicBezTo>
                  <a:cubicBezTo>
                    <a:pt x="546" y="822"/>
                    <a:pt x="398" y="714"/>
                    <a:pt x="338" y="562"/>
                  </a:cubicBezTo>
                  <a:cubicBezTo>
                    <a:pt x="310" y="491"/>
                    <a:pt x="242" y="444"/>
                    <a:pt x="165" y="444"/>
                  </a:cubicBezTo>
                  <a:cubicBezTo>
                    <a:pt x="0" y="444"/>
                    <a:pt x="0" y="444"/>
                    <a:pt x="0" y="444"/>
                  </a:cubicBezTo>
                  <a:lnTo>
                    <a:pt x="0" y="379"/>
                  </a:lnTo>
                  <a:close/>
                </a:path>
              </a:pathLst>
            </a:custGeom>
            <a:gradFill flip="none" rotWithShape="1">
              <a:gsLst>
                <a:gs pos="0">
                  <a:srgbClr val="DAD9D9"/>
                </a:gs>
                <a:gs pos="100000">
                  <a:srgbClr val="FFFFFF"/>
                </a:gs>
              </a:gsLst>
              <a:lin ang="2700000" scaled="1"/>
              <a:tileRect/>
            </a:gradFill>
            <a:ln>
              <a:noFill/>
            </a:ln>
            <a:effectLst>
              <a:outerShdw blurRad="152400" dist="50800" dir="2700000" algn="tl" rotWithShape="0">
                <a:prstClr val="black">
                  <a:alpha val="60000"/>
                </a:prstClr>
              </a:outerShdw>
            </a:effectLst>
          </p:spPr>
          <p:txBody>
            <a:bodyPr vert="horz" wrap="square" lIns="68580" tIns="34290" rIns="68580" bIns="34290" numCol="1" anchor="t" anchorCtr="0" compatLnSpc="1">
              <a:prstTxWarp prst="textNoShape">
                <a:avLst/>
              </a:prstTxWarp>
            </a:bodyPr>
            <a:lstStyle/>
            <a:p>
              <a:endParaRPr lang="ru-RU" sz="1350"/>
            </a:p>
          </p:txBody>
        </p:sp>
        <p:sp>
          <p:nvSpPr>
            <p:cNvPr id="16" name="White shape D">
              <a:extLst>
                <a:ext uri="{FF2B5EF4-FFF2-40B4-BE49-F238E27FC236}">
                  <a16:creationId xmlns:a16="http://schemas.microsoft.com/office/drawing/2014/main" id="{AD0D61DA-0524-5910-42CE-1971B162B6F6}"/>
                </a:ext>
              </a:extLst>
            </p:cNvPr>
            <p:cNvSpPr>
              <a:spLocks/>
            </p:cNvSpPr>
            <p:nvPr/>
          </p:nvSpPr>
          <p:spPr bwMode="auto">
            <a:xfrm>
              <a:off x="5219872" y="2799724"/>
              <a:ext cx="1737518" cy="1256006"/>
            </a:xfrm>
            <a:custGeom>
              <a:avLst/>
              <a:gdLst>
                <a:gd name="T0" fmla="*/ 0 w 1133"/>
                <a:gd name="T1" fmla="*/ 379 h 822"/>
                <a:gd name="T2" fmla="*/ 168 w 1133"/>
                <a:gd name="T3" fmla="*/ 379 h 822"/>
                <a:gd name="T4" fmla="*/ 339 w 1133"/>
                <a:gd name="T5" fmla="*/ 262 h 822"/>
                <a:gd name="T6" fmla="*/ 726 w 1133"/>
                <a:gd name="T7" fmla="*/ 2 h 822"/>
                <a:gd name="T8" fmla="*/ 1130 w 1133"/>
                <a:gd name="T9" fmla="*/ 406 h 822"/>
                <a:gd name="T10" fmla="*/ 720 w 1133"/>
                <a:gd name="T11" fmla="*/ 822 h 822"/>
                <a:gd name="T12" fmla="*/ 339 w 1133"/>
                <a:gd name="T13" fmla="*/ 562 h 822"/>
                <a:gd name="T14" fmla="*/ 166 w 1133"/>
                <a:gd name="T15" fmla="*/ 444 h 822"/>
                <a:gd name="T16" fmla="*/ 0 w 1133"/>
                <a:gd name="T17" fmla="*/ 444 h 822"/>
                <a:gd name="T18" fmla="*/ 0 w 1133"/>
                <a:gd name="T19" fmla="*/ 379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3" h="822">
                  <a:moveTo>
                    <a:pt x="0" y="379"/>
                  </a:moveTo>
                  <a:cubicBezTo>
                    <a:pt x="168" y="379"/>
                    <a:pt x="168" y="379"/>
                    <a:pt x="168" y="379"/>
                  </a:cubicBezTo>
                  <a:cubicBezTo>
                    <a:pt x="244" y="379"/>
                    <a:pt x="311" y="332"/>
                    <a:pt x="339" y="262"/>
                  </a:cubicBezTo>
                  <a:cubicBezTo>
                    <a:pt x="399" y="108"/>
                    <a:pt x="550" y="0"/>
                    <a:pt x="726" y="2"/>
                  </a:cubicBezTo>
                  <a:cubicBezTo>
                    <a:pt x="946" y="5"/>
                    <a:pt x="1126" y="185"/>
                    <a:pt x="1130" y="406"/>
                  </a:cubicBezTo>
                  <a:cubicBezTo>
                    <a:pt x="1133" y="635"/>
                    <a:pt x="948" y="822"/>
                    <a:pt x="720" y="822"/>
                  </a:cubicBezTo>
                  <a:cubicBezTo>
                    <a:pt x="547" y="822"/>
                    <a:pt x="399" y="714"/>
                    <a:pt x="339" y="562"/>
                  </a:cubicBezTo>
                  <a:cubicBezTo>
                    <a:pt x="311" y="491"/>
                    <a:pt x="242" y="444"/>
                    <a:pt x="166" y="444"/>
                  </a:cubicBezTo>
                  <a:cubicBezTo>
                    <a:pt x="0" y="444"/>
                    <a:pt x="0" y="444"/>
                    <a:pt x="0" y="444"/>
                  </a:cubicBezTo>
                  <a:lnTo>
                    <a:pt x="0" y="379"/>
                  </a:lnTo>
                  <a:close/>
                </a:path>
              </a:pathLst>
            </a:custGeom>
            <a:gradFill flip="none" rotWithShape="1">
              <a:gsLst>
                <a:gs pos="0">
                  <a:srgbClr val="DAD9D9"/>
                </a:gs>
                <a:gs pos="100000">
                  <a:srgbClr val="FFFFFF"/>
                </a:gs>
              </a:gsLst>
              <a:lin ang="2700000" scaled="1"/>
              <a:tileRect/>
            </a:gradFill>
            <a:ln>
              <a:noFill/>
            </a:ln>
            <a:effectLst>
              <a:outerShdw blurRad="152400" dist="50800" dir="2700000" algn="tl" rotWithShape="0">
                <a:prstClr val="black">
                  <a:alpha val="60000"/>
                </a:prstClr>
              </a:outerShdw>
            </a:effectLst>
          </p:spPr>
          <p:txBody>
            <a:bodyPr vert="horz" wrap="square" lIns="68580" tIns="34290" rIns="68580" bIns="34290" numCol="1" anchor="t" anchorCtr="0" compatLnSpc="1">
              <a:prstTxWarp prst="textNoShape">
                <a:avLst/>
              </a:prstTxWarp>
            </a:bodyPr>
            <a:lstStyle/>
            <a:p>
              <a:endParaRPr lang="ru-RU" sz="1350"/>
            </a:p>
          </p:txBody>
        </p:sp>
        <p:pic>
          <p:nvPicPr>
            <p:cNvPr id="17" name="Texture">
              <a:extLst>
                <a:ext uri="{FF2B5EF4-FFF2-40B4-BE49-F238E27FC236}">
                  <a16:creationId xmlns:a16="http://schemas.microsoft.com/office/drawing/2014/main" id="{1F06D219-EF4E-43C0-D621-CEEE467F67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16458" y="3127695"/>
              <a:ext cx="228742" cy="624079"/>
            </a:xfrm>
            <a:prstGeom prst="rect">
              <a:avLst/>
            </a:prstGeom>
          </p:spPr>
        </p:pic>
        <p:pic>
          <p:nvPicPr>
            <p:cNvPr id="18" name="Texture">
              <a:extLst>
                <a:ext uri="{FF2B5EF4-FFF2-40B4-BE49-F238E27FC236}">
                  <a16:creationId xmlns:a16="http://schemas.microsoft.com/office/drawing/2014/main" id="{B886D56D-B807-B17F-5FED-783DFD89842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39227" y="3127695"/>
              <a:ext cx="228742" cy="624079"/>
            </a:xfrm>
            <a:prstGeom prst="rect">
              <a:avLst/>
            </a:prstGeom>
          </p:spPr>
        </p:pic>
        <p:pic>
          <p:nvPicPr>
            <p:cNvPr id="19" name="Texture">
              <a:extLst>
                <a:ext uri="{FF2B5EF4-FFF2-40B4-BE49-F238E27FC236}">
                  <a16:creationId xmlns:a16="http://schemas.microsoft.com/office/drawing/2014/main" id="{B54EEFF9-F23A-A78B-38DA-FC48468A21D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62193" y="3127695"/>
              <a:ext cx="228742" cy="624079"/>
            </a:xfrm>
            <a:prstGeom prst="rect">
              <a:avLst/>
            </a:prstGeom>
          </p:spPr>
        </p:pic>
        <p:pic>
          <p:nvPicPr>
            <p:cNvPr id="20" name="Texture">
              <a:extLst>
                <a:ext uri="{FF2B5EF4-FFF2-40B4-BE49-F238E27FC236}">
                  <a16:creationId xmlns:a16="http://schemas.microsoft.com/office/drawing/2014/main" id="{A2471B56-F050-DC40-DBB8-8F66B2FA612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81062" y="3127695"/>
              <a:ext cx="228742" cy="624079"/>
            </a:xfrm>
            <a:prstGeom prst="rect">
              <a:avLst/>
            </a:prstGeom>
          </p:spPr>
        </p:pic>
        <p:sp>
          <p:nvSpPr>
            <p:cNvPr id="21" name="Color circle A">
              <a:extLst>
                <a:ext uri="{FF2B5EF4-FFF2-40B4-BE49-F238E27FC236}">
                  <a16:creationId xmlns:a16="http://schemas.microsoft.com/office/drawing/2014/main" id="{1D1885F9-8249-3660-E2ED-585592CAF517}"/>
                </a:ext>
              </a:extLst>
            </p:cNvPr>
            <p:cNvSpPr>
              <a:spLocks noChangeArrowheads="1"/>
            </p:cNvSpPr>
            <p:nvPr/>
          </p:nvSpPr>
          <p:spPr bwMode="auto">
            <a:xfrm>
              <a:off x="1209825" y="2887194"/>
              <a:ext cx="1090407" cy="1084462"/>
            </a:xfrm>
            <a:prstGeom prst="ellipse">
              <a:avLst/>
            </a:prstGeom>
            <a:solidFill>
              <a:srgbClr val="8D15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350"/>
            </a:p>
          </p:txBody>
        </p:sp>
        <p:sp>
          <p:nvSpPr>
            <p:cNvPr id="22" name="Color circle B">
              <a:extLst>
                <a:ext uri="{FF2B5EF4-FFF2-40B4-BE49-F238E27FC236}">
                  <a16:creationId xmlns:a16="http://schemas.microsoft.com/office/drawing/2014/main" id="{E032C630-4909-555A-984F-2E047C03C664}"/>
                </a:ext>
              </a:extLst>
            </p:cNvPr>
            <p:cNvSpPr>
              <a:spLocks noChangeArrowheads="1"/>
            </p:cNvSpPr>
            <p:nvPr/>
          </p:nvSpPr>
          <p:spPr bwMode="auto">
            <a:xfrm>
              <a:off x="2733337" y="2887194"/>
              <a:ext cx="1088709" cy="1084462"/>
            </a:xfrm>
            <a:prstGeom prst="ellipse">
              <a:avLst/>
            </a:pr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350"/>
            </a:p>
          </p:txBody>
        </p:sp>
        <p:sp>
          <p:nvSpPr>
            <p:cNvPr id="23" name="Color circle C">
              <a:extLst>
                <a:ext uri="{FF2B5EF4-FFF2-40B4-BE49-F238E27FC236}">
                  <a16:creationId xmlns:a16="http://schemas.microsoft.com/office/drawing/2014/main" id="{2FC7E44B-B719-7959-DED7-C12BA651FEA1}"/>
                </a:ext>
              </a:extLst>
            </p:cNvPr>
            <p:cNvSpPr>
              <a:spLocks noChangeArrowheads="1"/>
            </p:cNvSpPr>
            <p:nvPr/>
          </p:nvSpPr>
          <p:spPr bwMode="auto">
            <a:xfrm>
              <a:off x="4256001" y="2887194"/>
              <a:ext cx="1088709" cy="1084462"/>
            </a:xfrm>
            <a:prstGeom prst="ellipse">
              <a:avLst/>
            </a:prstGeom>
            <a:solidFill>
              <a:srgbClr val="89B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350"/>
            </a:p>
          </p:txBody>
        </p:sp>
        <p:sp>
          <p:nvSpPr>
            <p:cNvPr id="24" name="Color circle D">
              <a:extLst>
                <a:ext uri="{FF2B5EF4-FFF2-40B4-BE49-F238E27FC236}">
                  <a16:creationId xmlns:a16="http://schemas.microsoft.com/office/drawing/2014/main" id="{3F94CF64-D59D-AAB6-5590-77F8C52D0E3B}"/>
                </a:ext>
              </a:extLst>
            </p:cNvPr>
            <p:cNvSpPr>
              <a:spLocks noChangeArrowheads="1"/>
            </p:cNvSpPr>
            <p:nvPr/>
          </p:nvSpPr>
          <p:spPr bwMode="auto">
            <a:xfrm>
              <a:off x="5776965" y="2887194"/>
              <a:ext cx="1088709" cy="1084462"/>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350"/>
            </a:p>
          </p:txBody>
        </p:sp>
        <p:pic>
          <p:nvPicPr>
            <p:cNvPr id="25" name="Front shadow">
              <a:extLst>
                <a:ext uri="{FF2B5EF4-FFF2-40B4-BE49-F238E27FC236}">
                  <a16:creationId xmlns:a16="http://schemas.microsoft.com/office/drawing/2014/main" id="{1618B8CA-8D23-572B-20C6-EEA370632A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3581" y="2955720"/>
              <a:ext cx="225955" cy="938881"/>
            </a:xfrm>
            <a:prstGeom prst="rect">
              <a:avLst/>
            </a:prstGeom>
          </p:spPr>
        </p:pic>
        <p:sp>
          <p:nvSpPr>
            <p:cNvPr id="26" name="E">
              <a:extLst>
                <a:ext uri="{FF2B5EF4-FFF2-40B4-BE49-F238E27FC236}">
                  <a16:creationId xmlns:a16="http://schemas.microsoft.com/office/drawing/2014/main" id="{893FD47B-4802-FB83-11F9-26F5F720DCE5}"/>
                </a:ext>
              </a:extLst>
            </p:cNvPr>
            <p:cNvSpPr txBox="1"/>
            <p:nvPr/>
          </p:nvSpPr>
          <p:spPr>
            <a:xfrm>
              <a:off x="7738768" y="3675238"/>
              <a:ext cx="276469" cy="288479"/>
            </a:xfrm>
            <a:prstGeom prst="rect">
              <a:avLst/>
            </a:prstGeom>
            <a:noFill/>
          </p:spPr>
          <p:txBody>
            <a:bodyPr wrap="square" rtlCol="0">
              <a:spAutoFit/>
            </a:bodyPr>
            <a:lstStyle/>
            <a:p>
              <a:pPr algn="ctr"/>
              <a:r>
                <a:rPr lang="en" sz="1050" b="1">
                  <a:solidFill>
                    <a:srgbClr val="FFFFFF"/>
                  </a:solidFill>
                  <a:latin typeface="Montserrat" panose="02000505000000020004" pitchFamily="2" charset="0"/>
                  <a:ea typeface="Roboto Condensed" panose="02000000000000000000" pitchFamily="2" charset="0"/>
                </a:rPr>
                <a:t>E</a:t>
              </a:r>
              <a:endParaRPr lang="ru-RU" sz="1050" b="1">
                <a:solidFill>
                  <a:srgbClr val="FFFFFF"/>
                </a:solidFill>
                <a:latin typeface="Roboto Condensed" panose="02000000000000000000" pitchFamily="2" charset="0"/>
                <a:ea typeface="Roboto Condensed" panose="02000000000000000000" pitchFamily="2" charset="0"/>
              </a:endParaRPr>
            </a:p>
          </p:txBody>
        </p:sp>
        <p:sp>
          <p:nvSpPr>
            <p:cNvPr id="27" name="Line graph">
              <a:extLst>
                <a:ext uri="{FF2B5EF4-FFF2-40B4-BE49-F238E27FC236}">
                  <a16:creationId xmlns:a16="http://schemas.microsoft.com/office/drawing/2014/main" id="{6FFB52B4-C456-4E8C-16B2-9EDF3D8A62A1}"/>
                </a:ext>
              </a:extLst>
            </p:cNvPr>
            <p:cNvSpPr>
              <a:spLocks noChangeAspect="1" noEditPoints="1"/>
            </p:cNvSpPr>
            <p:nvPr/>
          </p:nvSpPr>
          <p:spPr bwMode="auto">
            <a:xfrm>
              <a:off x="1585986" y="3244087"/>
              <a:ext cx="376590" cy="374956"/>
            </a:xfrm>
            <a:custGeom>
              <a:avLst/>
              <a:gdLst>
                <a:gd name="T0" fmla="*/ 217 w 255"/>
                <a:gd name="T1" fmla="*/ 8 h 255"/>
                <a:gd name="T2" fmla="*/ 138 w 255"/>
                <a:gd name="T3" fmla="*/ 111 h 255"/>
                <a:gd name="T4" fmla="*/ 107 w 255"/>
                <a:gd name="T5" fmla="*/ 128 h 255"/>
                <a:gd name="T6" fmla="*/ 0 w 255"/>
                <a:gd name="T7" fmla="*/ 249 h 255"/>
                <a:gd name="T8" fmla="*/ 116 w 255"/>
                <a:gd name="T9" fmla="*/ 145 h 255"/>
                <a:gd name="T10" fmla="*/ 147 w 255"/>
                <a:gd name="T11" fmla="*/ 128 h 255"/>
                <a:gd name="T12" fmla="*/ 247 w 255"/>
                <a:gd name="T13" fmla="*/ 14 h 255"/>
                <a:gd name="T14" fmla="*/ 255 w 255"/>
                <a:gd name="T15" fmla="*/ 38 h 255"/>
                <a:gd name="T16" fmla="*/ 217 w 255"/>
                <a:gd name="T17" fmla="*/ 0 h 255"/>
                <a:gd name="T18" fmla="*/ 115 w 255"/>
                <a:gd name="T19" fmla="*/ 128 h 255"/>
                <a:gd name="T20" fmla="*/ 139 w 255"/>
                <a:gd name="T21" fmla="*/ 128 h 255"/>
                <a:gd name="T22" fmla="*/ 131 w 255"/>
                <a:gd name="T23" fmla="*/ 84 h 255"/>
                <a:gd name="T24" fmla="*/ 123 w 255"/>
                <a:gd name="T25" fmla="*/ 96 h 255"/>
                <a:gd name="T26" fmla="*/ 131 w 255"/>
                <a:gd name="T27" fmla="*/ 84 h 255"/>
                <a:gd name="T28" fmla="*/ 123 w 255"/>
                <a:gd name="T29" fmla="*/ 60 h 255"/>
                <a:gd name="T30" fmla="*/ 131 w 255"/>
                <a:gd name="T31" fmla="*/ 72 h 255"/>
                <a:gd name="T32" fmla="*/ 131 w 255"/>
                <a:gd name="T33" fmla="*/ 36 h 255"/>
                <a:gd name="T34" fmla="*/ 123 w 255"/>
                <a:gd name="T35" fmla="*/ 48 h 255"/>
                <a:gd name="T36" fmla="*/ 131 w 255"/>
                <a:gd name="T37" fmla="*/ 36 h 255"/>
                <a:gd name="T38" fmla="*/ 123 w 255"/>
                <a:gd name="T39" fmla="*/ 12 h 255"/>
                <a:gd name="T40" fmla="*/ 131 w 255"/>
                <a:gd name="T41" fmla="*/ 24 h 255"/>
                <a:gd name="T42" fmla="*/ 95 w 255"/>
                <a:gd name="T43" fmla="*/ 124 h 255"/>
                <a:gd name="T44" fmla="*/ 83 w 255"/>
                <a:gd name="T45" fmla="*/ 132 h 255"/>
                <a:gd name="T46" fmla="*/ 95 w 255"/>
                <a:gd name="T47" fmla="*/ 124 h 255"/>
                <a:gd name="T48" fmla="*/ 59 w 255"/>
                <a:gd name="T49" fmla="*/ 124 h 255"/>
                <a:gd name="T50" fmla="*/ 71 w 255"/>
                <a:gd name="T51" fmla="*/ 132 h 255"/>
                <a:gd name="T52" fmla="*/ 47 w 255"/>
                <a:gd name="T53" fmla="*/ 124 h 255"/>
                <a:gd name="T54" fmla="*/ 35 w 255"/>
                <a:gd name="T55" fmla="*/ 132 h 255"/>
                <a:gd name="T56" fmla="*/ 47 w 255"/>
                <a:gd name="T57" fmla="*/ 124 h 255"/>
                <a:gd name="T58" fmla="*/ 11 w 255"/>
                <a:gd name="T59" fmla="*/ 124 h 255"/>
                <a:gd name="T60" fmla="*/ 23 w 255"/>
                <a:gd name="T61" fmla="*/ 132 h 255"/>
                <a:gd name="T62" fmla="*/ 123 w 255"/>
                <a:gd name="T63" fmla="*/ 172 h 255"/>
                <a:gd name="T64" fmla="*/ 131 w 255"/>
                <a:gd name="T65" fmla="*/ 160 h 255"/>
                <a:gd name="T66" fmla="*/ 123 w 255"/>
                <a:gd name="T67" fmla="*/ 172 h 255"/>
                <a:gd name="T68" fmla="*/ 131 w 255"/>
                <a:gd name="T69" fmla="*/ 196 h 255"/>
                <a:gd name="T70" fmla="*/ 123 w 255"/>
                <a:gd name="T71" fmla="*/ 184 h 255"/>
                <a:gd name="T72" fmla="*/ 123 w 255"/>
                <a:gd name="T73" fmla="*/ 220 h 255"/>
                <a:gd name="T74" fmla="*/ 131 w 255"/>
                <a:gd name="T75" fmla="*/ 208 h 255"/>
                <a:gd name="T76" fmla="*/ 123 w 255"/>
                <a:gd name="T77" fmla="*/ 220 h 255"/>
                <a:gd name="T78" fmla="*/ 131 w 255"/>
                <a:gd name="T79" fmla="*/ 244 h 255"/>
                <a:gd name="T80" fmla="*/ 123 w 255"/>
                <a:gd name="T81" fmla="*/ 232 h 255"/>
                <a:gd name="T82" fmla="*/ 159 w 255"/>
                <a:gd name="T83" fmla="*/ 132 h 255"/>
                <a:gd name="T84" fmla="*/ 171 w 255"/>
                <a:gd name="T85" fmla="*/ 124 h 255"/>
                <a:gd name="T86" fmla="*/ 159 w 255"/>
                <a:gd name="T87" fmla="*/ 132 h 255"/>
                <a:gd name="T88" fmla="*/ 195 w 255"/>
                <a:gd name="T89" fmla="*/ 132 h 255"/>
                <a:gd name="T90" fmla="*/ 183 w 255"/>
                <a:gd name="T91" fmla="*/ 124 h 255"/>
                <a:gd name="T92" fmla="*/ 207 w 255"/>
                <a:gd name="T93" fmla="*/ 132 h 255"/>
                <a:gd name="T94" fmla="*/ 219 w 255"/>
                <a:gd name="T95" fmla="*/ 124 h 255"/>
                <a:gd name="T96" fmla="*/ 207 w 255"/>
                <a:gd name="T97" fmla="*/ 132 h 255"/>
                <a:gd name="T98" fmla="*/ 243 w 255"/>
                <a:gd name="T99" fmla="*/ 132 h 255"/>
                <a:gd name="T100" fmla="*/ 231 w 255"/>
                <a:gd name="T101" fmla="*/ 12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255">
                  <a:moveTo>
                    <a:pt x="217" y="0"/>
                  </a:moveTo>
                  <a:cubicBezTo>
                    <a:pt x="217" y="8"/>
                    <a:pt x="217" y="8"/>
                    <a:pt x="217" y="8"/>
                  </a:cubicBezTo>
                  <a:cubicBezTo>
                    <a:pt x="241" y="8"/>
                    <a:pt x="241" y="8"/>
                    <a:pt x="241" y="8"/>
                  </a:cubicBezTo>
                  <a:cubicBezTo>
                    <a:pt x="138" y="111"/>
                    <a:pt x="138" y="111"/>
                    <a:pt x="138" y="111"/>
                  </a:cubicBezTo>
                  <a:cubicBezTo>
                    <a:pt x="135" y="109"/>
                    <a:pt x="131" y="108"/>
                    <a:pt x="127" y="108"/>
                  </a:cubicBezTo>
                  <a:cubicBezTo>
                    <a:pt x="116" y="108"/>
                    <a:pt x="107" y="117"/>
                    <a:pt x="107" y="128"/>
                  </a:cubicBezTo>
                  <a:cubicBezTo>
                    <a:pt x="107" y="132"/>
                    <a:pt x="108" y="136"/>
                    <a:pt x="110" y="139"/>
                  </a:cubicBezTo>
                  <a:cubicBezTo>
                    <a:pt x="0" y="249"/>
                    <a:pt x="0" y="249"/>
                    <a:pt x="0" y="249"/>
                  </a:cubicBezTo>
                  <a:cubicBezTo>
                    <a:pt x="6" y="255"/>
                    <a:pt x="6" y="255"/>
                    <a:pt x="6" y="255"/>
                  </a:cubicBezTo>
                  <a:cubicBezTo>
                    <a:pt x="116" y="145"/>
                    <a:pt x="116" y="145"/>
                    <a:pt x="116" y="145"/>
                  </a:cubicBezTo>
                  <a:cubicBezTo>
                    <a:pt x="119" y="147"/>
                    <a:pt x="123" y="148"/>
                    <a:pt x="127" y="148"/>
                  </a:cubicBezTo>
                  <a:cubicBezTo>
                    <a:pt x="138" y="148"/>
                    <a:pt x="147" y="139"/>
                    <a:pt x="147" y="128"/>
                  </a:cubicBezTo>
                  <a:cubicBezTo>
                    <a:pt x="147" y="124"/>
                    <a:pt x="146" y="120"/>
                    <a:pt x="144" y="117"/>
                  </a:cubicBezTo>
                  <a:cubicBezTo>
                    <a:pt x="247" y="14"/>
                    <a:pt x="247" y="14"/>
                    <a:pt x="247" y="14"/>
                  </a:cubicBezTo>
                  <a:cubicBezTo>
                    <a:pt x="247" y="38"/>
                    <a:pt x="247" y="38"/>
                    <a:pt x="247" y="38"/>
                  </a:cubicBezTo>
                  <a:cubicBezTo>
                    <a:pt x="255" y="38"/>
                    <a:pt x="255" y="38"/>
                    <a:pt x="255" y="38"/>
                  </a:cubicBezTo>
                  <a:cubicBezTo>
                    <a:pt x="255" y="0"/>
                    <a:pt x="255" y="0"/>
                    <a:pt x="255" y="0"/>
                  </a:cubicBezTo>
                  <a:lnTo>
                    <a:pt x="217" y="0"/>
                  </a:lnTo>
                  <a:close/>
                  <a:moveTo>
                    <a:pt x="127" y="140"/>
                  </a:moveTo>
                  <a:cubicBezTo>
                    <a:pt x="120" y="140"/>
                    <a:pt x="115" y="135"/>
                    <a:pt x="115" y="128"/>
                  </a:cubicBezTo>
                  <a:cubicBezTo>
                    <a:pt x="115" y="121"/>
                    <a:pt x="120" y="116"/>
                    <a:pt x="127" y="116"/>
                  </a:cubicBezTo>
                  <a:cubicBezTo>
                    <a:pt x="134" y="116"/>
                    <a:pt x="139" y="121"/>
                    <a:pt x="139" y="128"/>
                  </a:cubicBezTo>
                  <a:cubicBezTo>
                    <a:pt x="139" y="135"/>
                    <a:pt x="134" y="140"/>
                    <a:pt x="127" y="140"/>
                  </a:cubicBezTo>
                  <a:close/>
                  <a:moveTo>
                    <a:pt x="131" y="84"/>
                  </a:moveTo>
                  <a:cubicBezTo>
                    <a:pt x="123" y="84"/>
                    <a:pt x="123" y="84"/>
                    <a:pt x="123" y="84"/>
                  </a:cubicBezTo>
                  <a:cubicBezTo>
                    <a:pt x="123" y="96"/>
                    <a:pt x="123" y="96"/>
                    <a:pt x="123" y="96"/>
                  </a:cubicBezTo>
                  <a:cubicBezTo>
                    <a:pt x="131" y="96"/>
                    <a:pt x="131" y="96"/>
                    <a:pt x="131" y="96"/>
                  </a:cubicBezTo>
                  <a:lnTo>
                    <a:pt x="131" y="84"/>
                  </a:lnTo>
                  <a:close/>
                  <a:moveTo>
                    <a:pt x="131" y="60"/>
                  </a:moveTo>
                  <a:cubicBezTo>
                    <a:pt x="123" y="60"/>
                    <a:pt x="123" y="60"/>
                    <a:pt x="123" y="60"/>
                  </a:cubicBezTo>
                  <a:cubicBezTo>
                    <a:pt x="123" y="72"/>
                    <a:pt x="123" y="72"/>
                    <a:pt x="123" y="72"/>
                  </a:cubicBezTo>
                  <a:cubicBezTo>
                    <a:pt x="131" y="72"/>
                    <a:pt x="131" y="72"/>
                    <a:pt x="131" y="72"/>
                  </a:cubicBezTo>
                  <a:lnTo>
                    <a:pt x="131" y="60"/>
                  </a:lnTo>
                  <a:close/>
                  <a:moveTo>
                    <a:pt x="131" y="36"/>
                  </a:moveTo>
                  <a:cubicBezTo>
                    <a:pt x="123" y="36"/>
                    <a:pt x="123" y="36"/>
                    <a:pt x="123" y="36"/>
                  </a:cubicBezTo>
                  <a:cubicBezTo>
                    <a:pt x="123" y="48"/>
                    <a:pt x="123" y="48"/>
                    <a:pt x="123" y="48"/>
                  </a:cubicBezTo>
                  <a:cubicBezTo>
                    <a:pt x="131" y="48"/>
                    <a:pt x="131" y="48"/>
                    <a:pt x="131" y="48"/>
                  </a:cubicBezTo>
                  <a:lnTo>
                    <a:pt x="131" y="36"/>
                  </a:lnTo>
                  <a:close/>
                  <a:moveTo>
                    <a:pt x="131" y="12"/>
                  </a:moveTo>
                  <a:cubicBezTo>
                    <a:pt x="123" y="12"/>
                    <a:pt x="123" y="12"/>
                    <a:pt x="123" y="12"/>
                  </a:cubicBezTo>
                  <a:cubicBezTo>
                    <a:pt x="123" y="24"/>
                    <a:pt x="123" y="24"/>
                    <a:pt x="123" y="24"/>
                  </a:cubicBezTo>
                  <a:cubicBezTo>
                    <a:pt x="131" y="24"/>
                    <a:pt x="131" y="24"/>
                    <a:pt x="131" y="24"/>
                  </a:cubicBezTo>
                  <a:lnTo>
                    <a:pt x="131" y="12"/>
                  </a:lnTo>
                  <a:close/>
                  <a:moveTo>
                    <a:pt x="95" y="124"/>
                  </a:moveTo>
                  <a:cubicBezTo>
                    <a:pt x="83" y="124"/>
                    <a:pt x="83" y="124"/>
                    <a:pt x="83" y="124"/>
                  </a:cubicBezTo>
                  <a:cubicBezTo>
                    <a:pt x="83" y="132"/>
                    <a:pt x="83" y="132"/>
                    <a:pt x="83" y="132"/>
                  </a:cubicBezTo>
                  <a:cubicBezTo>
                    <a:pt x="95" y="132"/>
                    <a:pt x="95" y="132"/>
                    <a:pt x="95" y="132"/>
                  </a:cubicBezTo>
                  <a:lnTo>
                    <a:pt x="95" y="124"/>
                  </a:lnTo>
                  <a:close/>
                  <a:moveTo>
                    <a:pt x="71" y="124"/>
                  </a:moveTo>
                  <a:cubicBezTo>
                    <a:pt x="59" y="124"/>
                    <a:pt x="59" y="124"/>
                    <a:pt x="59" y="124"/>
                  </a:cubicBezTo>
                  <a:cubicBezTo>
                    <a:pt x="59" y="132"/>
                    <a:pt x="59" y="132"/>
                    <a:pt x="59" y="132"/>
                  </a:cubicBezTo>
                  <a:cubicBezTo>
                    <a:pt x="71" y="132"/>
                    <a:pt x="71" y="132"/>
                    <a:pt x="71" y="132"/>
                  </a:cubicBezTo>
                  <a:lnTo>
                    <a:pt x="71" y="124"/>
                  </a:lnTo>
                  <a:close/>
                  <a:moveTo>
                    <a:pt x="47" y="124"/>
                  </a:moveTo>
                  <a:cubicBezTo>
                    <a:pt x="35" y="124"/>
                    <a:pt x="35" y="124"/>
                    <a:pt x="35" y="124"/>
                  </a:cubicBezTo>
                  <a:cubicBezTo>
                    <a:pt x="35" y="132"/>
                    <a:pt x="35" y="132"/>
                    <a:pt x="35" y="132"/>
                  </a:cubicBezTo>
                  <a:cubicBezTo>
                    <a:pt x="47" y="132"/>
                    <a:pt x="47" y="132"/>
                    <a:pt x="47" y="132"/>
                  </a:cubicBezTo>
                  <a:lnTo>
                    <a:pt x="47" y="124"/>
                  </a:lnTo>
                  <a:close/>
                  <a:moveTo>
                    <a:pt x="23" y="124"/>
                  </a:moveTo>
                  <a:cubicBezTo>
                    <a:pt x="11" y="124"/>
                    <a:pt x="11" y="124"/>
                    <a:pt x="11" y="124"/>
                  </a:cubicBezTo>
                  <a:cubicBezTo>
                    <a:pt x="11" y="132"/>
                    <a:pt x="11" y="132"/>
                    <a:pt x="11" y="132"/>
                  </a:cubicBezTo>
                  <a:cubicBezTo>
                    <a:pt x="23" y="132"/>
                    <a:pt x="23" y="132"/>
                    <a:pt x="23" y="132"/>
                  </a:cubicBezTo>
                  <a:lnTo>
                    <a:pt x="23" y="124"/>
                  </a:lnTo>
                  <a:close/>
                  <a:moveTo>
                    <a:pt x="123" y="172"/>
                  </a:moveTo>
                  <a:cubicBezTo>
                    <a:pt x="131" y="172"/>
                    <a:pt x="131" y="172"/>
                    <a:pt x="131" y="172"/>
                  </a:cubicBezTo>
                  <a:cubicBezTo>
                    <a:pt x="131" y="160"/>
                    <a:pt x="131" y="160"/>
                    <a:pt x="131" y="160"/>
                  </a:cubicBezTo>
                  <a:cubicBezTo>
                    <a:pt x="123" y="160"/>
                    <a:pt x="123" y="160"/>
                    <a:pt x="123" y="160"/>
                  </a:cubicBezTo>
                  <a:lnTo>
                    <a:pt x="123" y="172"/>
                  </a:lnTo>
                  <a:close/>
                  <a:moveTo>
                    <a:pt x="123" y="196"/>
                  </a:moveTo>
                  <a:cubicBezTo>
                    <a:pt x="131" y="196"/>
                    <a:pt x="131" y="196"/>
                    <a:pt x="131" y="196"/>
                  </a:cubicBezTo>
                  <a:cubicBezTo>
                    <a:pt x="131" y="184"/>
                    <a:pt x="131" y="184"/>
                    <a:pt x="131" y="184"/>
                  </a:cubicBezTo>
                  <a:cubicBezTo>
                    <a:pt x="123" y="184"/>
                    <a:pt x="123" y="184"/>
                    <a:pt x="123" y="184"/>
                  </a:cubicBezTo>
                  <a:lnTo>
                    <a:pt x="123" y="196"/>
                  </a:lnTo>
                  <a:close/>
                  <a:moveTo>
                    <a:pt x="123" y="220"/>
                  </a:moveTo>
                  <a:cubicBezTo>
                    <a:pt x="131" y="220"/>
                    <a:pt x="131" y="220"/>
                    <a:pt x="131" y="220"/>
                  </a:cubicBezTo>
                  <a:cubicBezTo>
                    <a:pt x="131" y="208"/>
                    <a:pt x="131" y="208"/>
                    <a:pt x="131" y="208"/>
                  </a:cubicBezTo>
                  <a:cubicBezTo>
                    <a:pt x="123" y="208"/>
                    <a:pt x="123" y="208"/>
                    <a:pt x="123" y="208"/>
                  </a:cubicBezTo>
                  <a:lnTo>
                    <a:pt x="123" y="220"/>
                  </a:lnTo>
                  <a:close/>
                  <a:moveTo>
                    <a:pt x="123" y="244"/>
                  </a:moveTo>
                  <a:cubicBezTo>
                    <a:pt x="131" y="244"/>
                    <a:pt x="131" y="244"/>
                    <a:pt x="131" y="244"/>
                  </a:cubicBezTo>
                  <a:cubicBezTo>
                    <a:pt x="131" y="232"/>
                    <a:pt x="131" y="232"/>
                    <a:pt x="131" y="232"/>
                  </a:cubicBezTo>
                  <a:cubicBezTo>
                    <a:pt x="123" y="232"/>
                    <a:pt x="123" y="232"/>
                    <a:pt x="123" y="232"/>
                  </a:cubicBezTo>
                  <a:lnTo>
                    <a:pt x="123" y="244"/>
                  </a:lnTo>
                  <a:close/>
                  <a:moveTo>
                    <a:pt x="159" y="132"/>
                  </a:moveTo>
                  <a:cubicBezTo>
                    <a:pt x="171" y="132"/>
                    <a:pt x="171" y="132"/>
                    <a:pt x="171" y="132"/>
                  </a:cubicBezTo>
                  <a:cubicBezTo>
                    <a:pt x="171" y="124"/>
                    <a:pt x="171" y="124"/>
                    <a:pt x="171" y="124"/>
                  </a:cubicBezTo>
                  <a:cubicBezTo>
                    <a:pt x="159" y="124"/>
                    <a:pt x="159" y="124"/>
                    <a:pt x="159" y="124"/>
                  </a:cubicBezTo>
                  <a:lnTo>
                    <a:pt x="159" y="132"/>
                  </a:lnTo>
                  <a:close/>
                  <a:moveTo>
                    <a:pt x="183" y="132"/>
                  </a:moveTo>
                  <a:cubicBezTo>
                    <a:pt x="195" y="132"/>
                    <a:pt x="195" y="132"/>
                    <a:pt x="195" y="132"/>
                  </a:cubicBezTo>
                  <a:cubicBezTo>
                    <a:pt x="195" y="124"/>
                    <a:pt x="195" y="124"/>
                    <a:pt x="195" y="124"/>
                  </a:cubicBezTo>
                  <a:cubicBezTo>
                    <a:pt x="183" y="124"/>
                    <a:pt x="183" y="124"/>
                    <a:pt x="183" y="124"/>
                  </a:cubicBezTo>
                  <a:lnTo>
                    <a:pt x="183" y="132"/>
                  </a:lnTo>
                  <a:close/>
                  <a:moveTo>
                    <a:pt x="207" y="132"/>
                  </a:moveTo>
                  <a:cubicBezTo>
                    <a:pt x="219" y="132"/>
                    <a:pt x="219" y="132"/>
                    <a:pt x="219" y="132"/>
                  </a:cubicBezTo>
                  <a:cubicBezTo>
                    <a:pt x="219" y="124"/>
                    <a:pt x="219" y="124"/>
                    <a:pt x="219" y="124"/>
                  </a:cubicBezTo>
                  <a:cubicBezTo>
                    <a:pt x="207" y="124"/>
                    <a:pt x="207" y="124"/>
                    <a:pt x="207" y="124"/>
                  </a:cubicBezTo>
                  <a:lnTo>
                    <a:pt x="207" y="132"/>
                  </a:lnTo>
                  <a:close/>
                  <a:moveTo>
                    <a:pt x="231" y="132"/>
                  </a:moveTo>
                  <a:cubicBezTo>
                    <a:pt x="243" y="132"/>
                    <a:pt x="243" y="132"/>
                    <a:pt x="243" y="132"/>
                  </a:cubicBezTo>
                  <a:cubicBezTo>
                    <a:pt x="243" y="124"/>
                    <a:pt x="243" y="124"/>
                    <a:pt x="243" y="124"/>
                  </a:cubicBezTo>
                  <a:cubicBezTo>
                    <a:pt x="231" y="124"/>
                    <a:pt x="231" y="124"/>
                    <a:pt x="231" y="124"/>
                  </a:cubicBezTo>
                  <a:lnTo>
                    <a:pt x="231" y="13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ru-RU" sz="1350">
                <a:solidFill>
                  <a:schemeClr val="accent5">
                    <a:lumMod val="60000"/>
                    <a:lumOff val="40000"/>
                  </a:schemeClr>
                </a:solidFill>
              </a:endParaRPr>
            </a:p>
          </p:txBody>
        </p:sp>
        <p:sp>
          <p:nvSpPr>
            <p:cNvPr id="28" name="Laptop with globe">
              <a:extLst>
                <a:ext uri="{FF2B5EF4-FFF2-40B4-BE49-F238E27FC236}">
                  <a16:creationId xmlns:a16="http://schemas.microsoft.com/office/drawing/2014/main" id="{AB6EAC9F-5B2B-39A4-EE32-BDBE930162A1}"/>
                </a:ext>
              </a:extLst>
            </p:cNvPr>
            <p:cNvSpPr>
              <a:spLocks noChangeAspect="1" noEditPoints="1"/>
            </p:cNvSpPr>
            <p:nvPr/>
          </p:nvSpPr>
          <p:spPr bwMode="auto">
            <a:xfrm>
              <a:off x="7611294" y="3239724"/>
              <a:ext cx="457463" cy="370871"/>
            </a:xfrm>
            <a:custGeom>
              <a:avLst/>
              <a:gdLst>
                <a:gd name="T0" fmla="*/ 283 w 310"/>
                <a:gd name="T1" fmla="*/ 216 h 252"/>
                <a:gd name="T2" fmla="*/ 262 w 310"/>
                <a:gd name="T3" fmla="*/ 44 h 252"/>
                <a:gd name="T4" fmla="*/ 217 w 310"/>
                <a:gd name="T5" fmla="*/ 26 h 252"/>
                <a:gd name="T6" fmla="*/ 155 w 310"/>
                <a:gd name="T7" fmla="*/ 0 h 252"/>
                <a:gd name="T8" fmla="*/ 48 w 310"/>
                <a:gd name="T9" fmla="*/ 44 h 252"/>
                <a:gd name="T10" fmla="*/ 27 w 310"/>
                <a:gd name="T11" fmla="*/ 216 h 252"/>
                <a:gd name="T12" fmla="*/ 0 w 310"/>
                <a:gd name="T13" fmla="*/ 220 h 252"/>
                <a:gd name="T14" fmla="*/ 279 w 310"/>
                <a:gd name="T15" fmla="*/ 252 h 252"/>
                <a:gd name="T16" fmla="*/ 306 w 310"/>
                <a:gd name="T17" fmla="*/ 216 h 252"/>
                <a:gd name="T18" fmla="*/ 275 w 310"/>
                <a:gd name="T19" fmla="*/ 64 h 252"/>
                <a:gd name="T20" fmla="*/ 235 w 310"/>
                <a:gd name="T21" fmla="*/ 52 h 252"/>
                <a:gd name="T22" fmla="*/ 212 w 310"/>
                <a:gd name="T23" fmla="*/ 31 h 252"/>
                <a:gd name="T24" fmla="*/ 206 w 310"/>
                <a:gd name="T25" fmla="*/ 84 h 252"/>
                <a:gd name="T26" fmla="*/ 212 w 310"/>
                <a:gd name="T27" fmla="*/ 31 h 252"/>
                <a:gd name="T28" fmla="*/ 175 w 310"/>
                <a:gd name="T29" fmla="*/ 165 h 252"/>
                <a:gd name="T30" fmla="*/ 235 w 310"/>
                <a:gd name="T31" fmla="*/ 92 h 252"/>
                <a:gd name="T32" fmla="*/ 198 w 310"/>
                <a:gd name="T33" fmla="*/ 84 h 252"/>
                <a:gd name="T34" fmla="*/ 159 w 310"/>
                <a:gd name="T35" fmla="*/ 10 h 252"/>
                <a:gd name="T36" fmla="*/ 198 w 310"/>
                <a:gd name="T37" fmla="*/ 92 h 252"/>
                <a:gd name="T38" fmla="*/ 159 w 310"/>
                <a:gd name="T39" fmla="*/ 92 h 252"/>
                <a:gd name="T40" fmla="*/ 151 w 310"/>
                <a:gd name="T41" fmla="*/ 84 h 252"/>
                <a:gd name="T42" fmla="*/ 151 w 310"/>
                <a:gd name="T43" fmla="*/ 10 h 252"/>
                <a:gd name="T44" fmla="*/ 151 w 310"/>
                <a:gd name="T45" fmla="*/ 166 h 252"/>
                <a:gd name="T46" fmla="*/ 151 w 310"/>
                <a:gd name="T47" fmla="*/ 92 h 252"/>
                <a:gd name="T48" fmla="*/ 104 w 310"/>
                <a:gd name="T49" fmla="*/ 84 h 252"/>
                <a:gd name="T50" fmla="*/ 135 w 310"/>
                <a:gd name="T51" fmla="*/ 11 h 252"/>
                <a:gd name="T52" fmla="*/ 135 w 310"/>
                <a:gd name="T53" fmla="*/ 165 h 252"/>
                <a:gd name="T54" fmla="*/ 104 w 310"/>
                <a:gd name="T55" fmla="*/ 92 h 252"/>
                <a:gd name="T56" fmla="*/ 75 w 310"/>
                <a:gd name="T57" fmla="*/ 52 h 252"/>
                <a:gd name="T58" fmla="*/ 35 w 310"/>
                <a:gd name="T59" fmla="*/ 64 h 252"/>
                <a:gd name="T60" fmla="*/ 35 w 310"/>
                <a:gd name="T61" fmla="*/ 72 h 252"/>
                <a:gd name="T62" fmla="*/ 67 w 310"/>
                <a:gd name="T63" fmla="*/ 88 h 252"/>
                <a:gd name="T64" fmla="*/ 87 w 310"/>
                <a:gd name="T65" fmla="*/ 172 h 252"/>
                <a:gd name="T66" fmla="*/ 95 w 310"/>
                <a:gd name="T67" fmla="*/ 152 h 252"/>
                <a:gd name="T68" fmla="*/ 119 w 310"/>
                <a:gd name="T69" fmla="*/ 204 h 252"/>
                <a:gd name="T70" fmla="*/ 127 w 310"/>
                <a:gd name="T71" fmla="*/ 171 h 252"/>
                <a:gd name="T72" fmla="*/ 151 w 310"/>
                <a:gd name="T73" fmla="*/ 196 h 252"/>
                <a:gd name="T74" fmla="*/ 159 w 310"/>
                <a:gd name="T75" fmla="*/ 176 h 252"/>
                <a:gd name="T76" fmla="*/ 183 w 310"/>
                <a:gd name="T77" fmla="*/ 204 h 252"/>
                <a:gd name="T78" fmla="*/ 191 w 310"/>
                <a:gd name="T79" fmla="*/ 168 h 252"/>
                <a:gd name="T80" fmla="*/ 215 w 310"/>
                <a:gd name="T81" fmla="*/ 172 h 252"/>
                <a:gd name="T82" fmla="*/ 223 w 310"/>
                <a:gd name="T83" fmla="*/ 144 h 252"/>
                <a:gd name="T84" fmla="*/ 242 w 310"/>
                <a:gd name="T85" fmla="*/ 72 h 252"/>
                <a:gd name="T86" fmla="*/ 275 w 310"/>
                <a:gd name="T87" fmla="*/ 216 h 252"/>
                <a:gd name="T88" fmla="*/ 35 w 310"/>
                <a:gd name="T89" fmla="*/ 72 h 252"/>
                <a:gd name="T90" fmla="*/ 31 w 310"/>
                <a:gd name="T91" fmla="*/ 244 h 252"/>
                <a:gd name="T92" fmla="*/ 302 w 310"/>
                <a:gd name="T93" fmla="*/ 224 h 252"/>
                <a:gd name="T94" fmla="*/ 215 w 310"/>
                <a:gd name="T95" fmla="*/ 196 h 252"/>
                <a:gd name="T96" fmla="*/ 223 w 310"/>
                <a:gd name="T97" fmla="*/ 184 h 252"/>
                <a:gd name="T98" fmla="*/ 215 w 310"/>
                <a:gd name="T99" fmla="*/ 196 h 252"/>
                <a:gd name="T100" fmla="*/ 95 w 310"/>
                <a:gd name="T101" fmla="*/ 196 h 252"/>
                <a:gd name="T102" fmla="*/ 87 w 310"/>
                <a:gd name="T103" fmla="*/ 1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0" h="252">
                  <a:moveTo>
                    <a:pt x="306" y="216"/>
                  </a:moveTo>
                  <a:cubicBezTo>
                    <a:pt x="283" y="216"/>
                    <a:pt x="283" y="216"/>
                    <a:pt x="283" y="216"/>
                  </a:cubicBezTo>
                  <a:cubicBezTo>
                    <a:pt x="283" y="65"/>
                    <a:pt x="283" y="65"/>
                    <a:pt x="283" y="65"/>
                  </a:cubicBezTo>
                  <a:cubicBezTo>
                    <a:pt x="283" y="54"/>
                    <a:pt x="273" y="44"/>
                    <a:pt x="262" y="44"/>
                  </a:cubicBezTo>
                  <a:cubicBezTo>
                    <a:pt x="231" y="44"/>
                    <a:pt x="231" y="44"/>
                    <a:pt x="231" y="44"/>
                  </a:cubicBezTo>
                  <a:cubicBezTo>
                    <a:pt x="227" y="37"/>
                    <a:pt x="223" y="31"/>
                    <a:pt x="217" y="26"/>
                  </a:cubicBezTo>
                  <a:cubicBezTo>
                    <a:pt x="201" y="9"/>
                    <a:pt x="179" y="0"/>
                    <a:pt x="155" y="0"/>
                  </a:cubicBezTo>
                  <a:cubicBezTo>
                    <a:pt x="155" y="0"/>
                    <a:pt x="155" y="0"/>
                    <a:pt x="155" y="0"/>
                  </a:cubicBezTo>
                  <a:cubicBezTo>
                    <a:pt x="122" y="0"/>
                    <a:pt x="94" y="18"/>
                    <a:pt x="79" y="44"/>
                  </a:cubicBezTo>
                  <a:cubicBezTo>
                    <a:pt x="48" y="44"/>
                    <a:pt x="48" y="44"/>
                    <a:pt x="48" y="44"/>
                  </a:cubicBezTo>
                  <a:cubicBezTo>
                    <a:pt x="37" y="44"/>
                    <a:pt x="27" y="54"/>
                    <a:pt x="27" y="65"/>
                  </a:cubicBezTo>
                  <a:cubicBezTo>
                    <a:pt x="27" y="216"/>
                    <a:pt x="27" y="216"/>
                    <a:pt x="27" y="216"/>
                  </a:cubicBezTo>
                  <a:cubicBezTo>
                    <a:pt x="4" y="216"/>
                    <a:pt x="4" y="216"/>
                    <a:pt x="4" y="216"/>
                  </a:cubicBezTo>
                  <a:cubicBezTo>
                    <a:pt x="1" y="216"/>
                    <a:pt x="0" y="218"/>
                    <a:pt x="0" y="220"/>
                  </a:cubicBezTo>
                  <a:cubicBezTo>
                    <a:pt x="0" y="238"/>
                    <a:pt x="14" y="252"/>
                    <a:pt x="31" y="252"/>
                  </a:cubicBezTo>
                  <a:cubicBezTo>
                    <a:pt x="279" y="252"/>
                    <a:pt x="279" y="252"/>
                    <a:pt x="279" y="252"/>
                  </a:cubicBezTo>
                  <a:cubicBezTo>
                    <a:pt x="296" y="252"/>
                    <a:pt x="310" y="238"/>
                    <a:pt x="310" y="220"/>
                  </a:cubicBezTo>
                  <a:cubicBezTo>
                    <a:pt x="310" y="218"/>
                    <a:pt x="309" y="216"/>
                    <a:pt x="306" y="216"/>
                  </a:cubicBezTo>
                  <a:close/>
                  <a:moveTo>
                    <a:pt x="262" y="52"/>
                  </a:moveTo>
                  <a:cubicBezTo>
                    <a:pt x="269" y="52"/>
                    <a:pt x="274" y="57"/>
                    <a:pt x="275" y="64"/>
                  </a:cubicBezTo>
                  <a:cubicBezTo>
                    <a:pt x="240" y="64"/>
                    <a:pt x="240" y="64"/>
                    <a:pt x="240" y="64"/>
                  </a:cubicBezTo>
                  <a:cubicBezTo>
                    <a:pt x="238" y="60"/>
                    <a:pt x="237" y="56"/>
                    <a:pt x="235" y="52"/>
                  </a:cubicBezTo>
                  <a:lnTo>
                    <a:pt x="262" y="52"/>
                  </a:lnTo>
                  <a:close/>
                  <a:moveTo>
                    <a:pt x="212" y="31"/>
                  </a:moveTo>
                  <a:cubicBezTo>
                    <a:pt x="226" y="46"/>
                    <a:pt x="234" y="64"/>
                    <a:pt x="235" y="84"/>
                  </a:cubicBezTo>
                  <a:cubicBezTo>
                    <a:pt x="206" y="84"/>
                    <a:pt x="206" y="84"/>
                    <a:pt x="206" y="84"/>
                  </a:cubicBezTo>
                  <a:cubicBezTo>
                    <a:pt x="205" y="53"/>
                    <a:pt x="193" y="26"/>
                    <a:pt x="175" y="11"/>
                  </a:cubicBezTo>
                  <a:cubicBezTo>
                    <a:pt x="189" y="14"/>
                    <a:pt x="201" y="21"/>
                    <a:pt x="212" y="31"/>
                  </a:cubicBezTo>
                  <a:close/>
                  <a:moveTo>
                    <a:pt x="235" y="92"/>
                  </a:moveTo>
                  <a:cubicBezTo>
                    <a:pt x="233" y="127"/>
                    <a:pt x="208" y="157"/>
                    <a:pt x="175" y="165"/>
                  </a:cubicBezTo>
                  <a:cubicBezTo>
                    <a:pt x="193" y="150"/>
                    <a:pt x="205" y="123"/>
                    <a:pt x="206" y="92"/>
                  </a:cubicBezTo>
                  <a:lnTo>
                    <a:pt x="235" y="92"/>
                  </a:lnTo>
                  <a:close/>
                  <a:moveTo>
                    <a:pt x="159" y="10"/>
                  </a:moveTo>
                  <a:cubicBezTo>
                    <a:pt x="181" y="20"/>
                    <a:pt x="196" y="50"/>
                    <a:pt x="198" y="84"/>
                  </a:cubicBezTo>
                  <a:cubicBezTo>
                    <a:pt x="159" y="84"/>
                    <a:pt x="159" y="84"/>
                    <a:pt x="159" y="84"/>
                  </a:cubicBezTo>
                  <a:lnTo>
                    <a:pt x="159" y="10"/>
                  </a:lnTo>
                  <a:close/>
                  <a:moveTo>
                    <a:pt x="159" y="92"/>
                  </a:moveTo>
                  <a:cubicBezTo>
                    <a:pt x="198" y="92"/>
                    <a:pt x="198" y="92"/>
                    <a:pt x="198" y="92"/>
                  </a:cubicBezTo>
                  <a:cubicBezTo>
                    <a:pt x="196" y="126"/>
                    <a:pt x="181" y="156"/>
                    <a:pt x="159" y="166"/>
                  </a:cubicBezTo>
                  <a:lnTo>
                    <a:pt x="159" y="92"/>
                  </a:lnTo>
                  <a:close/>
                  <a:moveTo>
                    <a:pt x="151" y="10"/>
                  </a:moveTo>
                  <a:cubicBezTo>
                    <a:pt x="151" y="84"/>
                    <a:pt x="151" y="84"/>
                    <a:pt x="151" y="84"/>
                  </a:cubicBezTo>
                  <a:cubicBezTo>
                    <a:pt x="112" y="84"/>
                    <a:pt x="112" y="84"/>
                    <a:pt x="112" y="84"/>
                  </a:cubicBezTo>
                  <a:cubicBezTo>
                    <a:pt x="114" y="50"/>
                    <a:pt x="129" y="20"/>
                    <a:pt x="151" y="10"/>
                  </a:cubicBezTo>
                  <a:close/>
                  <a:moveTo>
                    <a:pt x="151" y="92"/>
                  </a:moveTo>
                  <a:cubicBezTo>
                    <a:pt x="151" y="166"/>
                    <a:pt x="151" y="166"/>
                    <a:pt x="151" y="166"/>
                  </a:cubicBezTo>
                  <a:cubicBezTo>
                    <a:pt x="129" y="156"/>
                    <a:pt x="114" y="126"/>
                    <a:pt x="112" y="92"/>
                  </a:cubicBezTo>
                  <a:lnTo>
                    <a:pt x="151" y="92"/>
                  </a:lnTo>
                  <a:close/>
                  <a:moveTo>
                    <a:pt x="135" y="11"/>
                  </a:moveTo>
                  <a:cubicBezTo>
                    <a:pt x="117" y="26"/>
                    <a:pt x="105" y="53"/>
                    <a:pt x="104" y="84"/>
                  </a:cubicBezTo>
                  <a:cubicBezTo>
                    <a:pt x="75" y="84"/>
                    <a:pt x="75" y="84"/>
                    <a:pt x="75" y="84"/>
                  </a:cubicBezTo>
                  <a:cubicBezTo>
                    <a:pt x="77" y="49"/>
                    <a:pt x="102" y="19"/>
                    <a:pt x="135" y="11"/>
                  </a:cubicBezTo>
                  <a:close/>
                  <a:moveTo>
                    <a:pt x="104" y="92"/>
                  </a:moveTo>
                  <a:cubicBezTo>
                    <a:pt x="105" y="123"/>
                    <a:pt x="117" y="150"/>
                    <a:pt x="135" y="165"/>
                  </a:cubicBezTo>
                  <a:cubicBezTo>
                    <a:pt x="102" y="157"/>
                    <a:pt x="77" y="127"/>
                    <a:pt x="75" y="92"/>
                  </a:cubicBezTo>
                  <a:lnTo>
                    <a:pt x="104" y="92"/>
                  </a:lnTo>
                  <a:close/>
                  <a:moveTo>
                    <a:pt x="48" y="52"/>
                  </a:moveTo>
                  <a:cubicBezTo>
                    <a:pt x="75" y="52"/>
                    <a:pt x="75" y="52"/>
                    <a:pt x="75" y="52"/>
                  </a:cubicBezTo>
                  <a:cubicBezTo>
                    <a:pt x="73" y="56"/>
                    <a:pt x="72" y="60"/>
                    <a:pt x="70" y="64"/>
                  </a:cubicBezTo>
                  <a:cubicBezTo>
                    <a:pt x="35" y="64"/>
                    <a:pt x="35" y="64"/>
                    <a:pt x="35" y="64"/>
                  </a:cubicBezTo>
                  <a:cubicBezTo>
                    <a:pt x="36" y="57"/>
                    <a:pt x="41" y="52"/>
                    <a:pt x="48" y="52"/>
                  </a:cubicBezTo>
                  <a:close/>
                  <a:moveTo>
                    <a:pt x="35" y="72"/>
                  </a:moveTo>
                  <a:cubicBezTo>
                    <a:pt x="68" y="72"/>
                    <a:pt x="68" y="72"/>
                    <a:pt x="68" y="72"/>
                  </a:cubicBezTo>
                  <a:cubicBezTo>
                    <a:pt x="68" y="77"/>
                    <a:pt x="67" y="83"/>
                    <a:pt x="67" y="88"/>
                  </a:cubicBezTo>
                  <a:cubicBezTo>
                    <a:pt x="67" y="109"/>
                    <a:pt x="75" y="129"/>
                    <a:pt x="87" y="144"/>
                  </a:cubicBezTo>
                  <a:cubicBezTo>
                    <a:pt x="87" y="172"/>
                    <a:pt x="87" y="172"/>
                    <a:pt x="87" y="172"/>
                  </a:cubicBezTo>
                  <a:cubicBezTo>
                    <a:pt x="95" y="172"/>
                    <a:pt x="95" y="172"/>
                    <a:pt x="95" y="172"/>
                  </a:cubicBezTo>
                  <a:cubicBezTo>
                    <a:pt x="95" y="152"/>
                    <a:pt x="95" y="152"/>
                    <a:pt x="95" y="152"/>
                  </a:cubicBezTo>
                  <a:cubicBezTo>
                    <a:pt x="102" y="159"/>
                    <a:pt x="110" y="164"/>
                    <a:pt x="119" y="168"/>
                  </a:cubicBezTo>
                  <a:cubicBezTo>
                    <a:pt x="119" y="204"/>
                    <a:pt x="119" y="204"/>
                    <a:pt x="119" y="204"/>
                  </a:cubicBezTo>
                  <a:cubicBezTo>
                    <a:pt x="127" y="204"/>
                    <a:pt x="127" y="204"/>
                    <a:pt x="127" y="204"/>
                  </a:cubicBezTo>
                  <a:cubicBezTo>
                    <a:pt x="127" y="171"/>
                    <a:pt x="127" y="171"/>
                    <a:pt x="127" y="171"/>
                  </a:cubicBezTo>
                  <a:cubicBezTo>
                    <a:pt x="135" y="174"/>
                    <a:pt x="143" y="176"/>
                    <a:pt x="151" y="176"/>
                  </a:cubicBezTo>
                  <a:cubicBezTo>
                    <a:pt x="151" y="196"/>
                    <a:pt x="151" y="196"/>
                    <a:pt x="151" y="196"/>
                  </a:cubicBezTo>
                  <a:cubicBezTo>
                    <a:pt x="159" y="196"/>
                    <a:pt x="159" y="196"/>
                    <a:pt x="159" y="196"/>
                  </a:cubicBezTo>
                  <a:cubicBezTo>
                    <a:pt x="159" y="176"/>
                    <a:pt x="159" y="176"/>
                    <a:pt x="159" y="176"/>
                  </a:cubicBezTo>
                  <a:cubicBezTo>
                    <a:pt x="167" y="176"/>
                    <a:pt x="175" y="174"/>
                    <a:pt x="183" y="171"/>
                  </a:cubicBezTo>
                  <a:cubicBezTo>
                    <a:pt x="183" y="204"/>
                    <a:pt x="183" y="204"/>
                    <a:pt x="183" y="204"/>
                  </a:cubicBezTo>
                  <a:cubicBezTo>
                    <a:pt x="191" y="204"/>
                    <a:pt x="191" y="204"/>
                    <a:pt x="191" y="204"/>
                  </a:cubicBezTo>
                  <a:cubicBezTo>
                    <a:pt x="191" y="168"/>
                    <a:pt x="191" y="168"/>
                    <a:pt x="191" y="168"/>
                  </a:cubicBezTo>
                  <a:cubicBezTo>
                    <a:pt x="200" y="164"/>
                    <a:pt x="208" y="159"/>
                    <a:pt x="215" y="152"/>
                  </a:cubicBezTo>
                  <a:cubicBezTo>
                    <a:pt x="215" y="172"/>
                    <a:pt x="215" y="172"/>
                    <a:pt x="215" y="172"/>
                  </a:cubicBezTo>
                  <a:cubicBezTo>
                    <a:pt x="223" y="172"/>
                    <a:pt x="223" y="172"/>
                    <a:pt x="223" y="172"/>
                  </a:cubicBezTo>
                  <a:cubicBezTo>
                    <a:pt x="223" y="144"/>
                    <a:pt x="223" y="144"/>
                    <a:pt x="223" y="144"/>
                  </a:cubicBezTo>
                  <a:cubicBezTo>
                    <a:pt x="235" y="129"/>
                    <a:pt x="243" y="109"/>
                    <a:pt x="243" y="88"/>
                  </a:cubicBezTo>
                  <a:cubicBezTo>
                    <a:pt x="243" y="83"/>
                    <a:pt x="242" y="77"/>
                    <a:pt x="242" y="72"/>
                  </a:cubicBezTo>
                  <a:cubicBezTo>
                    <a:pt x="275" y="72"/>
                    <a:pt x="275" y="72"/>
                    <a:pt x="275" y="72"/>
                  </a:cubicBezTo>
                  <a:cubicBezTo>
                    <a:pt x="275" y="216"/>
                    <a:pt x="275" y="216"/>
                    <a:pt x="275" y="216"/>
                  </a:cubicBezTo>
                  <a:cubicBezTo>
                    <a:pt x="35" y="216"/>
                    <a:pt x="35" y="216"/>
                    <a:pt x="35" y="216"/>
                  </a:cubicBezTo>
                  <a:lnTo>
                    <a:pt x="35" y="72"/>
                  </a:lnTo>
                  <a:close/>
                  <a:moveTo>
                    <a:pt x="279" y="244"/>
                  </a:moveTo>
                  <a:cubicBezTo>
                    <a:pt x="31" y="244"/>
                    <a:pt x="31" y="244"/>
                    <a:pt x="31" y="244"/>
                  </a:cubicBezTo>
                  <a:cubicBezTo>
                    <a:pt x="20" y="244"/>
                    <a:pt x="10" y="235"/>
                    <a:pt x="8" y="224"/>
                  </a:cubicBezTo>
                  <a:cubicBezTo>
                    <a:pt x="302" y="224"/>
                    <a:pt x="302" y="224"/>
                    <a:pt x="302" y="224"/>
                  </a:cubicBezTo>
                  <a:cubicBezTo>
                    <a:pt x="300" y="235"/>
                    <a:pt x="290" y="244"/>
                    <a:pt x="279" y="244"/>
                  </a:cubicBezTo>
                  <a:close/>
                  <a:moveTo>
                    <a:pt x="215" y="196"/>
                  </a:moveTo>
                  <a:cubicBezTo>
                    <a:pt x="223" y="196"/>
                    <a:pt x="223" y="196"/>
                    <a:pt x="223" y="196"/>
                  </a:cubicBezTo>
                  <a:cubicBezTo>
                    <a:pt x="223" y="184"/>
                    <a:pt x="223" y="184"/>
                    <a:pt x="223" y="184"/>
                  </a:cubicBezTo>
                  <a:cubicBezTo>
                    <a:pt x="215" y="184"/>
                    <a:pt x="215" y="184"/>
                    <a:pt x="215" y="184"/>
                  </a:cubicBezTo>
                  <a:lnTo>
                    <a:pt x="215" y="196"/>
                  </a:lnTo>
                  <a:close/>
                  <a:moveTo>
                    <a:pt x="87" y="196"/>
                  </a:moveTo>
                  <a:cubicBezTo>
                    <a:pt x="95" y="196"/>
                    <a:pt x="95" y="196"/>
                    <a:pt x="95" y="196"/>
                  </a:cubicBezTo>
                  <a:cubicBezTo>
                    <a:pt x="95" y="184"/>
                    <a:pt x="95" y="184"/>
                    <a:pt x="95" y="184"/>
                  </a:cubicBezTo>
                  <a:cubicBezTo>
                    <a:pt x="87" y="184"/>
                    <a:pt x="87" y="184"/>
                    <a:pt x="87" y="184"/>
                  </a:cubicBezTo>
                  <a:lnTo>
                    <a:pt x="87"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ru-RU" sz="1350"/>
            </a:p>
          </p:txBody>
        </p:sp>
      </p:grpSp>
      <p:sp>
        <p:nvSpPr>
          <p:cNvPr id="41" name="TextBox 54">
            <a:extLst>
              <a:ext uri="{FF2B5EF4-FFF2-40B4-BE49-F238E27FC236}">
                <a16:creationId xmlns:a16="http://schemas.microsoft.com/office/drawing/2014/main" id="{C313EB5F-97BE-7997-5B24-FBAAC3E6A2D8}"/>
              </a:ext>
            </a:extLst>
          </p:cNvPr>
          <p:cNvSpPr txBox="1"/>
          <p:nvPr/>
        </p:nvSpPr>
        <p:spPr>
          <a:xfrm>
            <a:off x="4152521" y="3644621"/>
            <a:ext cx="140853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srgbClr val="FFA100"/>
                </a:solidFill>
                <a:effectLst/>
                <a:uLnTx/>
                <a:uFillTx/>
                <a:latin typeface="Montserrat Bold"/>
              </a:rPr>
              <a:t>Insatisfecho (2)</a:t>
            </a:r>
          </a:p>
        </p:txBody>
      </p:sp>
      <p:sp>
        <p:nvSpPr>
          <p:cNvPr id="42" name="TextBox 51">
            <a:extLst>
              <a:ext uri="{FF2B5EF4-FFF2-40B4-BE49-F238E27FC236}">
                <a16:creationId xmlns:a16="http://schemas.microsoft.com/office/drawing/2014/main" id="{E1333BEC-1DE6-7003-8DE2-9AD43545FC7E}"/>
              </a:ext>
            </a:extLst>
          </p:cNvPr>
          <p:cNvSpPr txBox="1"/>
          <p:nvPr/>
        </p:nvSpPr>
        <p:spPr>
          <a:xfrm>
            <a:off x="2606897" y="540591"/>
            <a:ext cx="1896430"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schemeClr val="accent2"/>
                </a:solidFill>
                <a:effectLst/>
                <a:uLnTx/>
                <a:uFillTx/>
                <a:latin typeface="Montserrat Bold"/>
              </a:rPr>
              <a:t>Completamente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schemeClr val="accent2"/>
                </a:solidFill>
                <a:effectLst/>
                <a:uLnTx/>
                <a:uFillTx/>
                <a:latin typeface="Montserrat Bold"/>
              </a:rPr>
              <a:t>Insatisfecho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schemeClr val="accent2"/>
                </a:solidFill>
                <a:effectLst/>
                <a:uLnTx/>
                <a:uFillTx/>
                <a:latin typeface="Montserrat Bold"/>
              </a:rPr>
              <a:t>(1)</a:t>
            </a:r>
          </a:p>
        </p:txBody>
      </p:sp>
      <p:sp>
        <p:nvSpPr>
          <p:cNvPr id="43" name="TextBox 55">
            <a:extLst>
              <a:ext uri="{FF2B5EF4-FFF2-40B4-BE49-F238E27FC236}">
                <a16:creationId xmlns:a16="http://schemas.microsoft.com/office/drawing/2014/main" id="{AAF10213-D918-99DA-EDFA-7BD25EFE0EF1}"/>
              </a:ext>
            </a:extLst>
          </p:cNvPr>
          <p:cNvSpPr txBox="1"/>
          <p:nvPr/>
        </p:nvSpPr>
        <p:spPr>
          <a:xfrm>
            <a:off x="5508275" y="756035"/>
            <a:ext cx="126601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srgbClr val="89BA20"/>
                </a:solidFill>
                <a:effectLst/>
                <a:uLnTx/>
                <a:uFillTx/>
                <a:latin typeface="Montserrat Bold"/>
              </a:rPr>
              <a:t>Satisfecho (3)</a:t>
            </a:r>
          </a:p>
        </p:txBody>
      </p:sp>
      <p:sp>
        <p:nvSpPr>
          <p:cNvPr id="44" name="TextBox 53">
            <a:extLst>
              <a:ext uri="{FF2B5EF4-FFF2-40B4-BE49-F238E27FC236}">
                <a16:creationId xmlns:a16="http://schemas.microsoft.com/office/drawing/2014/main" id="{1E21341B-142B-A702-3F42-B373711F5028}"/>
              </a:ext>
            </a:extLst>
          </p:cNvPr>
          <p:cNvSpPr txBox="1"/>
          <p:nvPr/>
        </p:nvSpPr>
        <p:spPr>
          <a:xfrm>
            <a:off x="6582232" y="3593027"/>
            <a:ext cx="171589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schemeClr val="accent5">
                    <a:lumMod val="75000"/>
                  </a:schemeClr>
                </a:solidFill>
                <a:effectLst/>
                <a:uLnTx/>
                <a:uFillTx/>
                <a:latin typeface="Montserrat Bold"/>
              </a:rPr>
              <a:t>Completamente satisfecho (4)</a:t>
            </a:r>
          </a:p>
        </p:txBody>
      </p:sp>
      <p:sp>
        <p:nvSpPr>
          <p:cNvPr id="45" name="Marcador de texto 2">
            <a:extLst>
              <a:ext uri="{FF2B5EF4-FFF2-40B4-BE49-F238E27FC236}">
                <a16:creationId xmlns:a16="http://schemas.microsoft.com/office/drawing/2014/main" id="{EFDFDDC1-0C09-9421-826D-12BB6A19C19F}"/>
              </a:ext>
            </a:extLst>
          </p:cNvPr>
          <p:cNvSpPr txBox="1">
            <a:spLocks/>
          </p:cNvSpPr>
          <p:nvPr/>
        </p:nvSpPr>
        <p:spPr>
          <a:xfrm>
            <a:off x="1366556" y="4289839"/>
            <a:ext cx="9617225" cy="1281448"/>
          </a:xfrm>
          <a:prstGeom prst="rect">
            <a:avLst/>
          </a:prstGeom>
          <a:ln>
            <a:noFill/>
            <a:prstDash val="lgDash"/>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1400">
                <a:solidFill>
                  <a:schemeClr val="tx1">
                    <a:lumMod val="50000"/>
                    <a:lumOff val="50000"/>
                  </a:schemeClr>
                </a:solidFill>
              </a:rPr>
              <a:t>Para cada población objetivo, el índice de satisfacción se define teniendo en cuenta el promedio ponderado de los porcentajes obtenidos, según el valor asociado a la respuesta dada por los ciudadanos.</a:t>
            </a:r>
          </a:p>
          <a:p>
            <a:pPr algn="just"/>
            <a:r>
              <a:rPr lang="es-MX" sz="1400">
                <a:solidFill>
                  <a:schemeClr val="tx1">
                    <a:lumMod val="50000"/>
                    <a:lumOff val="50000"/>
                  </a:schemeClr>
                </a:solidFill>
              </a:rPr>
              <a:t>Posteriormente, se calcula un promedio ponderado, según el tamaño de cada población objetivo, para determinar el índice de satisfacción total del año. </a:t>
            </a:r>
          </a:p>
        </p:txBody>
      </p:sp>
      <p:sp>
        <p:nvSpPr>
          <p:cNvPr id="46" name="Freeform 217">
            <a:extLst>
              <a:ext uri="{FF2B5EF4-FFF2-40B4-BE49-F238E27FC236}">
                <a16:creationId xmlns:a16="http://schemas.microsoft.com/office/drawing/2014/main" id="{F426EE19-CDBA-58AB-58C3-BFAE899DDF2F}"/>
              </a:ext>
            </a:extLst>
          </p:cNvPr>
          <p:cNvSpPr>
            <a:spLocks noEditPoints="1"/>
          </p:cNvSpPr>
          <p:nvPr/>
        </p:nvSpPr>
        <p:spPr bwMode="auto">
          <a:xfrm>
            <a:off x="7305509" y="2228894"/>
            <a:ext cx="346403" cy="330852"/>
          </a:xfrm>
          <a:custGeom>
            <a:avLst/>
            <a:gdLst>
              <a:gd name="T0" fmla="*/ 11198 w 16128"/>
              <a:gd name="T1" fmla="*/ 3232 h 15876"/>
              <a:gd name="T2" fmla="*/ 10682 w 16128"/>
              <a:gd name="T3" fmla="*/ 3961 h 15876"/>
              <a:gd name="T4" fmla="*/ 10257 w 16128"/>
              <a:gd name="T5" fmla="*/ 4576 h 15876"/>
              <a:gd name="T6" fmla="*/ 9830 w 16128"/>
              <a:gd name="T7" fmla="*/ 5214 h 15876"/>
              <a:gd name="T8" fmla="*/ 9403 w 16128"/>
              <a:gd name="T9" fmla="*/ 5872 h 15876"/>
              <a:gd name="T10" fmla="*/ 8981 w 16128"/>
              <a:gd name="T11" fmla="*/ 6544 h 15876"/>
              <a:gd name="T12" fmla="*/ 8570 w 16128"/>
              <a:gd name="T13" fmla="*/ 7228 h 15876"/>
              <a:gd name="T14" fmla="*/ 8174 w 16128"/>
              <a:gd name="T15" fmla="*/ 7919 h 15876"/>
              <a:gd name="T16" fmla="*/ 7899 w 16128"/>
              <a:gd name="T17" fmla="*/ 7868 h 15876"/>
              <a:gd name="T18" fmla="*/ 7324 w 16128"/>
              <a:gd name="T19" fmla="*/ 7173 h 15876"/>
              <a:gd name="T20" fmla="*/ 6875 w 16128"/>
              <a:gd name="T21" fmla="*/ 6646 h 15876"/>
              <a:gd name="T22" fmla="*/ 6374 w 16128"/>
              <a:gd name="T23" fmla="*/ 6077 h 15876"/>
              <a:gd name="T24" fmla="*/ 5848 w 16128"/>
              <a:gd name="T25" fmla="*/ 5510 h 15876"/>
              <a:gd name="T26" fmla="*/ 5330 w 16128"/>
              <a:gd name="T27" fmla="*/ 4982 h 15876"/>
              <a:gd name="T28" fmla="*/ 3997 w 16128"/>
              <a:gd name="T29" fmla="*/ 6458 h 15876"/>
              <a:gd name="T30" fmla="*/ 4344 w 16128"/>
              <a:gd name="T31" fmla="*/ 6870 h 15876"/>
              <a:gd name="T32" fmla="*/ 4747 w 16128"/>
              <a:gd name="T33" fmla="*/ 7364 h 15876"/>
              <a:gd name="T34" fmla="*/ 5273 w 16128"/>
              <a:gd name="T35" fmla="*/ 8031 h 15876"/>
              <a:gd name="T36" fmla="*/ 5901 w 16128"/>
              <a:gd name="T37" fmla="*/ 8856 h 15876"/>
              <a:gd name="T38" fmla="*/ 6610 w 16128"/>
              <a:gd name="T39" fmla="*/ 9825 h 15876"/>
              <a:gd name="T40" fmla="*/ 7381 w 16128"/>
              <a:gd name="T41" fmla="*/ 10924 h 15876"/>
              <a:gd name="T42" fmla="*/ 8189 w 16128"/>
              <a:gd name="T43" fmla="*/ 12137 h 15876"/>
              <a:gd name="T44" fmla="*/ 8424 w 16128"/>
              <a:gd name="T45" fmla="*/ 11823 h 15876"/>
              <a:gd name="T46" fmla="*/ 8891 w 16128"/>
              <a:gd name="T47" fmla="*/ 11225 h 15876"/>
              <a:gd name="T48" fmla="*/ 9329 w 16128"/>
              <a:gd name="T49" fmla="*/ 10686 h 15876"/>
              <a:gd name="T50" fmla="*/ 9862 w 16128"/>
              <a:gd name="T51" fmla="*/ 10055 h 15876"/>
              <a:gd name="T52" fmla="*/ 10485 w 16128"/>
              <a:gd name="T53" fmla="*/ 9348 h 15876"/>
              <a:gd name="T54" fmla="*/ 11191 w 16128"/>
              <a:gd name="T55" fmla="*/ 8581 h 15876"/>
              <a:gd name="T56" fmla="*/ 2615 w 16128"/>
              <a:gd name="T57" fmla="*/ 13622 h 15876"/>
              <a:gd name="T58" fmla="*/ 13665 w 16128"/>
              <a:gd name="T59" fmla="*/ 18 h 15876"/>
              <a:gd name="T60" fmla="*/ 13552 w 16128"/>
              <a:gd name="T61" fmla="*/ 155 h 15876"/>
              <a:gd name="T62" fmla="*/ 13336 w 16128"/>
              <a:gd name="T63" fmla="*/ 422 h 15876"/>
              <a:gd name="T64" fmla="*/ 13032 w 16128"/>
              <a:gd name="T65" fmla="*/ 803 h 15876"/>
              <a:gd name="T66" fmla="*/ 11861 w 16128"/>
              <a:gd name="T67" fmla="*/ 1135 h 15876"/>
              <a:gd name="T68" fmla="*/ 8763 w 16128"/>
              <a:gd name="T69" fmla="*/ 1465 h 15876"/>
              <a:gd name="T70" fmla="*/ 6891 w 16128"/>
              <a:gd name="T71" fmla="*/ 1677 h 15876"/>
              <a:gd name="T72" fmla="*/ 4959 w 16128"/>
              <a:gd name="T73" fmla="*/ 1908 h 15876"/>
              <a:gd name="T74" fmla="*/ 3089 w 16128"/>
              <a:gd name="T75" fmla="*/ 2148 h 15876"/>
              <a:gd name="T76" fmla="*/ 1396 w 16128"/>
              <a:gd name="T77" fmla="*/ 2389 h 15876"/>
              <a:gd name="T78" fmla="*/ 0 w 16128"/>
              <a:gd name="T79" fmla="*/ 2621 h 15876"/>
              <a:gd name="T80" fmla="*/ 100 w 16128"/>
              <a:gd name="T81" fmla="*/ 4098 h 15876"/>
              <a:gd name="T82" fmla="*/ 326 w 16128"/>
              <a:gd name="T83" fmla="*/ 7663 h 15876"/>
              <a:gd name="T84" fmla="*/ 453 w 16128"/>
              <a:gd name="T85" fmla="*/ 9823 h 15876"/>
              <a:gd name="T86" fmla="*/ 570 w 16128"/>
              <a:gd name="T87" fmla="*/ 12020 h 15876"/>
              <a:gd name="T88" fmla="*/ 663 w 16128"/>
              <a:gd name="T89" fmla="*/ 14092 h 15876"/>
              <a:gd name="T90" fmla="*/ 721 w 16128"/>
              <a:gd name="T91" fmla="*/ 15876 h 15876"/>
              <a:gd name="T92" fmla="*/ 1936 w 16128"/>
              <a:gd name="T93" fmla="*/ 15802 h 15876"/>
              <a:gd name="T94" fmla="*/ 4124 w 16128"/>
              <a:gd name="T95" fmla="*/ 15686 h 15876"/>
              <a:gd name="T96" fmla="*/ 5996 w 16128"/>
              <a:gd name="T97" fmla="*/ 15601 h 15876"/>
              <a:gd name="T98" fmla="*/ 8077 w 16128"/>
              <a:gd name="T99" fmla="*/ 15522 h 15876"/>
              <a:gd name="T100" fmla="*/ 10265 w 16128"/>
              <a:gd name="T101" fmla="*/ 15460 h 15876"/>
              <a:gd name="T102" fmla="*/ 12456 w 16128"/>
              <a:gd name="T103" fmla="*/ 15427 h 15876"/>
              <a:gd name="T104" fmla="*/ 13559 w 16128"/>
              <a:gd name="T105" fmla="*/ 6270 h 15876"/>
              <a:gd name="T106" fmla="*/ 14210 w 16128"/>
              <a:gd name="T107" fmla="*/ 5701 h 15876"/>
              <a:gd name="T108" fmla="*/ 14886 w 16128"/>
              <a:gd name="T109" fmla="*/ 5140 h 15876"/>
              <a:gd name="T110" fmla="*/ 15588 w 16128"/>
              <a:gd name="T111" fmla="*/ 4593 h 15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28" h="15876">
                <a:moveTo>
                  <a:pt x="2615" y="13622"/>
                </a:moveTo>
                <a:lnTo>
                  <a:pt x="2073" y="4424"/>
                </a:lnTo>
                <a:lnTo>
                  <a:pt x="11398" y="2956"/>
                </a:lnTo>
                <a:lnTo>
                  <a:pt x="11198" y="3232"/>
                </a:lnTo>
                <a:lnTo>
                  <a:pt x="10994" y="3519"/>
                </a:lnTo>
                <a:lnTo>
                  <a:pt x="10890" y="3664"/>
                </a:lnTo>
                <a:lnTo>
                  <a:pt x="10787" y="3811"/>
                </a:lnTo>
                <a:lnTo>
                  <a:pt x="10682" y="3961"/>
                </a:lnTo>
                <a:lnTo>
                  <a:pt x="10577" y="4113"/>
                </a:lnTo>
                <a:lnTo>
                  <a:pt x="10471" y="4265"/>
                </a:lnTo>
                <a:lnTo>
                  <a:pt x="10364" y="4419"/>
                </a:lnTo>
                <a:lnTo>
                  <a:pt x="10257" y="4576"/>
                </a:lnTo>
                <a:lnTo>
                  <a:pt x="10151" y="4733"/>
                </a:lnTo>
                <a:lnTo>
                  <a:pt x="10044" y="4892"/>
                </a:lnTo>
                <a:lnTo>
                  <a:pt x="9937" y="5053"/>
                </a:lnTo>
                <a:lnTo>
                  <a:pt x="9830" y="5214"/>
                </a:lnTo>
                <a:lnTo>
                  <a:pt x="9723" y="5376"/>
                </a:lnTo>
                <a:lnTo>
                  <a:pt x="9615" y="5541"/>
                </a:lnTo>
                <a:lnTo>
                  <a:pt x="9509" y="5705"/>
                </a:lnTo>
                <a:lnTo>
                  <a:pt x="9403" y="5872"/>
                </a:lnTo>
                <a:lnTo>
                  <a:pt x="9297" y="6039"/>
                </a:lnTo>
                <a:lnTo>
                  <a:pt x="9191" y="6206"/>
                </a:lnTo>
                <a:lnTo>
                  <a:pt x="9085" y="6375"/>
                </a:lnTo>
                <a:lnTo>
                  <a:pt x="8981" y="6544"/>
                </a:lnTo>
                <a:lnTo>
                  <a:pt x="8876" y="6715"/>
                </a:lnTo>
                <a:lnTo>
                  <a:pt x="8774" y="6885"/>
                </a:lnTo>
                <a:lnTo>
                  <a:pt x="8671" y="7057"/>
                </a:lnTo>
                <a:lnTo>
                  <a:pt x="8570" y="7228"/>
                </a:lnTo>
                <a:lnTo>
                  <a:pt x="8469" y="7400"/>
                </a:lnTo>
                <a:lnTo>
                  <a:pt x="8369" y="7573"/>
                </a:lnTo>
                <a:lnTo>
                  <a:pt x="8271" y="7745"/>
                </a:lnTo>
                <a:lnTo>
                  <a:pt x="8174" y="7919"/>
                </a:lnTo>
                <a:lnTo>
                  <a:pt x="8078" y="8092"/>
                </a:lnTo>
                <a:lnTo>
                  <a:pt x="8057" y="8065"/>
                </a:lnTo>
                <a:lnTo>
                  <a:pt x="7995" y="7989"/>
                </a:lnTo>
                <a:lnTo>
                  <a:pt x="7899" y="7868"/>
                </a:lnTo>
                <a:lnTo>
                  <a:pt x="7769" y="7709"/>
                </a:lnTo>
                <a:lnTo>
                  <a:pt x="7609" y="7515"/>
                </a:lnTo>
                <a:lnTo>
                  <a:pt x="7425" y="7293"/>
                </a:lnTo>
                <a:lnTo>
                  <a:pt x="7324" y="7173"/>
                </a:lnTo>
                <a:lnTo>
                  <a:pt x="7217" y="7047"/>
                </a:lnTo>
                <a:lnTo>
                  <a:pt x="7107" y="6917"/>
                </a:lnTo>
                <a:lnTo>
                  <a:pt x="6992" y="6783"/>
                </a:lnTo>
                <a:lnTo>
                  <a:pt x="6875" y="6646"/>
                </a:lnTo>
                <a:lnTo>
                  <a:pt x="6753" y="6506"/>
                </a:lnTo>
                <a:lnTo>
                  <a:pt x="6629" y="6365"/>
                </a:lnTo>
                <a:lnTo>
                  <a:pt x="6502" y="6222"/>
                </a:lnTo>
                <a:lnTo>
                  <a:pt x="6374" y="6077"/>
                </a:lnTo>
                <a:lnTo>
                  <a:pt x="6244" y="5934"/>
                </a:lnTo>
                <a:lnTo>
                  <a:pt x="6113" y="5791"/>
                </a:lnTo>
                <a:lnTo>
                  <a:pt x="5980" y="5649"/>
                </a:lnTo>
                <a:lnTo>
                  <a:pt x="5848" y="5510"/>
                </a:lnTo>
                <a:lnTo>
                  <a:pt x="5717" y="5371"/>
                </a:lnTo>
                <a:lnTo>
                  <a:pt x="5586" y="5238"/>
                </a:lnTo>
                <a:lnTo>
                  <a:pt x="5457" y="5108"/>
                </a:lnTo>
                <a:lnTo>
                  <a:pt x="5330" y="4982"/>
                </a:lnTo>
                <a:lnTo>
                  <a:pt x="5204" y="4862"/>
                </a:lnTo>
                <a:lnTo>
                  <a:pt x="5081" y="4747"/>
                </a:lnTo>
                <a:lnTo>
                  <a:pt x="4961" y="4639"/>
                </a:lnTo>
                <a:lnTo>
                  <a:pt x="3997" y="6458"/>
                </a:lnTo>
                <a:lnTo>
                  <a:pt x="4020" y="6485"/>
                </a:lnTo>
                <a:lnTo>
                  <a:pt x="4087" y="6563"/>
                </a:lnTo>
                <a:lnTo>
                  <a:pt x="4196" y="6692"/>
                </a:lnTo>
                <a:lnTo>
                  <a:pt x="4344" y="6870"/>
                </a:lnTo>
                <a:lnTo>
                  <a:pt x="4432" y="6977"/>
                </a:lnTo>
                <a:lnTo>
                  <a:pt x="4529" y="7095"/>
                </a:lnTo>
                <a:lnTo>
                  <a:pt x="4634" y="7224"/>
                </a:lnTo>
                <a:lnTo>
                  <a:pt x="4747" y="7364"/>
                </a:lnTo>
                <a:lnTo>
                  <a:pt x="4868" y="7515"/>
                </a:lnTo>
                <a:lnTo>
                  <a:pt x="4996" y="7677"/>
                </a:lnTo>
                <a:lnTo>
                  <a:pt x="5131" y="7849"/>
                </a:lnTo>
                <a:lnTo>
                  <a:pt x="5273" y="8031"/>
                </a:lnTo>
                <a:lnTo>
                  <a:pt x="5421" y="8223"/>
                </a:lnTo>
                <a:lnTo>
                  <a:pt x="5575" y="8425"/>
                </a:lnTo>
                <a:lnTo>
                  <a:pt x="5736" y="8636"/>
                </a:lnTo>
                <a:lnTo>
                  <a:pt x="5901" y="8856"/>
                </a:lnTo>
                <a:lnTo>
                  <a:pt x="6071" y="9086"/>
                </a:lnTo>
                <a:lnTo>
                  <a:pt x="6247" y="9324"/>
                </a:lnTo>
                <a:lnTo>
                  <a:pt x="6427" y="9570"/>
                </a:lnTo>
                <a:lnTo>
                  <a:pt x="6610" y="9825"/>
                </a:lnTo>
                <a:lnTo>
                  <a:pt x="6798" y="10088"/>
                </a:lnTo>
                <a:lnTo>
                  <a:pt x="6989" y="10359"/>
                </a:lnTo>
                <a:lnTo>
                  <a:pt x="7183" y="10638"/>
                </a:lnTo>
                <a:lnTo>
                  <a:pt x="7381" y="10924"/>
                </a:lnTo>
                <a:lnTo>
                  <a:pt x="7580" y="11217"/>
                </a:lnTo>
                <a:lnTo>
                  <a:pt x="7781" y="11517"/>
                </a:lnTo>
                <a:lnTo>
                  <a:pt x="7984" y="11824"/>
                </a:lnTo>
                <a:lnTo>
                  <a:pt x="8189" y="12137"/>
                </a:lnTo>
                <a:lnTo>
                  <a:pt x="8204" y="12116"/>
                </a:lnTo>
                <a:lnTo>
                  <a:pt x="8248" y="12056"/>
                </a:lnTo>
                <a:lnTo>
                  <a:pt x="8322" y="11957"/>
                </a:lnTo>
                <a:lnTo>
                  <a:pt x="8424" y="11823"/>
                </a:lnTo>
                <a:lnTo>
                  <a:pt x="8553" y="11654"/>
                </a:lnTo>
                <a:lnTo>
                  <a:pt x="8709" y="11455"/>
                </a:lnTo>
                <a:lnTo>
                  <a:pt x="8797" y="11344"/>
                </a:lnTo>
                <a:lnTo>
                  <a:pt x="8891" y="11225"/>
                </a:lnTo>
                <a:lnTo>
                  <a:pt x="8991" y="11100"/>
                </a:lnTo>
                <a:lnTo>
                  <a:pt x="9097" y="10969"/>
                </a:lnTo>
                <a:lnTo>
                  <a:pt x="9210" y="10830"/>
                </a:lnTo>
                <a:lnTo>
                  <a:pt x="9329" y="10686"/>
                </a:lnTo>
                <a:lnTo>
                  <a:pt x="9454" y="10536"/>
                </a:lnTo>
                <a:lnTo>
                  <a:pt x="9584" y="10381"/>
                </a:lnTo>
                <a:lnTo>
                  <a:pt x="9721" y="10220"/>
                </a:lnTo>
                <a:lnTo>
                  <a:pt x="9862" y="10055"/>
                </a:lnTo>
                <a:lnTo>
                  <a:pt x="10010" y="9884"/>
                </a:lnTo>
                <a:lnTo>
                  <a:pt x="10163" y="9710"/>
                </a:lnTo>
                <a:lnTo>
                  <a:pt x="10321" y="9530"/>
                </a:lnTo>
                <a:lnTo>
                  <a:pt x="10485" y="9348"/>
                </a:lnTo>
                <a:lnTo>
                  <a:pt x="10654" y="9161"/>
                </a:lnTo>
                <a:lnTo>
                  <a:pt x="10828" y="8971"/>
                </a:lnTo>
                <a:lnTo>
                  <a:pt x="11006" y="8778"/>
                </a:lnTo>
                <a:lnTo>
                  <a:pt x="11191" y="8581"/>
                </a:lnTo>
                <a:lnTo>
                  <a:pt x="11379" y="8383"/>
                </a:lnTo>
                <a:lnTo>
                  <a:pt x="11573" y="8182"/>
                </a:lnTo>
                <a:lnTo>
                  <a:pt x="11356" y="13080"/>
                </a:lnTo>
                <a:lnTo>
                  <a:pt x="2615" y="13622"/>
                </a:lnTo>
                <a:close/>
                <a:moveTo>
                  <a:pt x="16128" y="4194"/>
                </a:moveTo>
                <a:lnTo>
                  <a:pt x="13680" y="0"/>
                </a:lnTo>
                <a:lnTo>
                  <a:pt x="13677" y="4"/>
                </a:lnTo>
                <a:lnTo>
                  <a:pt x="13665" y="18"/>
                </a:lnTo>
                <a:lnTo>
                  <a:pt x="13647" y="39"/>
                </a:lnTo>
                <a:lnTo>
                  <a:pt x="13622" y="71"/>
                </a:lnTo>
                <a:lnTo>
                  <a:pt x="13590" y="109"/>
                </a:lnTo>
                <a:lnTo>
                  <a:pt x="13552" y="155"/>
                </a:lnTo>
                <a:lnTo>
                  <a:pt x="13507" y="211"/>
                </a:lnTo>
                <a:lnTo>
                  <a:pt x="13456" y="273"/>
                </a:lnTo>
                <a:lnTo>
                  <a:pt x="13399" y="344"/>
                </a:lnTo>
                <a:lnTo>
                  <a:pt x="13336" y="422"/>
                </a:lnTo>
                <a:lnTo>
                  <a:pt x="13268" y="506"/>
                </a:lnTo>
                <a:lnTo>
                  <a:pt x="13195" y="598"/>
                </a:lnTo>
                <a:lnTo>
                  <a:pt x="13116" y="697"/>
                </a:lnTo>
                <a:lnTo>
                  <a:pt x="13032" y="803"/>
                </a:lnTo>
                <a:lnTo>
                  <a:pt x="12944" y="915"/>
                </a:lnTo>
                <a:lnTo>
                  <a:pt x="12851" y="1033"/>
                </a:lnTo>
                <a:lnTo>
                  <a:pt x="12415" y="1077"/>
                </a:lnTo>
                <a:lnTo>
                  <a:pt x="11861" y="1135"/>
                </a:lnTo>
                <a:lnTo>
                  <a:pt x="11204" y="1202"/>
                </a:lnTo>
                <a:lnTo>
                  <a:pt x="10459" y="1281"/>
                </a:lnTo>
                <a:lnTo>
                  <a:pt x="9641" y="1370"/>
                </a:lnTo>
                <a:lnTo>
                  <a:pt x="8763" y="1465"/>
                </a:lnTo>
                <a:lnTo>
                  <a:pt x="8307" y="1517"/>
                </a:lnTo>
                <a:lnTo>
                  <a:pt x="7841" y="1568"/>
                </a:lnTo>
                <a:lnTo>
                  <a:pt x="7368" y="1623"/>
                </a:lnTo>
                <a:lnTo>
                  <a:pt x="6891" y="1677"/>
                </a:lnTo>
                <a:lnTo>
                  <a:pt x="6409" y="1734"/>
                </a:lnTo>
                <a:lnTo>
                  <a:pt x="5925" y="1791"/>
                </a:lnTo>
                <a:lnTo>
                  <a:pt x="5441" y="1850"/>
                </a:lnTo>
                <a:lnTo>
                  <a:pt x="4959" y="1908"/>
                </a:lnTo>
                <a:lnTo>
                  <a:pt x="4482" y="1968"/>
                </a:lnTo>
                <a:lnTo>
                  <a:pt x="4010" y="2028"/>
                </a:lnTo>
                <a:lnTo>
                  <a:pt x="3544" y="2088"/>
                </a:lnTo>
                <a:lnTo>
                  <a:pt x="3089" y="2148"/>
                </a:lnTo>
                <a:lnTo>
                  <a:pt x="2645" y="2209"/>
                </a:lnTo>
                <a:lnTo>
                  <a:pt x="2214" y="2269"/>
                </a:lnTo>
                <a:lnTo>
                  <a:pt x="1796" y="2330"/>
                </a:lnTo>
                <a:lnTo>
                  <a:pt x="1396" y="2389"/>
                </a:lnTo>
                <a:lnTo>
                  <a:pt x="1015" y="2449"/>
                </a:lnTo>
                <a:lnTo>
                  <a:pt x="654" y="2507"/>
                </a:lnTo>
                <a:lnTo>
                  <a:pt x="314" y="2565"/>
                </a:lnTo>
                <a:lnTo>
                  <a:pt x="0" y="2621"/>
                </a:lnTo>
                <a:lnTo>
                  <a:pt x="7" y="2723"/>
                </a:lnTo>
                <a:lnTo>
                  <a:pt x="27" y="3017"/>
                </a:lnTo>
                <a:lnTo>
                  <a:pt x="58" y="3481"/>
                </a:lnTo>
                <a:lnTo>
                  <a:pt x="100" y="4098"/>
                </a:lnTo>
                <a:lnTo>
                  <a:pt x="149" y="4843"/>
                </a:lnTo>
                <a:lnTo>
                  <a:pt x="204" y="5700"/>
                </a:lnTo>
                <a:lnTo>
                  <a:pt x="263" y="6646"/>
                </a:lnTo>
                <a:lnTo>
                  <a:pt x="326" y="7663"/>
                </a:lnTo>
                <a:lnTo>
                  <a:pt x="358" y="8190"/>
                </a:lnTo>
                <a:lnTo>
                  <a:pt x="389" y="8728"/>
                </a:lnTo>
                <a:lnTo>
                  <a:pt x="421" y="9273"/>
                </a:lnTo>
                <a:lnTo>
                  <a:pt x="453" y="9823"/>
                </a:lnTo>
                <a:lnTo>
                  <a:pt x="483" y="10376"/>
                </a:lnTo>
                <a:lnTo>
                  <a:pt x="513" y="10927"/>
                </a:lnTo>
                <a:lnTo>
                  <a:pt x="541" y="11477"/>
                </a:lnTo>
                <a:lnTo>
                  <a:pt x="570" y="12020"/>
                </a:lnTo>
                <a:lnTo>
                  <a:pt x="596" y="12557"/>
                </a:lnTo>
                <a:lnTo>
                  <a:pt x="620" y="13082"/>
                </a:lnTo>
                <a:lnTo>
                  <a:pt x="643" y="13595"/>
                </a:lnTo>
                <a:lnTo>
                  <a:pt x="663" y="14092"/>
                </a:lnTo>
                <a:lnTo>
                  <a:pt x="681" y="14571"/>
                </a:lnTo>
                <a:lnTo>
                  <a:pt x="698" y="15030"/>
                </a:lnTo>
                <a:lnTo>
                  <a:pt x="711" y="15466"/>
                </a:lnTo>
                <a:lnTo>
                  <a:pt x="721" y="15876"/>
                </a:lnTo>
                <a:lnTo>
                  <a:pt x="803" y="15871"/>
                </a:lnTo>
                <a:lnTo>
                  <a:pt x="1042" y="15856"/>
                </a:lnTo>
                <a:lnTo>
                  <a:pt x="1424" y="15833"/>
                </a:lnTo>
                <a:lnTo>
                  <a:pt x="1936" y="15802"/>
                </a:lnTo>
                <a:lnTo>
                  <a:pt x="2565" y="15767"/>
                </a:lnTo>
                <a:lnTo>
                  <a:pt x="3299" y="15729"/>
                </a:lnTo>
                <a:lnTo>
                  <a:pt x="3700" y="15708"/>
                </a:lnTo>
                <a:lnTo>
                  <a:pt x="4124" y="15686"/>
                </a:lnTo>
                <a:lnTo>
                  <a:pt x="4566" y="15665"/>
                </a:lnTo>
                <a:lnTo>
                  <a:pt x="5027" y="15644"/>
                </a:lnTo>
                <a:lnTo>
                  <a:pt x="5504" y="15622"/>
                </a:lnTo>
                <a:lnTo>
                  <a:pt x="5996" y="15601"/>
                </a:lnTo>
                <a:lnTo>
                  <a:pt x="6501" y="15579"/>
                </a:lnTo>
                <a:lnTo>
                  <a:pt x="7017" y="15559"/>
                </a:lnTo>
                <a:lnTo>
                  <a:pt x="7543" y="15540"/>
                </a:lnTo>
                <a:lnTo>
                  <a:pt x="8077" y="15522"/>
                </a:lnTo>
                <a:lnTo>
                  <a:pt x="8618" y="15504"/>
                </a:lnTo>
                <a:lnTo>
                  <a:pt x="9165" y="15488"/>
                </a:lnTo>
                <a:lnTo>
                  <a:pt x="9714" y="15474"/>
                </a:lnTo>
                <a:lnTo>
                  <a:pt x="10265" y="15460"/>
                </a:lnTo>
                <a:lnTo>
                  <a:pt x="10817" y="15449"/>
                </a:lnTo>
                <a:lnTo>
                  <a:pt x="11366" y="15439"/>
                </a:lnTo>
                <a:lnTo>
                  <a:pt x="11914" y="15432"/>
                </a:lnTo>
                <a:lnTo>
                  <a:pt x="12456" y="15427"/>
                </a:lnTo>
                <a:lnTo>
                  <a:pt x="12991" y="15425"/>
                </a:lnTo>
                <a:lnTo>
                  <a:pt x="13519" y="15426"/>
                </a:lnTo>
                <a:lnTo>
                  <a:pt x="13400" y="6412"/>
                </a:lnTo>
                <a:lnTo>
                  <a:pt x="13559" y="6270"/>
                </a:lnTo>
                <a:lnTo>
                  <a:pt x="13719" y="6127"/>
                </a:lnTo>
                <a:lnTo>
                  <a:pt x="13880" y="5985"/>
                </a:lnTo>
                <a:lnTo>
                  <a:pt x="14044" y="5842"/>
                </a:lnTo>
                <a:lnTo>
                  <a:pt x="14210" y="5701"/>
                </a:lnTo>
                <a:lnTo>
                  <a:pt x="14376" y="5560"/>
                </a:lnTo>
                <a:lnTo>
                  <a:pt x="14544" y="5420"/>
                </a:lnTo>
                <a:lnTo>
                  <a:pt x="14715" y="5280"/>
                </a:lnTo>
                <a:lnTo>
                  <a:pt x="14886" y="5140"/>
                </a:lnTo>
                <a:lnTo>
                  <a:pt x="15060" y="5002"/>
                </a:lnTo>
                <a:lnTo>
                  <a:pt x="15234" y="4865"/>
                </a:lnTo>
                <a:lnTo>
                  <a:pt x="15410" y="4728"/>
                </a:lnTo>
                <a:lnTo>
                  <a:pt x="15588" y="4593"/>
                </a:lnTo>
                <a:lnTo>
                  <a:pt x="15766" y="4459"/>
                </a:lnTo>
                <a:lnTo>
                  <a:pt x="15947" y="4326"/>
                </a:lnTo>
                <a:lnTo>
                  <a:pt x="16128" y="4194"/>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7" name="Freeform 569">
            <a:extLst>
              <a:ext uri="{FF2B5EF4-FFF2-40B4-BE49-F238E27FC236}">
                <a16:creationId xmlns:a16="http://schemas.microsoft.com/office/drawing/2014/main" id="{EDC8BB43-E99C-B735-3C33-84B79598DDBC}"/>
              </a:ext>
            </a:extLst>
          </p:cNvPr>
          <p:cNvSpPr>
            <a:spLocks noEditPoints="1"/>
          </p:cNvSpPr>
          <p:nvPr/>
        </p:nvSpPr>
        <p:spPr bwMode="auto">
          <a:xfrm>
            <a:off x="6051222" y="2179877"/>
            <a:ext cx="257393" cy="428885"/>
          </a:xfrm>
          <a:custGeom>
            <a:avLst/>
            <a:gdLst>
              <a:gd name="T0" fmla="*/ 1922 w 10647"/>
              <a:gd name="T1" fmla="*/ 2895 h 16128"/>
              <a:gd name="T2" fmla="*/ 2285 w 10647"/>
              <a:gd name="T3" fmla="*/ 2237 h 16128"/>
              <a:gd name="T4" fmla="*/ 2764 w 10647"/>
              <a:gd name="T5" fmla="*/ 1698 h 16128"/>
              <a:gd name="T6" fmla="*/ 3334 w 10647"/>
              <a:gd name="T7" fmla="*/ 1299 h 16128"/>
              <a:gd name="T8" fmla="*/ 3966 w 10647"/>
              <a:gd name="T9" fmla="*/ 1057 h 16128"/>
              <a:gd name="T10" fmla="*/ 4637 w 10647"/>
              <a:gd name="T11" fmla="*/ 994 h 16128"/>
              <a:gd name="T12" fmla="*/ 5314 w 10647"/>
              <a:gd name="T13" fmla="*/ 1125 h 16128"/>
              <a:gd name="T14" fmla="*/ 5914 w 10647"/>
              <a:gd name="T15" fmla="*/ 1434 h 16128"/>
              <a:gd name="T16" fmla="*/ 6409 w 10647"/>
              <a:gd name="T17" fmla="*/ 1893 h 16128"/>
              <a:gd name="T18" fmla="*/ 6781 w 10647"/>
              <a:gd name="T19" fmla="*/ 2475 h 16128"/>
              <a:gd name="T20" fmla="*/ 7017 w 10647"/>
              <a:gd name="T21" fmla="*/ 3148 h 16128"/>
              <a:gd name="T22" fmla="*/ 7100 w 10647"/>
              <a:gd name="T23" fmla="*/ 3888 h 16128"/>
              <a:gd name="T24" fmla="*/ 7015 w 10647"/>
              <a:gd name="T25" fmla="*/ 4663 h 16128"/>
              <a:gd name="T26" fmla="*/ 6763 w 10647"/>
              <a:gd name="T27" fmla="*/ 5404 h 16128"/>
              <a:gd name="T28" fmla="*/ 6375 w 10647"/>
              <a:gd name="T29" fmla="*/ 6040 h 16128"/>
              <a:gd name="T30" fmla="*/ 5876 w 10647"/>
              <a:gd name="T31" fmla="*/ 6552 h 16128"/>
              <a:gd name="T32" fmla="*/ 5292 w 10647"/>
              <a:gd name="T33" fmla="*/ 6921 h 16128"/>
              <a:gd name="T34" fmla="*/ 4649 w 10647"/>
              <a:gd name="T35" fmla="*/ 7129 h 16128"/>
              <a:gd name="T36" fmla="*/ 3974 w 10647"/>
              <a:gd name="T37" fmla="*/ 7156 h 16128"/>
              <a:gd name="T38" fmla="*/ 3306 w 10647"/>
              <a:gd name="T39" fmla="*/ 6988 h 16128"/>
              <a:gd name="T40" fmla="*/ 2726 w 10647"/>
              <a:gd name="T41" fmla="*/ 6646 h 16128"/>
              <a:gd name="T42" fmla="*/ 2255 w 10647"/>
              <a:gd name="T43" fmla="*/ 6159 h 16128"/>
              <a:gd name="T44" fmla="*/ 1908 w 10647"/>
              <a:gd name="T45" fmla="*/ 5556 h 16128"/>
              <a:gd name="T46" fmla="*/ 1701 w 10647"/>
              <a:gd name="T47" fmla="*/ 4866 h 16128"/>
              <a:gd name="T48" fmla="*/ 1651 w 10647"/>
              <a:gd name="T49" fmla="*/ 4116 h 16128"/>
              <a:gd name="T50" fmla="*/ 7129 w 10647"/>
              <a:gd name="T51" fmla="*/ 6825 h 16128"/>
              <a:gd name="T52" fmla="*/ 7304 w 10647"/>
              <a:gd name="T53" fmla="*/ 6574 h 16128"/>
              <a:gd name="T54" fmla="*/ 7465 w 10647"/>
              <a:gd name="T55" fmla="*/ 6311 h 16128"/>
              <a:gd name="T56" fmla="*/ 7609 w 10647"/>
              <a:gd name="T57" fmla="*/ 6034 h 16128"/>
              <a:gd name="T58" fmla="*/ 7736 w 10647"/>
              <a:gd name="T59" fmla="*/ 5745 h 16128"/>
              <a:gd name="T60" fmla="*/ 7845 w 10647"/>
              <a:gd name="T61" fmla="*/ 5442 h 16128"/>
              <a:gd name="T62" fmla="*/ 7936 w 10647"/>
              <a:gd name="T63" fmla="*/ 5129 h 16128"/>
              <a:gd name="T64" fmla="*/ 8064 w 10647"/>
              <a:gd name="T65" fmla="*/ 4364 h 16128"/>
              <a:gd name="T66" fmla="*/ 8040 w 10647"/>
              <a:gd name="T67" fmla="*/ 3332 h 16128"/>
              <a:gd name="T68" fmla="*/ 7800 w 10647"/>
              <a:gd name="T69" fmla="*/ 2375 h 16128"/>
              <a:gd name="T70" fmla="*/ 7366 w 10647"/>
              <a:gd name="T71" fmla="*/ 1528 h 16128"/>
              <a:gd name="T72" fmla="*/ 6757 w 10647"/>
              <a:gd name="T73" fmla="*/ 831 h 16128"/>
              <a:gd name="T74" fmla="*/ 5995 w 10647"/>
              <a:gd name="T75" fmla="*/ 323 h 16128"/>
              <a:gd name="T76" fmla="*/ 5103 w 10647"/>
              <a:gd name="T77" fmla="*/ 41 h 16128"/>
              <a:gd name="T78" fmla="*/ 4180 w 10647"/>
              <a:gd name="T79" fmla="*/ 25 h 16128"/>
              <a:gd name="T80" fmla="*/ 3293 w 10647"/>
              <a:gd name="T81" fmla="*/ 261 h 16128"/>
              <a:gd name="T82" fmla="*/ 2481 w 10647"/>
              <a:gd name="T83" fmla="*/ 721 h 16128"/>
              <a:gd name="T84" fmla="*/ 1776 w 10647"/>
              <a:gd name="T85" fmla="*/ 1380 h 16128"/>
              <a:gd name="T86" fmla="*/ 1215 w 10647"/>
              <a:gd name="T87" fmla="*/ 2213 h 16128"/>
              <a:gd name="T88" fmla="*/ 833 w 10647"/>
              <a:gd name="T89" fmla="*/ 3191 h 16128"/>
              <a:gd name="T90" fmla="*/ 680 w 10647"/>
              <a:gd name="T91" fmla="*/ 4088 h 16128"/>
              <a:gd name="T92" fmla="*/ 690 w 10647"/>
              <a:gd name="T93" fmla="*/ 4923 h 16128"/>
              <a:gd name="T94" fmla="*/ 843 w 10647"/>
              <a:gd name="T95" fmla="*/ 5714 h 16128"/>
              <a:gd name="T96" fmla="*/ 1128 w 10647"/>
              <a:gd name="T97" fmla="*/ 6441 h 16128"/>
              <a:gd name="T98" fmla="*/ 1534 w 10647"/>
              <a:gd name="T99" fmla="*/ 7084 h 16128"/>
              <a:gd name="T100" fmla="*/ 2048 w 10647"/>
              <a:gd name="T101" fmla="*/ 7624 h 16128"/>
              <a:gd name="T102" fmla="*/ 2623 w 10647"/>
              <a:gd name="T103" fmla="*/ 14414 h 16128"/>
              <a:gd name="T104" fmla="*/ 4927 w 10647"/>
              <a:gd name="T105" fmla="*/ 8308 h 16128"/>
              <a:gd name="T106" fmla="*/ 5135 w 10647"/>
              <a:gd name="T107" fmla="*/ 8251 h 16128"/>
              <a:gd name="T108" fmla="*/ 5341 w 10647"/>
              <a:gd name="T109" fmla="*/ 8181 h 16128"/>
              <a:gd name="T110" fmla="*/ 7129 w 10647"/>
              <a:gd name="T111" fmla="*/ 682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7" h="16128">
                <a:moveTo>
                  <a:pt x="1733" y="3494"/>
                </a:moveTo>
                <a:lnTo>
                  <a:pt x="1771" y="3338"/>
                </a:lnTo>
                <a:lnTo>
                  <a:pt x="1815" y="3187"/>
                </a:lnTo>
                <a:lnTo>
                  <a:pt x="1866" y="3039"/>
                </a:lnTo>
                <a:lnTo>
                  <a:pt x="1922" y="2895"/>
                </a:lnTo>
                <a:lnTo>
                  <a:pt x="1984" y="2755"/>
                </a:lnTo>
                <a:lnTo>
                  <a:pt x="2052" y="2619"/>
                </a:lnTo>
                <a:lnTo>
                  <a:pt x="2125" y="2487"/>
                </a:lnTo>
                <a:lnTo>
                  <a:pt x="2202" y="2360"/>
                </a:lnTo>
                <a:lnTo>
                  <a:pt x="2285" y="2237"/>
                </a:lnTo>
                <a:lnTo>
                  <a:pt x="2373" y="2119"/>
                </a:lnTo>
                <a:lnTo>
                  <a:pt x="2464" y="2006"/>
                </a:lnTo>
                <a:lnTo>
                  <a:pt x="2560" y="1898"/>
                </a:lnTo>
                <a:lnTo>
                  <a:pt x="2661" y="1796"/>
                </a:lnTo>
                <a:lnTo>
                  <a:pt x="2764" y="1698"/>
                </a:lnTo>
                <a:lnTo>
                  <a:pt x="2872" y="1607"/>
                </a:lnTo>
                <a:lnTo>
                  <a:pt x="2983" y="1521"/>
                </a:lnTo>
                <a:lnTo>
                  <a:pt x="3097" y="1441"/>
                </a:lnTo>
                <a:lnTo>
                  <a:pt x="3214" y="1367"/>
                </a:lnTo>
                <a:lnTo>
                  <a:pt x="3334" y="1299"/>
                </a:lnTo>
                <a:lnTo>
                  <a:pt x="3456" y="1238"/>
                </a:lnTo>
                <a:lnTo>
                  <a:pt x="3581" y="1182"/>
                </a:lnTo>
                <a:lnTo>
                  <a:pt x="3707" y="1134"/>
                </a:lnTo>
                <a:lnTo>
                  <a:pt x="3836" y="1093"/>
                </a:lnTo>
                <a:lnTo>
                  <a:pt x="3966" y="1057"/>
                </a:lnTo>
                <a:lnTo>
                  <a:pt x="4098" y="1030"/>
                </a:lnTo>
                <a:lnTo>
                  <a:pt x="4232" y="1010"/>
                </a:lnTo>
                <a:lnTo>
                  <a:pt x="4366" y="997"/>
                </a:lnTo>
                <a:lnTo>
                  <a:pt x="4501" y="992"/>
                </a:lnTo>
                <a:lnTo>
                  <a:pt x="4637" y="994"/>
                </a:lnTo>
                <a:lnTo>
                  <a:pt x="4773" y="1005"/>
                </a:lnTo>
                <a:lnTo>
                  <a:pt x="4911" y="1023"/>
                </a:lnTo>
                <a:lnTo>
                  <a:pt x="5047" y="1049"/>
                </a:lnTo>
                <a:lnTo>
                  <a:pt x="5182" y="1084"/>
                </a:lnTo>
                <a:lnTo>
                  <a:pt x="5314" y="1125"/>
                </a:lnTo>
                <a:lnTo>
                  <a:pt x="5441" y="1173"/>
                </a:lnTo>
                <a:lnTo>
                  <a:pt x="5566" y="1229"/>
                </a:lnTo>
                <a:lnTo>
                  <a:pt x="5686" y="1290"/>
                </a:lnTo>
                <a:lnTo>
                  <a:pt x="5802" y="1359"/>
                </a:lnTo>
                <a:lnTo>
                  <a:pt x="5914" y="1434"/>
                </a:lnTo>
                <a:lnTo>
                  <a:pt x="6022" y="1515"/>
                </a:lnTo>
                <a:lnTo>
                  <a:pt x="6126" y="1602"/>
                </a:lnTo>
                <a:lnTo>
                  <a:pt x="6224" y="1693"/>
                </a:lnTo>
                <a:lnTo>
                  <a:pt x="6319" y="1791"/>
                </a:lnTo>
                <a:lnTo>
                  <a:pt x="6409" y="1893"/>
                </a:lnTo>
                <a:lnTo>
                  <a:pt x="6494" y="2001"/>
                </a:lnTo>
                <a:lnTo>
                  <a:pt x="6573" y="2113"/>
                </a:lnTo>
                <a:lnTo>
                  <a:pt x="6648" y="2229"/>
                </a:lnTo>
                <a:lnTo>
                  <a:pt x="6718" y="2350"/>
                </a:lnTo>
                <a:lnTo>
                  <a:pt x="6781" y="2475"/>
                </a:lnTo>
                <a:lnTo>
                  <a:pt x="6840" y="2603"/>
                </a:lnTo>
                <a:lnTo>
                  <a:pt x="6893" y="2735"/>
                </a:lnTo>
                <a:lnTo>
                  <a:pt x="6940" y="2869"/>
                </a:lnTo>
                <a:lnTo>
                  <a:pt x="6982" y="3008"/>
                </a:lnTo>
                <a:lnTo>
                  <a:pt x="7017" y="3148"/>
                </a:lnTo>
                <a:lnTo>
                  <a:pt x="7046" y="3292"/>
                </a:lnTo>
                <a:lnTo>
                  <a:pt x="7069" y="3437"/>
                </a:lnTo>
                <a:lnTo>
                  <a:pt x="7086" y="3585"/>
                </a:lnTo>
                <a:lnTo>
                  <a:pt x="7096" y="3736"/>
                </a:lnTo>
                <a:lnTo>
                  <a:pt x="7100" y="3888"/>
                </a:lnTo>
                <a:lnTo>
                  <a:pt x="7097" y="4040"/>
                </a:lnTo>
                <a:lnTo>
                  <a:pt x="7087" y="4194"/>
                </a:lnTo>
                <a:lnTo>
                  <a:pt x="7069" y="4351"/>
                </a:lnTo>
                <a:lnTo>
                  <a:pt x="7046" y="4506"/>
                </a:lnTo>
                <a:lnTo>
                  <a:pt x="7015" y="4663"/>
                </a:lnTo>
                <a:lnTo>
                  <a:pt x="6977" y="4818"/>
                </a:lnTo>
                <a:lnTo>
                  <a:pt x="6932" y="4970"/>
                </a:lnTo>
                <a:lnTo>
                  <a:pt x="6882" y="5119"/>
                </a:lnTo>
                <a:lnTo>
                  <a:pt x="6825" y="5263"/>
                </a:lnTo>
                <a:lnTo>
                  <a:pt x="6763" y="5404"/>
                </a:lnTo>
                <a:lnTo>
                  <a:pt x="6695" y="5540"/>
                </a:lnTo>
                <a:lnTo>
                  <a:pt x="6623" y="5672"/>
                </a:lnTo>
                <a:lnTo>
                  <a:pt x="6545" y="5799"/>
                </a:lnTo>
                <a:lnTo>
                  <a:pt x="6462" y="5922"/>
                </a:lnTo>
                <a:lnTo>
                  <a:pt x="6375" y="6040"/>
                </a:lnTo>
                <a:lnTo>
                  <a:pt x="6283" y="6153"/>
                </a:lnTo>
                <a:lnTo>
                  <a:pt x="6187" y="6261"/>
                </a:lnTo>
                <a:lnTo>
                  <a:pt x="6087" y="6362"/>
                </a:lnTo>
                <a:lnTo>
                  <a:pt x="5983" y="6460"/>
                </a:lnTo>
                <a:lnTo>
                  <a:pt x="5876" y="6552"/>
                </a:lnTo>
                <a:lnTo>
                  <a:pt x="5765" y="6638"/>
                </a:lnTo>
                <a:lnTo>
                  <a:pt x="5651" y="6717"/>
                </a:lnTo>
                <a:lnTo>
                  <a:pt x="5534" y="6792"/>
                </a:lnTo>
                <a:lnTo>
                  <a:pt x="5414" y="6859"/>
                </a:lnTo>
                <a:lnTo>
                  <a:pt x="5292" y="6921"/>
                </a:lnTo>
                <a:lnTo>
                  <a:pt x="5168" y="6976"/>
                </a:lnTo>
                <a:lnTo>
                  <a:pt x="5041" y="7025"/>
                </a:lnTo>
                <a:lnTo>
                  <a:pt x="4912" y="7067"/>
                </a:lnTo>
                <a:lnTo>
                  <a:pt x="4782" y="7101"/>
                </a:lnTo>
                <a:lnTo>
                  <a:pt x="4649" y="7129"/>
                </a:lnTo>
                <a:lnTo>
                  <a:pt x="4516" y="7150"/>
                </a:lnTo>
                <a:lnTo>
                  <a:pt x="4381" y="7163"/>
                </a:lnTo>
                <a:lnTo>
                  <a:pt x="4246" y="7168"/>
                </a:lnTo>
                <a:lnTo>
                  <a:pt x="4110" y="7166"/>
                </a:lnTo>
                <a:lnTo>
                  <a:pt x="3974" y="7156"/>
                </a:lnTo>
                <a:lnTo>
                  <a:pt x="3837" y="7139"/>
                </a:lnTo>
                <a:lnTo>
                  <a:pt x="3701" y="7112"/>
                </a:lnTo>
                <a:lnTo>
                  <a:pt x="3565" y="7078"/>
                </a:lnTo>
                <a:lnTo>
                  <a:pt x="3434" y="7037"/>
                </a:lnTo>
                <a:lnTo>
                  <a:pt x="3306" y="6988"/>
                </a:lnTo>
                <a:lnTo>
                  <a:pt x="3182" y="6933"/>
                </a:lnTo>
                <a:lnTo>
                  <a:pt x="3062" y="6871"/>
                </a:lnTo>
                <a:lnTo>
                  <a:pt x="2945" y="6802"/>
                </a:lnTo>
                <a:lnTo>
                  <a:pt x="2833" y="6726"/>
                </a:lnTo>
                <a:lnTo>
                  <a:pt x="2726" y="6646"/>
                </a:lnTo>
                <a:lnTo>
                  <a:pt x="2623" y="6559"/>
                </a:lnTo>
                <a:lnTo>
                  <a:pt x="2523" y="6467"/>
                </a:lnTo>
                <a:lnTo>
                  <a:pt x="2429" y="6370"/>
                </a:lnTo>
                <a:lnTo>
                  <a:pt x="2339" y="6267"/>
                </a:lnTo>
                <a:lnTo>
                  <a:pt x="2255" y="6159"/>
                </a:lnTo>
                <a:lnTo>
                  <a:pt x="2175" y="6047"/>
                </a:lnTo>
                <a:lnTo>
                  <a:pt x="2100" y="5930"/>
                </a:lnTo>
                <a:lnTo>
                  <a:pt x="2031" y="5809"/>
                </a:lnTo>
                <a:lnTo>
                  <a:pt x="1966" y="5684"/>
                </a:lnTo>
                <a:lnTo>
                  <a:pt x="1908" y="5556"/>
                </a:lnTo>
                <a:lnTo>
                  <a:pt x="1854" y="5424"/>
                </a:lnTo>
                <a:lnTo>
                  <a:pt x="1808" y="5289"/>
                </a:lnTo>
                <a:lnTo>
                  <a:pt x="1767" y="5151"/>
                </a:lnTo>
                <a:lnTo>
                  <a:pt x="1730" y="5009"/>
                </a:lnTo>
                <a:lnTo>
                  <a:pt x="1701" y="4866"/>
                </a:lnTo>
                <a:lnTo>
                  <a:pt x="1678" y="4719"/>
                </a:lnTo>
                <a:lnTo>
                  <a:pt x="1662" y="4571"/>
                </a:lnTo>
                <a:lnTo>
                  <a:pt x="1652" y="4421"/>
                </a:lnTo>
                <a:lnTo>
                  <a:pt x="1648" y="4270"/>
                </a:lnTo>
                <a:lnTo>
                  <a:pt x="1651" y="4116"/>
                </a:lnTo>
                <a:lnTo>
                  <a:pt x="1661" y="3961"/>
                </a:lnTo>
                <a:lnTo>
                  <a:pt x="1678" y="3806"/>
                </a:lnTo>
                <a:lnTo>
                  <a:pt x="1702" y="3650"/>
                </a:lnTo>
                <a:lnTo>
                  <a:pt x="1733" y="3494"/>
                </a:lnTo>
                <a:close/>
                <a:moveTo>
                  <a:pt x="7129" y="6825"/>
                </a:moveTo>
                <a:lnTo>
                  <a:pt x="7165" y="6776"/>
                </a:lnTo>
                <a:lnTo>
                  <a:pt x="7201" y="6726"/>
                </a:lnTo>
                <a:lnTo>
                  <a:pt x="7236" y="6676"/>
                </a:lnTo>
                <a:lnTo>
                  <a:pt x="7270" y="6626"/>
                </a:lnTo>
                <a:lnTo>
                  <a:pt x="7304" y="6574"/>
                </a:lnTo>
                <a:lnTo>
                  <a:pt x="7338" y="6523"/>
                </a:lnTo>
                <a:lnTo>
                  <a:pt x="7370" y="6470"/>
                </a:lnTo>
                <a:lnTo>
                  <a:pt x="7402" y="6418"/>
                </a:lnTo>
                <a:lnTo>
                  <a:pt x="7433" y="6365"/>
                </a:lnTo>
                <a:lnTo>
                  <a:pt x="7465" y="6311"/>
                </a:lnTo>
                <a:lnTo>
                  <a:pt x="7495" y="6257"/>
                </a:lnTo>
                <a:lnTo>
                  <a:pt x="7524" y="6201"/>
                </a:lnTo>
                <a:lnTo>
                  <a:pt x="7553" y="6146"/>
                </a:lnTo>
                <a:lnTo>
                  <a:pt x="7582" y="6090"/>
                </a:lnTo>
                <a:lnTo>
                  <a:pt x="7609" y="6034"/>
                </a:lnTo>
                <a:lnTo>
                  <a:pt x="7636" y="5977"/>
                </a:lnTo>
                <a:lnTo>
                  <a:pt x="7661" y="5920"/>
                </a:lnTo>
                <a:lnTo>
                  <a:pt x="7688" y="5862"/>
                </a:lnTo>
                <a:lnTo>
                  <a:pt x="7712" y="5803"/>
                </a:lnTo>
                <a:lnTo>
                  <a:pt x="7736" y="5745"/>
                </a:lnTo>
                <a:lnTo>
                  <a:pt x="7759" y="5685"/>
                </a:lnTo>
                <a:lnTo>
                  <a:pt x="7782" y="5625"/>
                </a:lnTo>
                <a:lnTo>
                  <a:pt x="7803" y="5565"/>
                </a:lnTo>
                <a:lnTo>
                  <a:pt x="7825" y="5504"/>
                </a:lnTo>
                <a:lnTo>
                  <a:pt x="7845" y="5442"/>
                </a:lnTo>
                <a:lnTo>
                  <a:pt x="7865" y="5381"/>
                </a:lnTo>
                <a:lnTo>
                  <a:pt x="7884" y="5318"/>
                </a:lnTo>
                <a:lnTo>
                  <a:pt x="7901" y="5256"/>
                </a:lnTo>
                <a:lnTo>
                  <a:pt x="7919" y="5192"/>
                </a:lnTo>
                <a:lnTo>
                  <a:pt x="7936" y="5129"/>
                </a:lnTo>
                <a:lnTo>
                  <a:pt x="7951" y="5065"/>
                </a:lnTo>
                <a:lnTo>
                  <a:pt x="7966" y="5001"/>
                </a:lnTo>
                <a:lnTo>
                  <a:pt x="8008" y="4787"/>
                </a:lnTo>
                <a:lnTo>
                  <a:pt x="8040" y="4574"/>
                </a:lnTo>
                <a:lnTo>
                  <a:pt x="8064" y="4364"/>
                </a:lnTo>
                <a:lnTo>
                  <a:pt x="8078" y="4153"/>
                </a:lnTo>
                <a:lnTo>
                  <a:pt x="8082" y="3944"/>
                </a:lnTo>
                <a:lnTo>
                  <a:pt x="8077" y="3739"/>
                </a:lnTo>
                <a:lnTo>
                  <a:pt x="8063" y="3534"/>
                </a:lnTo>
                <a:lnTo>
                  <a:pt x="8040" y="3332"/>
                </a:lnTo>
                <a:lnTo>
                  <a:pt x="8009" y="3134"/>
                </a:lnTo>
                <a:lnTo>
                  <a:pt x="7969" y="2938"/>
                </a:lnTo>
                <a:lnTo>
                  <a:pt x="7920" y="2747"/>
                </a:lnTo>
                <a:lnTo>
                  <a:pt x="7865" y="2558"/>
                </a:lnTo>
                <a:lnTo>
                  <a:pt x="7800" y="2375"/>
                </a:lnTo>
                <a:lnTo>
                  <a:pt x="7728" y="2195"/>
                </a:lnTo>
                <a:lnTo>
                  <a:pt x="7648" y="2020"/>
                </a:lnTo>
                <a:lnTo>
                  <a:pt x="7561" y="1851"/>
                </a:lnTo>
                <a:lnTo>
                  <a:pt x="7467" y="1686"/>
                </a:lnTo>
                <a:lnTo>
                  <a:pt x="7366" y="1528"/>
                </a:lnTo>
                <a:lnTo>
                  <a:pt x="7257" y="1375"/>
                </a:lnTo>
                <a:lnTo>
                  <a:pt x="7142" y="1229"/>
                </a:lnTo>
                <a:lnTo>
                  <a:pt x="7020" y="1090"/>
                </a:lnTo>
                <a:lnTo>
                  <a:pt x="6891" y="957"/>
                </a:lnTo>
                <a:lnTo>
                  <a:pt x="6757" y="831"/>
                </a:lnTo>
                <a:lnTo>
                  <a:pt x="6616" y="713"/>
                </a:lnTo>
                <a:lnTo>
                  <a:pt x="6469" y="603"/>
                </a:lnTo>
                <a:lnTo>
                  <a:pt x="6317" y="501"/>
                </a:lnTo>
                <a:lnTo>
                  <a:pt x="6159" y="407"/>
                </a:lnTo>
                <a:lnTo>
                  <a:pt x="5995" y="323"/>
                </a:lnTo>
                <a:lnTo>
                  <a:pt x="5826" y="246"/>
                </a:lnTo>
                <a:lnTo>
                  <a:pt x="5652" y="180"/>
                </a:lnTo>
                <a:lnTo>
                  <a:pt x="5473" y="123"/>
                </a:lnTo>
                <a:lnTo>
                  <a:pt x="5290" y="77"/>
                </a:lnTo>
                <a:lnTo>
                  <a:pt x="5103" y="41"/>
                </a:lnTo>
                <a:lnTo>
                  <a:pt x="4918" y="17"/>
                </a:lnTo>
                <a:lnTo>
                  <a:pt x="4732" y="3"/>
                </a:lnTo>
                <a:lnTo>
                  <a:pt x="4547" y="0"/>
                </a:lnTo>
                <a:lnTo>
                  <a:pt x="4363" y="8"/>
                </a:lnTo>
                <a:lnTo>
                  <a:pt x="4180" y="25"/>
                </a:lnTo>
                <a:lnTo>
                  <a:pt x="3998" y="53"/>
                </a:lnTo>
                <a:lnTo>
                  <a:pt x="3819" y="91"/>
                </a:lnTo>
                <a:lnTo>
                  <a:pt x="3641" y="138"/>
                </a:lnTo>
                <a:lnTo>
                  <a:pt x="3467" y="195"/>
                </a:lnTo>
                <a:lnTo>
                  <a:pt x="3293" y="261"/>
                </a:lnTo>
                <a:lnTo>
                  <a:pt x="3124" y="336"/>
                </a:lnTo>
                <a:lnTo>
                  <a:pt x="2957" y="419"/>
                </a:lnTo>
                <a:lnTo>
                  <a:pt x="2795" y="512"/>
                </a:lnTo>
                <a:lnTo>
                  <a:pt x="2636" y="612"/>
                </a:lnTo>
                <a:lnTo>
                  <a:pt x="2481" y="721"/>
                </a:lnTo>
                <a:lnTo>
                  <a:pt x="2330" y="838"/>
                </a:lnTo>
                <a:lnTo>
                  <a:pt x="2184" y="963"/>
                </a:lnTo>
                <a:lnTo>
                  <a:pt x="2043" y="1095"/>
                </a:lnTo>
                <a:lnTo>
                  <a:pt x="1907" y="1234"/>
                </a:lnTo>
                <a:lnTo>
                  <a:pt x="1776" y="1380"/>
                </a:lnTo>
                <a:lnTo>
                  <a:pt x="1652" y="1534"/>
                </a:lnTo>
                <a:lnTo>
                  <a:pt x="1533" y="1693"/>
                </a:lnTo>
                <a:lnTo>
                  <a:pt x="1420" y="1861"/>
                </a:lnTo>
                <a:lnTo>
                  <a:pt x="1314" y="2033"/>
                </a:lnTo>
                <a:lnTo>
                  <a:pt x="1215" y="2213"/>
                </a:lnTo>
                <a:lnTo>
                  <a:pt x="1123" y="2397"/>
                </a:lnTo>
                <a:lnTo>
                  <a:pt x="1039" y="2588"/>
                </a:lnTo>
                <a:lnTo>
                  <a:pt x="962" y="2784"/>
                </a:lnTo>
                <a:lnTo>
                  <a:pt x="893" y="2986"/>
                </a:lnTo>
                <a:lnTo>
                  <a:pt x="833" y="3191"/>
                </a:lnTo>
                <a:lnTo>
                  <a:pt x="781" y="3403"/>
                </a:lnTo>
                <a:lnTo>
                  <a:pt x="746" y="3575"/>
                </a:lnTo>
                <a:lnTo>
                  <a:pt x="718" y="3747"/>
                </a:lnTo>
                <a:lnTo>
                  <a:pt x="696" y="3918"/>
                </a:lnTo>
                <a:lnTo>
                  <a:pt x="680" y="4088"/>
                </a:lnTo>
                <a:lnTo>
                  <a:pt x="670" y="4258"/>
                </a:lnTo>
                <a:lnTo>
                  <a:pt x="666" y="4426"/>
                </a:lnTo>
                <a:lnTo>
                  <a:pt x="669" y="4593"/>
                </a:lnTo>
                <a:lnTo>
                  <a:pt x="677" y="4759"/>
                </a:lnTo>
                <a:lnTo>
                  <a:pt x="690" y="4923"/>
                </a:lnTo>
                <a:lnTo>
                  <a:pt x="710" y="5085"/>
                </a:lnTo>
                <a:lnTo>
                  <a:pt x="735" y="5246"/>
                </a:lnTo>
                <a:lnTo>
                  <a:pt x="765" y="5405"/>
                </a:lnTo>
                <a:lnTo>
                  <a:pt x="802" y="5561"/>
                </a:lnTo>
                <a:lnTo>
                  <a:pt x="843" y="5714"/>
                </a:lnTo>
                <a:lnTo>
                  <a:pt x="890" y="5866"/>
                </a:lnTo>
                <a:lnTo>
                  <a:pt x="942" y="6014"/>
                </a:lnTo>
                <a:lnTo>
                  <a:pt x="999" y="6160"/>
                </a:lnTo>
                <a:lnTo>
                  <a:pt x="1061" y="6302"/>
                </a:lnTo>
                <a:lnTo>
                  <a:pt x="1128" y="6441"/>
                </a:lnTo>
                <a:lnTo>
                  <a:pt x="1200" y="6577"/>
                </a:lnTo>
                <a:lnTo>
                  <a:pt x="1277" y="6710"/>
                </a:lnTo>
                <a:lnTo>
                  <a:pt x="1357" y="6839"/>
                </a:lnTo>
                <a:lnTo>
                  <a:pt x="1443" y="6963"/>
                </a:lnTo>
                <a:lnTo>
                  <a:pt x="1534" y="7084"/>
                </a:lnTo>
                <a:lnTo>
                  <a:pt x="1628" y="7201"/>
                </a:lnTo>
                <a:lnTo>
                  <a:pt x="1726" y="7314"/>
                </a:lnTo>
                <a:lnTo>
                  <a:pt x="1830" y="7422"/>
                </a:lnTo>
                <a:lnTo>
                  <a:pt x="1937" y="7525"/>
                </a:lnTo>
                <a:lnTo>
                  <a:pt x="2048" y="7624"/>
                </a:lnTo>
                <a:lnTo>
                  <a:pt x="2163" y="7717"/>
                </a:lnTo>
                <a:lnTo>
                  <a:pt x="2282" y="7805"/>
                </a:lnTo>
                <a:lnTo>
                  <a:pt x="2405" y="7889"/>
                </a:lnTo>
                <a:lnTo>
                  <a:pt x="0" y="15614"/>
                </a:lnTo>
                <a:lnTo>
                  <a:pt x="2623" y="14414"/>
                </a:lnTo>
                <a:lnTo>
                  <a:pt x="4373" y="16128"/>
                </a:lnTo>
                <a:lnTo>
                  <a:pt x="4714" y="8351"/>
                </a:lnTo>
                <a:lnTo>
                  <a:pt x="4800" y="8336"/>
                </a:lnTo>
                <a:lnTo>
                  <a:pt x="4884" y="8318"/>
                </a:lnTo>
                <a:lnTo>
                  <a:pt x="4927" y="8308"/>
                </a:lnTo>
                <a:lnTo>
                  <a:pt x="4968" y="8298"/>
                </a:lnTo>
                <a:lnTo>
                  <a:pt x="5010" y="8287"/>
                </a:lnTo>
                <a:lnTo>
                  <a:pt x="5053" y="8276"/>
                </a:lnTo>
                <a:lnTo>
                  <a:pt x="5094" y="8264"/>
                </a:lnTo>
                <a:lnTo>
                  <a:pt x="5135" y="8251"/>
                </a:lnTo>
                <a:lnTo>
                  <a:pt x="5177" y="8238"/>
                </a:lnTo>
                <a:lnTo>
                  <a:pt x="5218" y="8225"/>
                </a:lnTo>
                <a:lnTo>
                  <a:pt x="5259" y="8211"/>
                </a:lnTo>
                <a:lnTo>
                  <a:pt x="5301" y="8196"/>
                </a:lnTo>
                <a:lnTo>
                  <a:pt x="5341" y="8181"/>
                </a:lnTo>
                <a:lnTo>
                  <a:pt x="5382" y="8166"/>
                </a:lnTo>
                <a:lnTo>
                  <a:pt x="6801" y="14414"/>
                </a:lnTo>
                <a:lnTo>
                  <a:pt x="8575" y="12439"/>
                </a:lnTo>
                <a:lnTo>
                  <a:pt x="10647" y="12439"/>
                </a:lnTo>
                <a:lnTo>
                  <a:pt x="7129" y="6825"/>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8" name="Freeform 429">
            <a:extLst>
              <a:ext uri="{FF2B5EF4-FFF2-40B4-BE49-F238E27FC236}">
                <a16:creationId xmlns:a16="http://schemas.microsoft.com/office/drawing/2014/main" id="{5679DB8C-8128-7A08-BCC8-E39D492EF6F8}"/>
              </a:ext>
            </a:extLst>
          </p:cNvPr>
          <p:cNvSpPr>
            <a:spLocks noEditPoints="1"/>
          </p:cNvSpPr>
          <p:nvPr/>
        </p:nvSpPr>
        <p:spPr bwMode="auto">
          <a:xfrm>
            <a:off x="4625720" y="2276665"/>
            <a:ext cx="442629" cy="342345"/>
          </a:xfrm>
          <a:custGeom>
            <a:avLst/>
            <a:gdLst>
              <a:gd name="T0" fmla="*/ 7255 w 16127"/>
              <a:gd name="T1" fmla="*/ 9660 h 11339"/>
              <a:gd name="T2" fmla="*/ 6739 w 16127"/>
              <a:gd name="T3" fmla="*/ 9049 h 11339"/>
              <a:gd name="T4" fmla="*/ 6157 w 16127"/>
              <a:gd name="T5" fmla="*/ 8223 h 11339"/>
              <a:gd name="T6" fmla="*/ 5647 w 16127"/>
              <a:gd name="T7" fmla="*/ 7406 h 11339"/>
              <a:gd name="T8" fmla="*/ 5351 w 16127"/>
              <a:gd name="T9" fmla="*/ 6827 h 11339"/>
              <a:gd name="T10" fmla="*/ 5356 w 16127"/>
              <a:gd name="T11" fmla="*/ 6667 h 11339"/>
              <a:gd name="T12" fmla="*/ 5499 w 16127"/>
              <a:gd name="T13" fmla="*/ 6596 h 11339"/>
              <a:gd name="T14" fmla="*/ 5742 w 16127"/>
              <a:gd name="T15" fmla="*/ 6514 h 11339"/>
              <a:gd name="T16" fmla="*/ 6387 w 16127"/>
              <a:gd name="T17" fmla="*/ 6353 h 11339"/>
              <a:gd name="T18" fmla="*/ 7973 w 16127"/>
              <a:gd name="T19" fmla="*/ 6100 h 11339"/>
              <a:gd name="T20" fmla="*/ 8495 w 16127"/>
              <a:gd name="T21" fmla="*/ 6060 h 11339"/>
              <a:gd name="T22" fmla="*/ 8849 w 16127"/>
              <a:gd name="T23" fmla="*/ 6055 h 11339"/>
              <a:gd name="T24" fmla="*/ 9155 w 16127"/>
              <a:gd name="T25" fmla="*/ 6076 h 11339"/>
              <a:gd name="T26" fmla="*/ 9399 w 16127"/>
              <a:gd name="T27" fmla="*/ 6127 h 11339"/>
              <a:gd name="T28" fmla="*/ 9568 w 16127"/>
              <a:gd name="T29" fmla="*/ 6211 h 11339"/>
              <a:gd name="T30" fmla="*/ 9495 w 16127"/>
              <a:gd name="T31" fmla="*/ 6608 h 11339"/>
              <a:gd name="T32" fmla="*/ 9120 w 16127"/>
              <a:gd name="T33" fmla="*/ 7429 h 11339"/>
              <a:gd name="T34" fmla="*/ 8586 w 16127"/>
              <a:gd name="T35" fmla="*/ 8408 h 11339"/>
              <a:gd name="T36" fmla="*/ 8037 w 16127"/>
              <a:gd name="T37" fmla="*/ 9284 h 11339"/>
              <a:gd name="T38" fmla="*/ 7616 w 16127"/>
              <a:gd name="T39" fmla="*/ 9798 h 11339"/>
              <a:gd name="T40" fmla="*/ 16032 w 16127"/>
              <a:gd name="T41" fmla="*/ 6870 h 11339"/>
              <a:gd name="T42" fmla="*/ 15602 w 16127"/>
              <a:gd name="T43" fmla="*/ 6048 h 11339"/>
              <a:gd name="T44" fmla="*/ 14965 w 16127"/>
              <a:gd name="T45" fmla="*/ 5616 h 11339"/>
              <a:gd name="T46" fmla="*/ 14267 w 16127"/>
              <a:gd name="T47" fmla="*/ 5494 h 11339"/>
              <a:gd name="T48" fmla="*/ 13656 w 16127"/>
              <a:gd name="T49" fmla="*/ 5595 h 11339"/>
              <a:gd name="T50" fmla="*/ 13332 w 16127"/>
              <a:gd name="T51" fmla="*/ 5772 h 11339"/>
              <a:gd name="T52" fmla="*/ 13522 w 16127"/>
              <a:gd name="T53" fmla="*/ 5435 h 11339"/>
              <a:gd name="T54" fmla="*/ 13725 w 16127"/>
              <a:gd name="T55" fmla="*/ 4890 h 11339"/>
              <a:gd name="T56" fmla="*/ 13805 w 16127"/>
              <a:gd name="T57" fmla="*/ 4202 h 11339"/>
              <a:gd name="T58" fmla="*/ 13608 w 16127"/>
              <a:gd name="T59" fmla="*/ 3458 h 11339"/>
              <a:gd name="T60" fmla="*/ 12991 w 16127"/>
              <a:gd name="T61" fmla="*/ 2750 h 11339"/>
              <a:gd name="T62" fmla="*/ 12211 w 16127"/>
              <a:gd name="T63" fmla="*/ 2366 h 11339"/>
              <a:gd name="T64" fmla="*/ 11482 w 16127"/>
              <a:gd name="T65" fmla="*/ 2359 h 11339"/>
              <a:gd name="T66" fmla="*/ 10839 w 16127"/>
              <a:gd name="T67" fmla="*/ 2628 h 11339"/>
              <a:gd name="T68" fmla="*/ 10315 w 16127"/>
              <a:gd name="T69" fmla="*/ 3075 h 11339"/>
              <a:gd name="T70" fmla="*/ 9947 w 16127"/>
              <a:gd name="T71" fmla="*/ 3598 h 11339"/>
              <a:gd name="T72" fmla="*/ 9960 w 16127"/>
              <a:gd name="T73" fmla="*/ 3424 h 11339"/>
              <a:gd name="T74" fmla="*/ 10042 w 16127"/>
              <a:gd name="T75" fmla="*/ 2605 h 11339"/>
              <a:gd name="T76" fmla="*/ 9908 w 16127"/>
              <a:gd name="T77" fmla="*/ 1547 h 11339"/>
              <a:gd name="T78" fmla="*/ 9313 w 16127"/>
              <a:gd name="T79" fmla="*/ 579 h 11339"/>
              <a:gd name="T80" fmla="*/ 8015 w 16127"/>
              <a:gd name="T81" fmla="*/ 31 h 11339"/>
              <a:gd name="T82" fmla="*/ 6034 w 16127"/>
              <a:gd name="T83" fmla="*/ 176 h 11339"/>
              <a:gd name="T84" fmla="*/ 4425 w 16127"/>
              <a:gd name="T85" fmla="*/ 848 h 11339"/>
              <a:gd name="T86" fmla="*/ 3316 w 16127"/>
              <a:gd name="T87" fmla="*/ 1912 h 11339"/>
              <a:gd name="T88" fmla="*/ 2706 w 16127"/>
              <a:gd name="T89" fmla="*/ 3269 h 11339"/>
              <a:gd name="T90" fmla="*/ 2594 w 16127"/>
              <a:gd name="T91" fmla="*/ 4817 h 11339"/>
              <a:gd name="T92" fmla="*/ 2847 w 16127"/>
              <a:gd name="T93" fmla="*/ 6177 h 11339"/>
              <a:gd name="T94" fmla="*/ 2323 w 16127"/>
              <a:gd name="T95" fmla="*/ 6167 h 11339"/>
              <a:gd name="T96" fmla="*/ 1574 w 16127"/>
              <a:gd name="T97" fmla="*/ 6286 h 11339"/>
              <a:gd name="T98" fmla="*/ 786 w 16127"/>
              <a:gd name="T99" fmla="*/ 6672 h 11339"/>
              <a:gd name="T100" fmla="*/ 188 w 16127"/>
              <a:gd name="T101" fmla="*/ 7462 h 11339"/>
              <a:gd name="T102" fmla="*/ 14 w 16127"/>
              <a:gd name="T103" fmla="*/ 8780 h 11339"/>
              <a:gd name="T104" fmla="*/ 687 w 16127"/>
              <a:gd name="T105" fmla="*/ 10061 h 11339"/>
              <a:gd name="T106" fmla="*/ 2309 w 16127"/>
              <a:gd name="T107" fmla="*/ 10921 h 11339"/>
              <a:gd name="T108" fmla="*/ 4803 w 16127"/>
              <a:gd name="T109" fmla="*/ 11317 h 11339"/>
              <a:gd name="T110" fmla="*/ 8092 w 16127"/>
              <a:gd name="T111" fmla="*/ 11207 h 11339"/>
              <a:gd name="T112" fmla="*/ 12098 w 16127"/>
              <a:gd name="T113" fmla="*/ 10549 h 11339"/>
              <a:gd name="T114" fmla="*/ 13250 w 16127"/>
              <a:gd name="T115" fmla="*/ 10281 h 11339"/>
              <a:gd name="T116" fmla="*/ 14063 w 16127"/>
              <a:gd name="T117" fmla="*/ 10001 h 11339"/>
              <a:gd name="T118" fmla="*/ 14998 w 16127"/>
              <a:gd name="T119" fmla="*/ 9498 h 11339"/>
              <a:gd name="T120" fmla="*/ 15778 w 16127"/>
              <a:gd name="T121" fmla="*/ 8733 h 11339"/>
              <a:gd name="T122" fmla="*/ 16127 w 16127"/>
              <a:gd name="T123" fmla="*/ 7664 h 1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27" h="11339">
                <a:moveTo>
                  <a:pt x="7530" y="9842"/>
                </a:moveTo>
                <a:lnTo>
                  <a:pt x="7490" y="9836"/>
                </a:lnTo>
                <a:lnTo>
                  <a:pt x="7442" y="9815"/>
                </a:lnTo>
                <a:lnTo>
                  <a:pt x="7387" y="9777"/>
                </a:lnTo>
                <a:lnTo>
                  <a:pt x="7324" y="9725"/>
                </a:lnTo>
                <a:lnTo>
                  <a:pt x="7255" y="9660"/>
                </a:lnTo>
                <a:lnTo>
                  <a:pt x="7180" y="9582"/>
                </a:lnTo>
                <a:lnTo>
                  <a:pt x="7099" y="9494"/>
                </a:lnTo>
                <a:lnTo>
                  <a:pt x="7015" y="9395"/>
                </a:lnTo>
                <a:lnTo>
                  <a:pt x="6926" y="9287"/>
                </a:lnTo>
                <a:lnTo>
                  <a:pt x="6834" y="9171"/>
                </a:lnTo>
                <a:lnTo>
                  <a:pt x="6739" y="9049"/>
                </a:lnTo>
                <a:lnTo>
                  <a:pt x="6644" y="8920"/>
                </a:lnTo>
                <a:lnTo>
                  <a:pt x="6546" y="8786"/>
                </a:lnTo>
                <a:lnTo>
                  <a:pt x="6448" y="8649"/>
                </a:lnTo>
                <a:lnTo>
                  <a:pt x="6350" y="8508"/>
                </a:lnTo>
                <a:lnTo>
                  <a:pt x="6253" y="8366"/>
                </a:lnTo>
                <a:lnTo>
                  <a:pt x="6157" y="8223"/>
                </a:lnTo>
                <a:lnTo>
                  <a:pt x="6063" y="8080"/>
                </a:lnTo>
                <a:lnTo>
                  <a:pt x="5971" y="7939"/>
                </a:lnTo>
                <a:lnTo>
                  <a:pt x="5884" y="7799"/>
                </a:lnTo>
                <a:lnTo>
                  <a:pt x="5800" y="7664"/>
                </a:lnTo>
                <a:lnTo>
                  <a:pt x="5720" y="7533"/>
                </a:lnTo>
                <a:lnTo>
                  <a:pt x="5647" y="7406"/>
                </a:lnTo>
                <a:lnTo>
                  <a:pt x="5579" y="7287"/>
                </a:lnTo>
                <a:lnTo>
                  <a:pt x="5518" y="7176"/>
                </a:lnTo>
                <a:lnTo>
                  <a:pt x="5463" y="7073"/>
                </a:lnTo>
                <a:lnTo>
                  <a:pt x="5417" y="6980"/>
                </a:lnTo>
                <a:lnTo>
                  <a:pt x="5380" y="6897"/>
                </a:lnTo>
                <a:lnTo>
                  <a:pt x="5351" y="6827"/>
                </a:lnTo>
                <a:lnTo>
                  <a:pt x="5333" y="6769"/>
                </a:lnTo>
                <a:lnTo>
                  <a:pt x="5325" y="6725"/>
                </a:lnTo>
                <a:lnTo>
                  <a:pt x="5328" y="6696"/>
                </a:lnTo>
                <a:lnTo>
                  <a:pt x="5334" y="6686"/>
                </a:lnTo>
                <a:lnTo>
                  <a:pt x="5343" y="6677"/>
                </a:lnTo>
                <a:lnTo>
                  <a:pt x="5356" y="6667"/>
                </a:lnTo>
                <a:lnTo>
                  <a:pt x="5372" y="6656"/>
                </a:lnTo>
                <a:lnTo>
                  <a:pt x="5391" y="6645"/>
                </a:lnTo>
                <a:lnTo>
                  <a:pt x="5413" y="6634"/>
                </a:lnTo>
                <a:lnTo>
                  <a:pt x="5438" y="6622"/>
                </a:lnTo>
                <a:lnTo>
                  <a:pt x="5467" y="6609"/>
                </a:lnTo>
                <a:lnTo>
                  <a:pt x="5499" y="6596"/>
                </a:lnTo>
                <a:lnTo>
                  <a:pt x="5532" y="6583"/>
                </a:lnTo>
                <a:lnTo>
                  <a:pt x="5569" y="6570"/>
                </a:lnTo>
                <a:lnTo>
                  <a:pt x="5609" y="6557"/>
                </a:lnTo>
                <a:lnTo>
                  <a:pt x="5650" y="6543"/>
                </a:lnTo>
                <a:lnTo>
                  <a:pt x="5695" y="6529"/>
                </a:lnTo>
                <a:lnTo>
                  <a:pt x="5742" y="6514"/>
                </a:lnTo>
                <a:lnTo>
                  <a:pt x="5791" y="6500"/>
                </a:lnTo>
                <a:lnTo>
                  <a:pt x="5895" y="6471"/>
                </a:lnTo>
                <a:lnTo>
                  <a:pt x="6008" y="6442"/>
                </a:lnTo>
                <a:lnTo>
                  <a:pt x="6128" y="6411"/>
                </a:lnTo>
                <a:lnTo>
                  <a:pt x="6255" y="6382"/>
                </a:lnTo>
                <a:lnTo>
                  <a:pt x="6387" y="6353"/>
                </a:lnTo>
                <a:lnTo>
                  <a:pt x="6525" y="6324"/>
                </a:lnTo>
                <a:lnTo>
                  <a:pt x="6667" y="6294"/>
                </a:lnTo>
                <a:lnTo>
                  <a:pt x="6813" y="6267"/>
                </a:lnTo>
                <a:lnTo>
                  <a:pt x="6299" y="3095"/>
                </a:lnTo>
                <a:lnTo>
                  <a:pt x="8371" y="2802"/>
                </a:lnTo>
                <a:lnTo>
                  <a:pt x="7973" y="6100"/>
                </a:lnTo>
                <a:lnTo>
                  <a:pt x="8108" y="6086"/>
                </a:lnTo>
                <a:lnTo>
                  <a:pt x="8240" y="6075"/>
                </a:lnTo>
                <a:lnTo>
                  <a:pt x="8305" y="6071"/>
                </a:lnTo>
                <a:lnTo>
                  <a:pt x="8369" y="6066"/>
                </a:lnTo>
                <a:lnTo>
                  <a:pt x="8433" y="6063"/>
                </a:lnTo>
                <a:lnTo>
                  <a:pt x="8495" y="6060"/>
                </a:lnTo>
                <a:lnTo>
                  <a:pt x="8557" y="6057"/>
                </a:lnTo>
                <a:lnTo>
                  <a:pt x="8618" y="6056"/>
                </a:lnTo>
                <a:lnTo>
                  <a:pt x="8678" y="6054"/>
                </a:lnTo>
                <a:lnTo>
                  <a:pt x="8736" y="6054"/>
                </a:lnTo>
                <a:lnTo>
                  <a:pt x="8793" y="6054"/>
                </a:lnTo>
                <a:lnTo>
                  <a:pt x="8849" y="6055"/>
                </a:lnTo>
                <a:lnTo>
                  <a:pt x="8904" y="6057"/>
                </a:lnTo>
                <a:lnTo>
                  <a:pt x="8957" y="6059"/>
                </a:lnTo>
                <a:lnTo>
                  <a:pt x="9008" y="6062"/>
                </a:lnTo>
                <a:lnTo>
                  <a:pt x="9059" y="6066"/>
                </a:lnTo>
                <a:lnTo>
                  <a:pt x="9108" y="6071"/>
                </a:lnTo>
                <a:lnTo>
                  <a:pt x="9155" y="6076"/>
                </a:lnTo>
                <a:lnTo>
                  <a:pt x="9200" y="6082"/>
                </a:lnTo>
                <a:lnTo>
                  <a:pt x="9243" y="6089"/>
                </a:lnTo>
                <a:lnTo>
                  <a:pt x="9286" y="6097"/>
                </a:lnTo>
                <a:lnTo>
                  <a:pt x="9325" y="6106"/>
                </a:lnTo>
                <a:lnTo>
                  <a:pt x="9363" y="6116"/>
                </a:lnTo>
                <a:lnTo>
                  <a:pt x="9399" y="6127"/>
                </a:lnTo>
                <a:lnTo>
                  <a:pt x="9433" y="6139"/>
                </a:lnTo>
                <a:lnTo>
                  <a:pt x="9464" y="6151"/>
                </a:lnTo>
                <a:lnTo>
                  <a:pt x="9493" y="6165"/>
                </a:lnTo>
                <a:lnTo>
                  <a:pt x="9521" y="6179"/>
                </a:lnTo>
                <a:lnTo>
                  <a:pt x="9546" y="6194"/>
                </a:lnTo>
                <a:lnTo>
                  <a:pt x="9568" y="6211"/>
                </a:lnTo>
                <a:lnTo>
                  <a:pt x="9583" y="6237"/>
                </a:lnTo>
                <a:lnTo>
                  <a:pt x="9586" y="6280"/>
                </a:lnTo>
                <a:lnTo>
                  <a:pt x="9579" y="6341"/>
                </a:lnTo>
                <a:lnTo>
                  <a:pt x="9561" y="6417"/>
                </a:lnTo>
                <a:lnTo>
                  <a:pt x="9533" y="6506"/>
                </a:lnTo>
                <a:lnTo>
                  <a:pt x="9495" y="6608"/>
                </a:lnTo>
                <a:lnTo>
                  <a:pt x="9450" y="6723"/>
                </a:lnTo>
                <a:lnTo>
                  <a:pt x="9398" y="6848"/>
                </a:lnTo>
                <a:lnTo>
                  <a:pt x="9337" y="6982"/>
                </a:lnTo>
                <a:lnTo>
                  <a:pt x="9271" y="7125"/>
                </a:lnTo>
                <a:lnTo>
                  <a:pt x="9198" y="7273"/>
                </a:lnTo>
                <a:lnTo>
                  <a:pt x="9120" y="7429"/>
                </a:lnTo>
                <a:lnTo>
                  <a:pt x="9039" y="7587"/>
                </a:lnTo>
                <a:lnTo>
                  <a:pt x="8953" y="7750"/>
                </a:lnTo>
                <a:lnTo>
                  <a:pt x="8864" y="7915"/>
                </a:lnTo>
                <a:lnTo>
                  <a:pt x="8773" y="8079"/>
                </a:lnTo>
                <a:lnTo>
                  <a:pt x="8680" y="8245"/>
                </a:lnTo>
                <a:lnTo>
                  <a:pt x="8586" y="8408"/>
                </a:lnTo>
                <a:lnTo>
                  <a:pt x="8491" y="8568"/>
                </a:lnTo>
                <a:lnTo>
                  <a:pt x="8398" y="8725"/>
                </a:lnTo>
                <a:lnTo>
                  <a:pt x="8304" y="8875"/>
                </a:lnTo>
                <a:lnTo>
                  <a:pt x="8213" y="9020"/>
                </a:lnTo>
                <a:lnTo>
                  <a:pt x="8123" y="9157"/>
                </a:lnTo>
                <a:lnTo>
                  <a:pt x="8037" y="9284"/>
                </a:lnTo>
                <a:lnTo>
                  <a:pt x="7954" y="9403"/>
                </a:lnTo>
                <a:lnTo>
                  <a:pt x="7876" y="9510"/>
                </a:lnTo>
                <a:lnTo>
                  <a:pt x="7802" y="9603"/>
                </a:lnTo>
                <a:lnTo>
                  <a:pt x="7733" y="9683"/>
                </a:lnTo>
                <a:lnTo>
                  <a:pt x="7672" y="9748"/>
                </a:lnTo>
                <a:lnTo>
                  <a:pt x="7616" y="9798"/>
                </a:lnTo>
                <a:lnTo>
                  <a:pt x="7569" y="9829"/>
                </a:lnTo>
                <a:lnTo>
                  <a:pt x="7530" y="9842"/>
                </a:lnTo>
                <a:close/>
                <a:moveTo>
                  <a:pt x="16123" y="7453"/>
                </a:moveTo>
                <a:lnTo>
                  <a:pt x="16104" y="7245"/>
                </a:lnTo>
                <a:lnTo>
                  <a:pt x="16074" y="7051"/>
                </a:lnTo>
                <a:lnTo>
                  <a:pt x="16032" y="6870"/>
                </a:lnTo>
                <a:lnTo>
                  <a:pt x="15981" y="6702"/>
                </a:lnTo>
                <a:lnTo>
                  <a:pt x="15920" y="6547"/>
                </a:lnTo>
                <a:lnTo>
                  <a:pt x="15852" y="6404"/>
                </a:lnTo>
                <a:lnTo>
                  <a:pt x="15776" y="6274"/>
                </a:lnTo>
                <a:lnTo>
                  <a:pt x="15693" y="6156"/>
                </a:lnTo>
                <a:lnTo>
                  <a:pt x="15602" y="6048"/>
                </a:lnTo>
                <a:lnTo>
                  <a:pt x="15506" y="5951"/>
                </a:lnTo>
                <a:lnTo>
                  <a:pt x="15405" y="5865"/>
                </a:lnTo>
                <a:lnTo>
                  <a:pt x="15300" y="5789"/>
                </a:lnTo>
                <a:lnTo>
                  <a:pt x="15192" y="5723"/>
                </a:lnTo>
                <a:lnTo>
                  <a:pt x="15080" y="5665"/>
                </a:lnTo>
                <a:lnTo>
                  <a:pt x="14965" y="5616"/>
                </a:lnTo>
                <a:lnTo>
                  <a:pt x="14849" y="5577"/>
                </a:lnTo>
                <a:lnTo>
                  <a:pt x="14732" y="5546"/>
                </a:lnTo>
                <a:lnTo>
                  <a:pt x="14615" y="5523"/>
                </a:lnTo>
                <a:lnTo>
                  <a:pt x="14498" y="5505"/>
                </a:lnTo>
                <a:lnTo>
                  <a:pt x="14382" y="5496"/>
                </a:lnTo>
                <a:lnTo>
                  <a:pt x="14267" y="5494"/>
                </a:lnTo>
                <a:lnTo>
                  <a:pt x="14155" y="5497"/>
                </a:lnTo>
                <a:lnTo>
                  <a:pt x="14046" y="5506"/>
                </a:lnTo>
                <a:lnTo>
                  <a:pt x="13942" y="5522"/>
                </a:lnTo>
                <a:lnTo>
                  <a:pt x="13842" y="5542"/>
                </a:lnTo>
                <a:lnTo>
                  <a:pt x="13746" y="5567"/>
                </a:lnTo>
                <a:lnTo>
                  <a:pt x="13656" y="5595"/>
                </a:lnTo>
                <a:lnTo>
                  <a:pt x="13573" y="5629"/>
                </a:lnTo>
                <a:lnTo>
                  <a:pt x="13497" y="5665"/>
                </a:lnTo>
                <a:lnTo>
                  <a:pt x="13429" y="5704"/>
                </a:lnTo>
                <a:lnTo>
                  <a:pt x="13369" y="5747"/>
                </a:lnTo>
                <a:lnTo>
                  <a:pt x="13319" y="5792"/>
                </a:lnTo>
                <a:lnTo>
                  <a:pt x="13332" y="5772"/>
                </a:lnTo>
                <a:lnTo>
                  <a:pt x="13368" y="5715"/>
                </a:lnTo>
                <a:lnTo>
                  <a:pt x="13393" y="5675"/>
                </a:lnTo>
                <a:lnTo>
                  <a:pt x="13422" y="5626"/>
                </a:lnTo>
                <a:lnTo>
                  <a:pt x="13453" y="5569"/>
                </a:lnTo>
                <a:lnTo>
                  <a:pt x="13487" y="5505"/>
                </a:lnTo>
                <a:lnTo>
                  <a:pt x="13522" y="5435"/>
                </a:lnTo>
                <a:lnTo>
                  <a:pt x="13558" y="5358"/>
                </a:lnTo>
                <a:lnTo>
                  <a:pt x="13594" y="5274"/>
                </a:lnTo>
                <a:lnTo>
                  <a:pt x="13629" y="5186"/>
                </a:lnTo>
                <a:lnTo>
                  <a:pt x="13663" y="5092"/>
                </a:lnTo>
                <a:lnTo>
                  <a:pt x="13696" y="4993"/>
                </a:lnTo>
                <a:lnTo>
                  <a:pt x="13725" y="4890"/>
                </a:lnTo>
                <a:lnTo>
                  <a:pt x="13751" y="4783"/>
                </a:lnTo>
                <a:lnTo>
                  <a:pt x="13773" y="4673"/>
                </a:lnTo>
                <a:lnTo>
                  <a:pt x="13790" y="4559"/>
                </a:lnTo>
                <a:lnTo>
                  <a:pt x="13802" y="4442"/>
                </a:lnTo>
                <a:lnTo>
                  <a:pt x="13807" y="4323"/>
                </a:lnTo>
                <a:lnTo>
                  <a:pt x="13805" y="4202"/>
                </a:lnTo>
                <a:lnTo>
                  <a:pt x="13795" y="4080"/>
                </a:lnTo>
                <a:lnTo>
                  <a:pt x="13777" y="3956"/>
                </a:lnTo>
                <a:lnTo>
                  <a:pt x="13750" y="3832"/>
                </a:lnTo>
                <a:lnTo>
                  <a:pt x="13714" y="3707"/>
                </a:lnTo>
                <a:lnTo>
                  <a:pt x="13666" y="3582"/>
                </a:lnTo>
                <a:lnTo>
                  <a:pt x="13608" y="3458"/>
                </a:lnTo>
                <a:lnTo>
                  <a:pt x="13537" y="3335"/>
                </a:lnTo>
                <a:lnTo>
                  <a:pt x="13455" y="3212"/>
                </a:lnTo>
                <a:lnTo>
                  <a:pt x="13358" y="3092"/>
                </a:lnTo>
                <a:lnTo>
                  <a:pt x="13248" y="2974"/>
                </a:lnTo>
                <a:lnTo>
                  <a:pt x="13123" y="2858"/>
                </a:lnTo>
                <a:lnTo>
                  <a:pt x="12991" y="2750"/>
                </a:lnTo>
                <a:lnTo>
                  <a:pt x="12859" y="2656"/>
                </a:lnTo>
                <a:lnTo>
                  <a:pt x="12727" y="2574"/>
                </a:lnTo>
                <a:lnTo>
                  <a:pt x="12597" y="2504"/>
                </a:lnTo>
                <a:lnTo>
                  <a:pt x="12467" y="2447"/>
                </a:lnTo>
                <a:lnTo>
                  <a:pt x="12339" y="2400"/>
                </a:lnTo>
                <a:lnTo>
                  <a:pt x="12211" y="2366"/>
                </a:lnTo>
                <a:lnTo>
                  <a:pt x="12085" y="2341"/>
                </a:lnTo>
                <a:lnTo>
                  <a:pt x="11961" y="2326"/>
                </a:lnTo>
                <a:lnTo>
                  <a:pt x="11838" y="2321"/>
                </a:lnTo>
                <a:lnTo>
                  <a:pt x="11717" y="2325"/>
                </a:lnTo>
                <a:lnTo>
                  <a:pt x="11599" y="2338"/>
                </a:lnTo>
                <a:lnTo>
                  <a:pt x="11482" y="2359"/>
                </a:lnTo>
                <a:lnTo>
                  <a:pt x="11368" y="2387"/>
                </a:lnTo>
                <a:lnTo>
                  <a:pt x="11256" y="2422"/>
                </a:lnTo>
                <a:lnTo>
                  <a:pt x="11147" y="2465"/>
                </a:lnTo>
                <a:lnTo>
                  <a:pt x="11042" y="2513"/>
                </a:lnTo>
                <a:lnTo>
                  <a:pt x="10939" y="2568"/>
                </a:lnTo>
                <a:lnTo>
                  <a:pt x="10839" y="2628"/>
                </a:lnTo>
                <a:lnTo>
                  <a:pt x="10742" y="2693"/>
                </a:lnTo>
                <a:lnTo>
                  <a:pt x="10649" y="2763"/>
                </a:lnTo>
                <a:lnTo>
                  <a:pt x="10560" y="2836"/>
                </a:lnTo>
                <a:lnTo>
                  <a:pt x="10474" y="2912"/>
                </a:lnTo>
                <a:lnTo>
                  <a:pt x="10392" y="2993"/>
                </a:lnTo>
                <a:lnTo>
                  <a:pt x="10315" y="3075"/>
                </a:lnTo>
                <a:lnTo>
                  <a:pt x="10242" y="3160"/>
                </a:lnTo>
                <a:lnTo>
                  <a:pt x="10174" y="3246"/>
                </a:lnTo>
                <a:lnTo>
                  <a:pt x="10109" y="3334"/>
                </a:lnTo>
                <a:lnTo>
                  <a:pt x="10051" y="3421"/>
                </a:lnTo>
                <a:lnTo>
                  <a:pt x="9996" y="3510"/>
                </a:lnTo>
                <a:lnTo>
                  <a:pt x="9947" y="3598"/>
                </a:lnTo>
                <a:lnTo>
                  <a:pt x="9904" y="3686"/>
                </a:lnTo>
                <a:lnTo>
                  <a:pt x="9907" y="3675"/>
                </a:lnTo>
                <a:lnTo>
                  <a:pt x="9915" y="3641"/>
                </a:lnTo>
                <a:lnTo>
                  <a:pt x="9927" y="3587"/>
                </a:lnTo>
                <a:lnTo>
                  <a:pt x="9943" y="3514"/>
                </a:lnTo>
                <a:lnTo>
                  <a:pt x="9960" y="3424"/>
                </a:lnTo>
                <a:lnTo>
                  <a:pt x="9978" y="3318"/>
                </a:lnTo>
                <a:lnTo>
                  <a:pt x="9996" y="3198"/>
                </a:lnTo>
                <a:lnTo>
                  <a:pt x="10012" y="3066"/>
                </a:lnTo>
                <a:lnTo>
                  <a:pt x="10027" y="2921"/>
                </a:lnTo>
                <a:lnTo>
                  <a:pt x="10037" y="2767"/>
                </a:lnTo>
                <a:lnTo>
                  <a:pt x="10042" y="2605"/>
                </a:lnTo>
                <a:lnTo>
                  <a:pt x="10041" y="2437"/>
                </a:lnTo>
                <a:lnTo>
                  <a:pt x="10033" y="2263"/>
                </a:lnTo>
                <a:lnTo>
                  <a:pt x="10016" y="2085"/>
                </a:lnTo>
                <a:lnTo>
                  <a:pt x="9991" y="1906"/>
                </a:lnTo>
                <a:lnTo>
                  <a:pt x="9955" y="1725"/>
                </a:lnTo>
                <a:lnTo>
                  <a:pt x="9908" y="1547"/>
                </a:lnTo>
                <a:lnTo>
                  <a:pt x="9847" y="1370"/>
                </a:lnTo>
                <a:lnTo>
                  <a:pt x="9773" y="1198"/>
                </a:lnTo>
                <a:lnTo>
                  <a:pt x="9683" y="1030"/>
                </a:lnTo>
                <a:lnTo>
                  <a:pt x="9577" y="871"/>
                </a:lnTo>
                <a:lnTo>
                  <a:pt x="9454" y="720"/>
                </a:lnTo>
                <a:lnTo>
                  <a:pt x="9313" y="579"/>
                </a:lnTo>
                <a:lnTo>
                  <a:pt x="9152" y="450"/>
                </a:lnTo>
                <a:lnTo>
                  <a:pt x="8970" y="333"/>
                </a:lnTo>
                <a:lnTo>
                  <a:pt x="8768" y="232"/>
                </a:lnTo>
                <a:lnTo>
                  <a:pt x="8541" y="147"/>
                </a:lnTo>
                <a:lnTo>
                  <a:pt x="8290" y="80"/>
                </a:lnTo>
                <a:lnTo>
                  <a:pt x="8015" y="31"/>
                </a:lnTo>
                <a:lnTo>
                  <a:pt x="7712" y="5"/>
                </a:lnTo>
                <a:lnTo>
                  <a:pt x="7383" y="0"/>
                </a:lnTo>
                <a:lnTo>
                  <a:pt x="7025" y="19"/>
                </a:lnTo>
                <a:lnTo>
                  <a:pt x="6681" y="58"/>
                </a:lnTo>
                <a:lnTo>
                  <a:pt x="6350" y="109"/>
                </a:lnTo>
                <a:lnTo>
                  <a:pt x="6034" y="176"/>
                </a:lnTo>
                <a:lnTo>
                  <a:pt x="5730" y="257"/>
                </a:lnTo>
                <a:lnTo>
                  <a:pt x="5442" y="350"/>
                </a:lnTo>
                <a:lnTo>
                  <a:pt x="5167" y="457"/>
                </a:lnTo>
                <a:lnTo>
                  <a:pt x="4906" y="575"/>
                </a:lnTo>
                <a:lnTo>
                  <a:pt x="4659" y="706"/>
                </a:lnTo>
                <a:lnTo>
                  <a:pt x="4425" y="848"/>
                </a:lnTo>
                <a:lnTo>
                  <a:pt x="4205" y="1000"/>
                </a:lnTo>
                <a:lnTo>
                  <a:pt x="4001" y="1164"/>
                </a:lnTo>
                <a:lnTo>
                  <a:pt x="3808" y="1337"/>
                </a:lnTo>
                <a:lnTo>
                  <a:pt x="3631" y="1520"/>
                </a:lnTo>
                <a:lnTo>
                  <a:pt x="3467" y="1712"/>
                </a:lnTo>
                <a:lnTo>
                  <a:pt x="3316" y="1912"/>
                </a:lnTo>
                <a:lnTo>
                  <a:pt x="3180" y="2121"/>
                </a:lnTo>
                <a:lnTo>
                  <a:pt x="3058" y="2338"/>
                </a:lnTo>
                <a:lnTo>
                  <a:pt x="2949" y="2561"/>
                </a:lnTo>
                <a:lnTo>
                  <a:pt x="2855" y="2791"/>
                </a:lnTo>
                <a:lnTo>
                  <a:pt x="2773" y="3027"/>
                </a:lnTo>
                <a:lnTo>
                  <a:pt x="2706" y="3269"/>
                </a:lnTo>
                <a:lnTo>
                  <a:pt x="2653" y="3516"/>
                </a:lnTo>
                <a:lnTo>
                  <a:pt x="2614" y="3769"/>
                </a:lnTo>
                <a:lnTo>
                  <a:pt x="2588" y="4025"/>
                </a:lnTo>
                <a:lnTo>
                  <a:pt x="2575" y="4286"/>
                </a:lnTo>
                <a:lnTo>
                  <a:pt x="2577" y="4551"/>
                </a:lnTo>
                <a:lnTo>
                  <a:pt x="2594" y="4817"/>
                </a:lnTo>
                <a:lnTo>
                  <a:pt x="2623" y="5087"/>
                </a:lnTo>
                <a:lnTo>
                  <a:pt x="2666" y="5359"/>
                </a:lnTo>
                <a:lnTo>
                  <a:pt x="2724" y="5632"/>
                </a:lnTo>
                <a:lnTo>
                  <a:pt x="2794" y="5906"/>
                </a:lnTo>
                <a:lnTo>
                  <a:pt x="2879" y="6181"/>
                </a:lnTo>
                <a:lnTo>
                  <a:pt x="2847" y="6177"/>
                </a:lnTo>
                <a:lnTo>
                  <a:pt x="2755" y="6169"/>
                </a:lnTo>
                <a:lnTo>
                  <a:pt x="2690" y="6166"/>
                </a:lnTo>
                <a:lnTo>
                  <a:pt x="2613" y="6163"/>
                </a:lnTo>
                <a:lnTo>
                  <a:pt x="2526" y="6162"/>
                </a:lnTo>
                <a:lnTo>
                  <a:pt x="2429" y="6163"/>
                </a:lnTo>
                <a:lnTo>
                  <a:pt x="2323" y="6167"/>
                </a:lnTo>
                <a:lnTo>
                  <a:pt x="2212" y="6174"/>
                </a:lnTo>
                <a:lnTo>
                  <a:pt x="2093" y="6185"/>
                </a:lnTo>
                <a:lnTo>
                  <a:pt x="1968" y="6202"/>
                </a:lnTo>
                <a:lnTo>
                  <a:pt x="1840" y="6224"/>
                </a:lnTo>
                <a:lnTo>
                  <a:pt x="1708" y="6252"/>
                </a:lnTo>
                <a:lnTo>
                  <a:pt x="1574" y="6286"/>
                </a:lnTo>
                <a:lnTo>
                  <a:pt x="1439" y="6329"/>
                </a:lnTo>
                <a:lnTo>
                  <a:pt x="1304" y="6378"/>
                </a:lnTo>
                <a:lnTo>
                  <a:pt x="1171" y="6438"/>
                </a:lnTo>
                <a:lnTo>
                  <a:pt x="1039" y="6505"/>
                </a:lnTo>
                <a:lnTo>
                  <a:pt x="911" y="6583"/>
                </a:lnTo>
                <a:lnTo>
                  <a:pt x="786" y="6672"/>
                </a:lnTo>
                <a:lnTo>
                  <a:pt x="667" y="6772"/>
                </a:lnTo>
                <a:lnTo>
                  <a:pt x="555" y="6883"/>
                </a:lnTo>
                <a:lnTo>
                  <a:pt x="450" y="7007"/>
                </a:lnTo>
                <a:lnTo>
                  <a:pt x="353" y="7145"/>
                </a:lnTo>
                <a:lnTo>
                  <a:pt x="266" y="7296"/>
                </a:lnTo>
                <a:lnTo>
                  <a:pt x="188" y="7462"/>
                </a:lnTo>
                <a:lnTo>
                  <a:pt x="124" y="7643"/>
                </a:lnTo>
                <a:lnTo>
                  <a:pt x="72" y="7839"/>
                </a:lnTo>
                <a:lnTo>
                  <a:pt x="32" y="8052"/>
                </a:lnTo>
                <a:lnTo>
                  <a:pt x="8" y="8282"/>
                </a:lnTo>
                <a:lnTo>
                  <a:pt x="0" y="8530"/>
                </a:lnTo>
                <a:lnTo>
                  <a:pt x="14" y="8780"/>
                </a:lnTo>
                <a:lnTo>
                  <a:pt x="57" y="9022"/>
                </a:lnTo>
                <a:lnTo>
                  <a:pt x="128" y="9252"/>
                </a:lnTo>
                <a:lnTo>
                  <a:pt x="227" y="9471"/>
                </a:lnTo>
                <a:lnTo>
                  <a:pt x="354" y="9679"/>
                </a:lnTo>
                <a:lnTo>
                  <a:pt x="507" y="9876"/>
                </a:lnTo>
                <a:lnTo>
                  <a:pt x="687" y="10061"/>
                </a:lnTo>
                <a:lnTo>
                  <a:pt x="894" y="10235"/>
                </a:lnTo>
                <a:lnTo>
                  <a:pt x="1126" y="10397"/>
                </a:lnTo>
                <a:lnTo>
                  <a:pt x="1384" y="10546"/>
                </a:lnTo>
                <a:lnTo>
                  <a:pt x="1667" y="10683"/>
                </a:lnTo>
                <a:lnTo>
                  <a:pt x="1976" y="10809"/>
                </a:lnTo>
                <a:lnTo>
                  <a:pt x="2309" y="10921"/>
                </a:lnTo>
                <a:lnTo>
                  <a:pt x="2666" y="11020"/>
                </a:lnTo>
                <a:lnTo>
                  <a:pt x="3047" y="11107"/>
                </a:lnTo>
                <a:lnTo>
                  <a:pt x="3451" y="11179"/>
                </a:lnTo>
                <a:lnTo>
                  <a:pt x="3880" y="11239"/>
                </a:lnTo>
                <a:lnTo>
                  <a:pt x="4330" y="11284"/>
                </a:lnTo>
                <a:lnTo>
                  <a:pt x="4803" y="11317"/>
                </a:lnTo>
                <a:lnTo>
                  <a:pt x="5298" y="11335"/>
                </a:lnTo>
                <a:lnTo>
                  <a:pt x="5815" y="11339"/>
                </a:lnTo>
                <a:lnTo>
                  <a:pt x="6352" y="11328"/>
                </a:lnTo>
                <a:lnTo>
                  <a:pt x="6912" y="11303"/>
                </a:lnTo>
                <a:lnTo>
                  <a:pt x="7491" y="11262"/>
                </a:lnTo>
                <a:lnTo>
                  <a:pt x="8092" y="11207"/>
                </a:lnTo>
                <a:lnTo>
                  <a:pt x="8712" y="11136"/>
                </a:lnTo>
                <a:lnTo>
                  <a:pt x="9351" y="11050"/>
                </a:lnTo>
                <a:lnTo>
                  <a:pt x="10010" y="10949"/>
                </a:lnTo>
                <a:lnTo>
                  <a:pt x="10688" y="10832"/>
                </a:lnTo>
                <a:lnTo>
                  <a:pt x="11384" y="10699"/>
                </a:lnTo>
                <a:lnTo>
                  <a:pt x="12098" y="10549"/>
                </a:lnTo>
                <a:lnTo>
                  <a:pt x="12831" y="10382"/>
                </a:lnTo>
                <a:lnTo>
                  <a:pt x="12869" y="10375"/>
                </a:lnTo>
                <a:lnTo>
                  <a:pt x="12978" y="10351"/>
                </a:lnTo>
                <a:lnTo>
                  <a:pt x="13056" y="10333"/>
                </a:lnTo>
                <a:lnTo>
                  <a:pt x="13147" y="10310"/>
                </a:lnTo>
                <a:lnTo>
                  <a:pt x="13250" y="10281"/>
                </a:lnTo>
                <a:lnTo>
                  <a:pt x="13366" y="10248"/>
                </a:lnTo>
                <a:lnTo>
                  <a:pt x="13490" y="10210"/>
                </a:lnTo>
                <a:lnTo>
                  <a:pt x="13624" y="10166"/>
                </a:lnTo>
                <a:lnTo>
                  <a:pt x="13764" y="10117"/>
                </a:lnTo>
                <a:lnTo>
                  <a:pt x="13911" y="10062"/>
                </a:lnTo>
                <a:lnTo>
                  <a:pt x="14063" y="10001"/>
                </a:lnTo>
                <a:lnTo>
                  <a:pt x="14217" y="9934"/>
                </a:lnTo>
                <a:lnTo>
                  <a:pt x="14374" y="9860"/>
                </a:lnTo>
                <a:lnTo>
                  <a:pt x="14532" y="9780"/>
                </a:lnTo>
                <a:lnTo>
                  <a:pt x="14690" y="9693"/>
                </a:lnTo>
                <a:lnTo>
                  <a:pt x="14845" y="9600"/>
                </a:lnTo>
                <a:lnTo>
                  <a:pt x="14998" y="9498"/>
                </a:lnTo>
                <a:lnTo>
                  <a:pt x="15146" y="9390"/>
                </a:lnTo>
                <a:lnTo>
                  <a:pt x="15288" y="9274"/>
                </a:lnTo>
                <a:lnTo>
                  <a:pt x="15424" y="9151"/>
                </a:lnTo>
                <a:lnTo>
                  <a:pt x="15552" y="9020"/>
                </a:lnTo>
                <a:lnTo>
                  <a:pt x="15670" y="8880"/>
                </a:lnTo>
                <a:lnTo>
                  <a:pt x="15778" y="8733"/>
                </a:lnTo>
                <a:lnTo>
                  <a:pt x="15874" y="8577"/>
                </a:lnTo>
                <a:lnTo>
                  <a:pt x="15957" y="8413"/>
                </a:lnTo>
                <a:lnTo>
                  <a:pt x="16024" y="8239"/>
                </a:lnTo>
                <a:lnTo>
                  <a:pt x="16076" y="8057"/>
                </a:lnTo>
                <a:lnTo>
                  <a:pt x="16111" y="7865"/>
                </a:lnTo>
                <a:lnTo>
                  <a:pt x="16127" y="7664"/>
                </a:lnTo>
                <a:lnTo>
                  <a:pt x="16123" y="7453"/>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9" name="Rectangle 36">
            <a:extLst>
              <a:ext uri="{FF2B5EF4-FFF2-40B4-BE49-F238E27FC236}">
                <a16:creationId xmlns:a16="http://schemas.microsoft.com/office/drawing/2014/main" id="{41C5CBBB-F8E3-D706-57DC-F50B80ED450F}"/>
              </a:ext>
            </a:extLst>
          </p:cNvPr>
          <p:cNvSpPr/>
          <p:nvPr/>
        </p:nvSpPr>
        <p:spPr>
          <a:xfrm>
            <a:off x="1229116" y="4537242"/>
            <a:ext cx="58271" cy="759485"/>
          </a:xfrm>
          <a:prstGeom prst="rect">
            <a:avLst/>
          </a:prstGeom>
          <a:solidFill>
            <a:srgbClr val="B28A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8362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barn(outHorizontal)">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1088BB47-C5C4-E078-E225-9ECFCEE115B0}"/>
              </a:ext>
            </a:extLst>
          </p:cNvPr>
          <p:cNvPicPr>
            <a:picLocks noGrp="1" noChangeAspect="1"/>
          </p:cNvPicPr>
          <p:nvPr>
            <p:ph type="pic" sz="quarter" idx="10"/>
          </p:nvPr>
        </p:nvPicPr>
        <p:blipFill>
          <a:blip r:embed="rId2"/>
          <a:srcRect t="16749" b="16749"/>
          <a:stretch/>
        </p:blipFill>
        <p:spPr/>
      </p:pic>
      <p:sp>
        <p:nvSpPr>
          <p:cNvPr id="3" name="Título 2">
            <a:extLst>
              <a:ext uri="{FF2B5EF4-FFF2-40B4-BE49-F238E27FC236}">
                <a16:creationId xmlns:a16="http://schemas.microsoft.com/office/drawing/2014/main" id="{4EC6463C-3669-93A0-99E0-9F8F3855213B}"/>
              </a:ext>
            </a:extLst>
          </p:cNvPr>
          <p:cNvSpPr>
            <a:spLocks noGrp="1"/>
          </p:cNvSpPr>
          <p:nvPr>
            <p:ph type="title"/>
          </p:nvPr>
        </p:nvSpPr>
        <p:spPr>
          <a:xfrm>
            <a:off x="4613835" y="3973575"/>
            <a:ext cx="6342088" cy="1284225"/>
          </a:xfrm>
        </p:spPr>
        <p:txBody>
          <a:bodyPr>
            <a:noAutofit/>
          </a:bodyPr>
          <a:lstStyle/>
          <a:p>
            <a:r>
              <a:rPr lang="es-CO" sz="5000">
                <a:solidFill>
                  <a:srgbClr val="035A93"/>
                </a:solidFill>
              </a:rPr>
              <a:t>4. </a:t>
            </a:r>
            <a:r>
              <a:rPr lang="es-MX" sz="5000">
                <a:solidFill>
                  <a:srgbClr val="035A93"/>
                </a:solidFill>
              </a:rPr>
              <a:t>Distribución de la población objetivo y de la muestra</a:t>
            </a:r>
            <a:endParaRPr lang="es-CO" sz="5000"/>
          </a:p>
        </p:txBody>
      </p:sp>
    </p:spTree>
    <p:extLst>
      <p:ext uri="{BB962C8B-B14F-4D97-AF65-F5344CB8AC3E}">
        <p14:creationId xmlns:p14="http://schemas.microsoft.com/office/powerpoint/2010/main" val="34809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2">
            <a:extLst>
              <a:ext uri="{FF2B5EF4-FFF2-40B4-BE49-F238E27FC236}">
                <a16:creationId xmlns:a16="http://schemas.microsoft.com/office/drawing/2014/main" id="{100B5980-B936-E80D-80E5-498EDDB727CC}"/>
              </a:ext>
            </a:extLst>
          </p:cNvPr>
          <p:cNvSpPr txBox="1">
            <a:spLocks/>
          </p:cNvSpPr>
          <p:nvPr/>
        </p:nvSpPr>
        <p:spPr>
          <a:xfrm>
            <a:off x="901700" y="1735370"/>
            <a:ext cx="8305053" cy="1953607"/>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000">
                <a:solidFill>
                  <a:schemeClr val="tx1">
                    <a:lumMod val="50000"/>
                    <a:lumOff val="50000"/>
                  </a:schemeClr>
                </a:solidFill>
                <a:cs typeface="Segoe UI"/>
              </a:rPr>
              <a:t>El presente análisis comprende los datos recolectados en 2025 a través de la </a:t>
            </a:r>
            <a:r>
              <a:rPr lang="es-MX" sz="2000" b="1">
                <a:solidFill>
                  <a:schemeClr val="tx1">
                    <a:lumMod val="50000"/>
                    <a:lumOff val="50000"/>
                  </a:schemeClr>
                </a:solidFill>
                <a:cs typeface="Segoe UI"/>
              </a:rPr>
              <a:t>encuesta de satisfacción </a:t>
            </a:r>
            <a:r>
              <a:rPr lang="es-MX" sz="2000">
                <a:solidFill>
                  <a:schemeClr val="tx1">
                    <a:lumMod val="50000"/>
                    <a:lumOff val="50000"/>
                  </a:schemeClr>
                </a:solidFill>
                <a:cs typeface="Segoe UI"/>
              </a:rPr>
              <a:t>aplicada a los usuarios que presentaron </a:t>
            </a:r>
            <a:r>
              <a:rPr lang="es-MX" sz="2000" b="1">
                <a:solidFill>
                  <a:schemeClr val="tx1">
                    <a:lumMod val="50000"/>
                    <a:lumOff val="50000"/>
                  </a:schemeClr>
                </a:solidFill>
                <a:cs typeface="Segoe UI"/>
              </a:rPr>
              <a:t>PQRSDA</a:t>
            </a:r>
            <a:r>
              <a:rPr lang="es-MX" sz="2000">
                <a:solidFill>
                  <a:schemeClr val="tx1">
                    <a:lumMod val="50000"/>
                    <a:lumOff val="50000"/>
                  </a:schemeClr>
                </a:solidFill>
                <a:cs typeface="Segoe UI"/>
              </a:rPr>
              <a:t> (peticiones, quejas, reclamos, sugerencias, denuncias y agradecimientos), así como la información obtenida de las encuestas realizadas a los </a:t>
            </a:r>
            <a:r>
              <a:rPr lang="es-MX" sz="2000" b="1">
                <a:solidFill>
                  <a:schemeClr val="tx1">
                    <a:lumMod val="50000"/>
                    <a:lumOff val="50000"/>
                  </a:schemeClr>
                </a:solidFill>
                <a:cs typeface="Segoe UI"/>
              </a:rPr>
              <a:t>usuarios de trámites institucionales</a:t>
            </a:r>
            <a:r>
              <a:rPr lang="es-MX" sz="2000">
                <a:solidFill>
                  <a:schemeClr val="tx1">
                    <a:lumMod val="50000"/>
                    <a:lumOff val="50000"/>
                  </a:schemeClr>
                </a:solidFill>
                <a:cs typeface="Segoe UI"/>
              </a:rPr>
              <a:t>.</a:t>
            </a:r>
            <a:endParaRPr lang="es-CO" sz="2000">
              <a:solidFill>
                <a:schemeClr val="tx1">
                  <a:lumMod val="50000"/>
                  <a:lumOff val="50000"/>
                </a:schemeClr>
              </a:solidFill>
              <a:cs typeface="Segoe UI"/>
            </a:endParaRPr>
          </a:p>
        </p:txBody>
      </p:sp>
      <p:pic>
        <p:nvPicPr>
          <p:cNvPr id="7" name="Imagen 6" descr="Icono&#10;&#10;Descripción generada automáticamente">
            <a:extLst>
              <a:ext uri="{FF2B5EF4-FFF2-40B4-BE49-F238E27FC236}">
                <a16:creationId xmlns:a16="http://schemas.microsoft.com/office/drawing/2014/main" id="{332B5BD0-F253-E785-6E28-AF5896B98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578" y="1877765"/>
            <a:ext cx="1811212" cy="1811212"/>
          </a:xfrm>
          <a:prstGeom prst="rect">
            <a:avLst/>
          </a:prstGeom>
        </p:spPr>
      </p:pic>
    </p:spTree>
    <p:extLst>
      <p:ext uri="{BB962C8B-B14F-4D97-AF65-F5344CB8AC3E}">
        <p14:creationId xmlns:p14="http://schemas.microsoft.com/office/powerpoint/2010/main" val="3012087274"/>
      </p:ext>
    </p:extLst>
  </p:cSld>
  <p:clrMapOvr>
    <a:masterClrMapping/>
  </p:clrMapOvr>
</p:sld>
</file>

<file path=ppt/theme/theme1.xml><?xml version="1.0" encoding="utf-8"?>
<a:theme xmlns:a="http://schemas.openxmlformats.org/drawingml/2006/main" name="Tema de Office">
  <a:themeElements>
    <a:clrScheme name="Fogafín">
      <a:dk1>
        <a:sysClr val="windowText" lastClr="000000"/>
      </a:dk1>
      <a:lt1>
        <a:sysClr val="window" lastClr="FFFFFF"/>
      </a:lt1>
      <a:dk2>
        <a:srgbClr val="006397"/>
      </a:dk2>
      <a:lt2>
        <a:srgbClr val="E7E6E6"/>
      </a:lt2>
      <a:accent1>
        <a:srgbClr val="006397"/>
      </a:accent1>
      <a:accent2>
        <a:srgbClr val="C0143B"/>
      </a:accent2>
      <a:accent3>
        <a:srgbClr val="638F2E"/>
      </a:accent3>
      <a:accent4>
        <a:srgbClr val="FFA100"/>
      </a:accent4>
      <a:accent5>
        <a:srgbClr val="00B0F0"/>
      </a:accent5>
      <a:accent6>
        <a:srgbClr val="6F3B55"/>
      </a:accent6>
      <a:hlink>
        <a:srgbClr val="48A1FA"/>
      </a:hlink>
      <a:folHlink>
        <a:srgbClr val="638F2E"/>
      </a:folHlink>
    </a:clrScheme>
    <a:fontScheme name="Personalizado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F7EB6BEC54E0040987A1CA75EBB1B49" ma:contentTypeVersion="14" ma:contentTypeDescription="Crear nuevo documento." ma:contentTypeScope="" ma:versionID="9c789e241e780f5ab766977611801c21">
  <xsd:schema xmlns:xsd="http://www.w3.org/2001/XMLSchema" xmlns:xs="http://www.w3.org/2001/XMLSchema" xmlns:p="http://schemas.microsoft.com/office/2006/metadata/properties" xmlns:ns2="59566f82-f342-460b-a36f-7f2067fae10e" xmlns:ns3="df5c9daf-8ab9-4342-943d-bf1a0c64ba80" targetNamespace="http://schemas.microsoft.com/office/2006/metadata/properties" ma:root="true" ma:fieldsID="9fabbbc8cd9a0b5d99df87d578c1b082" ns2:_="" ns3:_="">
    <xsd:import namespace="59566f82-f342-460b-a36f-7f2067fae10e"/>
    <xsd:import namespace="df5c9daf-8ab9-4342-943d-bf1a0c64ba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66f82-f342-460b-a36f-7f2067fae1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bc304029-e46c-43df-b474-3d8959adc6e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c9daf-8ab9-4342-943d-bf1a0c64ba8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96ecf65-5b2e-469c-b489-ecef4d2b32ea}" ma:internalName="TaxCatchAll" ma:showField="CatchAllData" ma:web="df5c9daf-8ab9-4342-943d-bf1a0c64ba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566f82-f342-460b-a36f-7f2067fae10e">
      <Terms xmlns="http://schemas.microsoft.com/office/infopath/2007/PartnerControls"/>
    </lcf76f155ced4ddcb4097134ff3c332f>
    <TaxCatchAll xmlns="df5c9daf-8ab9-4342-943d-bf1a0c64ba8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8B9A61-0376-46CB-AAD4-438FE2525203}">
  <ds:schemaRefs>
    <ds:schemaRef ds:uri="59566f82-f342-460b-a36f-7f2067fae10e"/>
    <ds:schemaRef ds:uri="df5c9daf-8ab9-4342-943d-bf1a0c64b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570AA6-08C9-4364-85F6-8E5A824948C2}">
  <ds:schemaRefs>
    <ds:schemaRef ds:uri="59566f82-f342-460b-a36f-7f2067fae10e"/>
    <ds:schemaRef ds:uri="df5c9daf-8ab9-4342-943d-bf1a0c64ba8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5588945-E599-48E4-B96E-908DF49135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1828</Words>
  <Application>Microsoft Office PowerPoint</Application>
  <PresentationFormat>Panorámica</PresentationFormat>
  <Paragraphs>152</Paragraphs>
  <Slides>21</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21</vt:i4>
      </vt:variant>
    </vt:vector>
  </HeadingPairs>
  <TitlesOfParts>
    <vt:vector size="35" baseType="lpstr">
      <vt:lpstr>Aptos</vt:lpstr>
      <vt:lpstr>Arial</vt:lpstr>
      <vt:lpstr>Bebas Neue</vt:lpstr>
      <vt:lpstr>Calibri</vt:lpstr>
      <vt:lpstr>Montserrat</vt:lpstr>
      <vt:lpstr>Montserrat Bold</vt:lpstr>
      <vt:lpstr>Montserrat ExtraBold</vt:lpstr>
      <vt:lpstr>Montserrat Light</vt:lpstr>
      <vt:lpstr>Montserrat Medium</vt:lpstr>
      <vt:lpstr>Roboto Condensed</vt:lpstr>
      <vt:lpstr>Segoe UI</vt:lpstr>
      <vt:lpstr>Verdana</vt:lpstr>
      <vt:lpstr>Wingdings</vt:lpstr>
      <vt:lpstr>Tema de Office</vt:lpstr>
      <vt:lpstr>Informe anual de satisfacción de usuarios – vigencia 2025</vt:lpstr>
      <vt:lpstr>Temas a desarrollar</vt:lpstr>
      <vt:lpstr>1. Ficha técnica</vt:lpstr>
      <vt:lpstr>Presentación de PowerPoint</vt:lpstr>
      <vt:lpstr>2. Objetivo</vt:lpstr>
      <vt:lpstr>3. Índice de satisfacción del servicio</vt:lpstr>
      <vt:lpstr>Presentación de PowerPoint</vt:lpstr>
      <vt:lpstr>4. Distribución de la población objetivo y de la muestra</vt:lpstr>
      <vt:lpstr>Presentación de PowerPoint</vt:lpstr>
      <vt:lpstr>Presentación de PowerPoint</vt:lpstr>
      <vt:lpstr>Presentación de PowerPoint</vt:lpstr>
      <vt:lpstr>5. Resultados</vt:lpstr>
      <vt:lpstr>Cifras a destacar: Índice satisfacción 2025</vt:lpstr>
      <vt:lpstr>Análisis de los resultados obtenidos</vt:lpstr>
      <vt:lpstr>Análisis de los resultados obtenidos</vt:lpstr>
      <vt:lpstr>Índice de satisfacción</vt:lpstr>
      <vt:lpstr>Resultados históricos del índice general de satisfacción</vt:lpstr>
      <vt:lpstr>6. Conclusiones y oportunidades de mejora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Angie Tatiana Posso</dc:creator>
  <cp:lastModifiedBy>Laura Ximena Cifuentes Alba</cp:lastModifiedBy>
  <cp:revision>1</cp:revision>
  <dcterms:created xsi:type="dcterms:W3CDTF">2024-07-08T22:54:50Z</dcterms:created>
  <dcterms:modified xsi:type="dcterms:W3CDTF">2026-01-16T17:45:12Z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0x010100EF7EB6BEC54E0040987A1CA75EBB1B49</vt:lpwstr>
  </property>
  <property fmtid="{D5CDD505-2E9C-101B-9397-08002B2CF9AE}" pid="3" name="MediaServiceImageTags">
    <vt:lpwstr/>
  </property>
</Properties>
</file>