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</p:sldMasterIdLst>
  <p:notesMasterIdLst>
    <p:notesMasterId r:id="rId43"/>
  </p:notesMasterIdLst>
  <p:handoutMasterIdLst>
    <p:handoutMasterId r:id="rId44"/>
  </p:handoutMasterIdLst>
  <p:sldIdLst>
    <p:sldId id="408" r:id="rId6"/>
    <p:sldId id="320" r:id="rId7"/>
    <p:sldId id="339" r:id="rId8"/>
    <p:sldId id="342" r:id="rId9"/>
    <p:sldId id="416" r:id="rId10"/>
    <p:sldId id="415" r:id="rId11"/>
    <p:sldId id="418" r:id="rId12"/>
    <p:sldId id="417" r:id="rId13"/>
    <p:sldId id="419" r:id="rId14"/>
    <p:sldId id="429" r:id="rId15"/>
    <p:sldId id="420" r:id="rId16"/>
    <p:sldId id="421" r:id="rId17"/>
    <p:sldId id="424" r:id="rId18"/>
    <p:sldId id="387" r:id="rId19"/>
    <p:sldId id="388" r:id="rId20"/>
    <p:sldId id="423" r:id="rId21"/>
    <p:sldId id="425" r:id="rId22"/>
    <p:sldId id="441" r:id="rId23"/>
    <p:sldId id="426" r:id="rId24"/>
    <p:sldId id="427" r:id="rId25"/>
    <p:sldId id="428" r:id="rId26"/>
    <p:sldId id="430" r:id="rId27"/>
    <p:sldId id="431" r:id="rId28"/>
    <p:sldId id="432" r:id="rId29"/>
    <p:sldId id="434" r:id="rId30"/>
    <p:sldId id="433" r:id="rId31"/>
    <p:sldId id="436" r:id="rId32"/>
    <p:sldId id="437" r:id="rId33"/>
    <p:sldId id="435" r:id="rId34"/>
    <p:sldId id="445" r:id="rId35"/>
    <p:sldId id="361" r:id="rId36"/>
    <p:sldId id="438" r:id="rId37"/>
    <p:sldId id="439" r:id="rId38"/>
    <p:sldId id="440" r:id="rId39"/>
    <p:sldId id="443" r:id="rId40"/>
    <p:sldId id="444" r:id="rId41"/>
    <p:sldId id="414" r:id="rId4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A8A"/>
    <a:srgbClr val="B28A3F"/>
    <a:srgbClr val="89BA20"/>
    <a:srgbClr val="216EA7"/>
    <a:srgbClr val="257CBD"/>
    <a:srgbClr val="61A60E"/>
    <a:srgbClr val="035A93"/>
    <a:srgbClr val="0E4070"/>
    <a:srgbClr val="297F2D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1442A-EAD6-4FF6-87BA-1D12581100F5}" v="1" dt="2026-01-29T17:57:10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Ximena Cifuentes Alba" userId="e8b26861-67ca-4d98-98de-54ccc2dc1596" providerId="ADAL" clId="{BEB65B91-9A99-42BB-949E-32D0E0D9B556}"/>
    <pc:docChg chg="undo custSel addSld delSld modSld sldOrd">
      <pc:chgData name="Laura Ximena Cifuentes Alba" userId="e8b26861-67ca-4d98-98de-54ccc2dc1596" providerId="ADAL" clId="{BEB65B91-9A99-42BB-949E-32D0E0D9B556}" dt="2026-01-29T17:57:25.728" v="1657" actId="14100"/>
      <pc:docMkLst>
        <pc:docMk/>
      </pc:docMkLst>
      <pc:sldChg chg="modSp mod">
        <pc:chgData name="Laura Ximena Cifuentes Alba" userId="e8b26861-67ca-4d98-98de-54ccc2dc1596" providerId="ADAL" clId="{BEB65B91-9A99-42BB-949E-32D0E0D9B556}" dt="2026-01-13T22:05:26.933" v="12" actId="20577"/>
        <pc:sldMkLst>
          <pc:docMk/>
          <pc:sldMk cId="3501170369" sldId="320"/>
        </pc:sldMkLst>
        <pc:spChg chg="mod">
          <ac:chgData name="Laura Ximena Cifuentes Alba" userId="e8b26861-67ca-4d98-98de-54ccc2dc1596" providerId="ADAL" clId="{BEB65B91-9A99-42BB-949E-32D0E0D9B556}" dt="2026-01-13T22:05:26.933" v="12" actId="20577"/>
          <ac:spMkLst>
            <pc:docMk/>
            <pc:sldMk cId="3501170369" sldId="320"/>
            <ac:spMk id="21" creationId="{4FF7244F-122D-70BD-2A15-F757CFBF2A0B}"/>
          </ac:spMkLst>
        </pc:spChg>
      </pc:sldChg>
      <pc:sldChg chg="modSp">
        <pc:chgData name="Laura Ximena Cifuentes Alba" userId="e8b26861-67ca-4d98-98de-54ccc2dc1596" providerId="ADAL" clId="{BEB65B91-9A99-42BB-949E-32D0E0D9B556}" dt="2026-01-13T22:05:36.372" v="13"/>
        <pc:sldMkLst>
          <pc:docMk/>
          <pc:sldMk cId="2947408913" sldId="339"/>
        </pc:sldMkLst>
        <pc:spChg chg="mod">
          <ac:chgData name="Laura Ximena Cifuentes Alba" userId="e8b26861-67ca-4d98-98de-54ccc2dc1596" providerId="ADAL" clId="{BEB65B91-9A99-42BB-949E-32D0E0D9B556}" dt="2026-01-13T22:05:36.372" v="13"/>
          <ac:spMkLst>
            <pc:docMk/>
            <pc:sldMk cId="2947408913" sldId="339"/>
            <ac:spMk id="21" creationId="{66D3490D-6BA5-44F0-2137-A879FD76B87A}"/>
          </ac:spMkLst>
        </pc:spChg>
      </pc:sldChg>
      <pc:sldChg chg="modSp mod">
        <pc:chgData name="Laura Ximena Cifuentes Alba" userId="e8b26861-67ca-4d98-98de-54ccc2dc1596" providerId="ADAL" clId="{BEB65B91-9A99-42BB-949E-32D0E0D9B556}" dt="2026-01-13T22:20:21.556" v="29" actId="20577"/>
        <pc:sldMkLst>
          <pc:docMk/>
          <pc:sldMk cId="3392800017" sldId="342"/>
        </pc:sldMkLst>
        <pc:spChg chg="mod">
          <ac:chgData name="Laura Ximena Cifuentes Alba" userId="e8b26861-67ca-4d98-98de-54ccc2dc1596" providerId="ADAL" clId="{BEB65B91-9A99-42BB-949E-32D0E0D9B556}" dt="2026-01-13T22:19:51.099" v="22" actId="20577"/>
          <ac:spMkLst>
            <pc:docMk/>
            <pc:sldMk cId="3392800017" sldId="342"/>
            <ac:spMk id="2" creationId="{2225FF5B-0516-4907-9B15-280B5D942D89}"/>
          </ac:spMkLst>
        </pc:spChg>
        <pc:spChg chg="mod">
          <ac:chgData name="Laura Ximena Cifuentes Alba" userId="e8b26861-67ca-4d98-98de-54ccc2dc1596" providerId="ADAL" clId="{BEB65B91-9A99-42BB-949E-32D0E0D9B556}" dt="2026-01-13T22:20:21.556" v="29" actId="20577"/>
          <ac:spMkLst>
            <pc:docMk/>
            <pc:sldMk cId="3392800017" sldId="342"/>
            <ac:spMk id="3" creationId="{40C03444-72C9-4EAD-BF54-32D51F683D48}"/>
          </ac:spMkLst>
        </pc:spChg>
      </pc:sldChg>
      <pc:sldChg chg="add">
        <pc:chgData name="Laura Ximena Cifuentes Alba" userId="e8b26861-67ca-4d98-98de-54ccc2dc1596" providerId="ADAL" clId="{BEB65B91-9A99-42BB-949E-32D0E0D9B556}" dt="2026-01-19T21:57:39.096" v="906"/>
        <pc:sldMkLst>
          <pc:docMk/>
          <pc:sldMk cId="4034504694" sldId="361"/>
        </pc:sldMkLst>
      </pc:sldChg>
      <pc:sldChg chg="add">
        <pc:chgData name="Laura Ximena Cifuentes Alba" userId="e8b26861-67ca-4d98-98de-54ccc2dc1596" providerId="ADAL" clId="{BEB65B91-9A99-42BB-949E-32D0E0D9B556}" dt="2026-01-19T17:54:01.333" v="531"/>
        <pc:sldMkLst>
          <pc:docMk/>
          <pc:sldMk cId="3546557053" sldId="387"/>
        </pc:sldMkLst>
      </pc:sldChg>
      <pc:sldChg chg="add">
        <pc:chgData name="Laura Ximena Cifuentes Alba" userId="e8b26861-67ca-4d98-98de-54ccc2dc1596" providerId="ADAL" clId="{BEB65B91-9A99-42BB-949E-32D0E0D9B556}" dt="2026-01-19T17:54:01.333" v="531"/>
        <pc:sldMkLst>
          <pc:docMk/>
          <pc:sldMk cId="2387314442" sldId="388"/>
        </pc:sldMkLst>
      </pc:sldChg>
      <pc:sldChg chg="addSp delSp modSp mod">
        <pc:chgData name="Laura Ximena Cifuentes Alba" userId="e8b26861-67ca-4d98-98de-54ccc2dc1596" providerId="ADAL" clId="{BEB65B91-9A99-42BB-949E-32D0E0D9B556}" dt="2026-01-29T17:57:25.728" v="1657" actId="14100"/>
        <pc:sldMkLst>
          <pc:docMk/>
          <pc:sldMk cId="963440500" sldId="408"/>
        </pc:sldMkLst>
        <pc:spChg chg="mod">
          <ac:chgData name="Laura Ximena Cifuentes Alba" userId="e8b26861-67ca-4d98-98de-54ccc2dc1596" providerId="ADAL" clId="{BEB65B91-9A99-42BB-949E-32D0E0D9B556}" dt="2026-01-29T17:57:25.728" v="1657" actId="14100"/>
          <ac:spMkLst>
            <pc:docMk/>
            <pc:sldMk cId="963440500" sldId="408"/>
            <ac:spMk id="5" creationId="{6C788DDF-5253-387A-3F21-DE9A73C8FAAF}"/>
          </ac:spMkLst>
        </pc:spChg>
        <pc:spChg chg="mod">
          <ac:chgData name="Laura Ximena Cifuentes Alba" userId="e8b26861-67ca-4d98-98de-54ccc2dc1596" providerId="ADAL" clId="{BEB65B91-9A99-42BB-949E-32D0E0D9B556}" dt="2026-01-21T13:50:47.864" v="1020" actId="27636"/>
          <ac:spMkLst>
            <pc:docMk/>
            <pc:sldMk cId="963440500" sldId="408"/>
            <ac:spMk id="6" creationId="{C2F70359-DEAD-5043-0F8D-CB40C4DF1B58}"/>
          </ac:spMkLst>
        </pc:spChg>
        <pc:picChg chg="add mod modCrop">
          <ac:chgData name="Laura Ximena Cifuentes Alba" userId="e8b26861-67ca-4d98-98de-54ccc2dc1596" providerId="ADAL" clId="{BEB65B91-9A99-42BB-949E-32D0E0D9B556}" dt="2026-01-21T17:43:40.697" v="1349" actId="1076"/>
          <ac:picMkLst>
            <pc:docMk/>
            <pc:sldMk cId="963440500" sldId="408"/>
            <ac:picMk id="20" creationId="{7DA729E9-4D49-B8C0-705E-84F8B0957EFD}"/>
          </ac:picMkLst>
        </pc:picChg>
      </pc:sldChg>
      <pc:sldChg chg="addSp delSp modSp new mod modClrScheme modAnim chgLayout">
        <pc:chgData name="Laura Ximena Cifuentes Alba" userId="e8b26861-67ca-4d98-98de-54ccc2dc1596" providerId="ADAL" clId="{BEB65B91-9A99-42BB-949E-32D0E0D9B556}" dt="2026-01-19T17:52:49.736" v="524" actId="14100"/>
        <pc:sldMkLst>
          <pc:docMk/>
          <pc:sldMk cId="1957647358" sldId="415"/>
        </pc:sldMkLst>
        <pc:spChg chg="add mod">
          <ac:chgData name="Laura Ximena Cifuentes Alba" userId="e8b26861-67ca-4d98-98de-54ccc2dc1596" providerId="ADAL" clId="{BEB65B91-9A99-42BB-949E-32D0E0D9B556}" dt="2026-01-19T17:52:46.864" v="523" actId="255"/>
          <ac:spMkLst>
            <pc:docMk/>
            <pc:sldMk cId="1957647358" sldId="415"/>
            <ac:spMk id="3" creationId="{9116208E-9DC3-5906-2702-72331D48FCCC}"/>
          </ac:spMkLst>
        </pc:spChg>
        <pc:spChg chg="add mod ord">
          <ac:chgData name="Laura Ximena Cifuentes Alba" userId="e8b26861-67ca-4d98-98de-54ccc2dc1596" providerId="ADAL" clId="{BEB65B91-9A99-42BB-949E-32D0E0D9B556}" dt="2026-01-19T17:52:49.736" v="524" actId="14100"/>
          <ac:spMkLst>
            <pc:docMk/>
            <pc:sldMk cId="1957647358" sldId="415"/>
            <ac:spMk id="4" creationId="{C05CCA63-52FB-1125-2D8D-6D950E5C0BAA}"/>
          </ac:spMkLst>
        </pc:spChg>
        <pc:spChg chg="add mod ord">
          <ac:chgData name="Laura Ximena Cifuentes Alba" userId="e8b26861-67ca-4d98-98de-54ccc2dc1596" providerId="ADAL" clId="{BEB65B91-9A99-42BB-949E-32D0E0D9B556}" dt="2026-01-13T22:23:44.576" v="68" actId="14100"/>
          <ac:spMkLst>
            <pc:docMk/>
            <pc:sldMk cId="1957647358" sldId="415"/>
            <ac:spMk id="5" creationId="{F5C6F082-112A-64EB-035F-9FD4D548D55D}"/>
          </ac:spMkLst>
        </pc:spChg>
        <pc:picChg chg="add mod">
          <ac:chgData name="Laura Ximena Cifuentes Alba" userId="e8b26861-67ca-4d98-98de-54ccc2dc1596" providerId="ADAL" clId="{BEB65B91-9A99-42BB-949E-32D0E0D9B556}" dt="2026-01-19T17:36:00.221" v="80" actId="1076"/>
          <ac:picMkLst>
            <pc:docMk/>
            <pc:sldMk cId="1957647358" sldId="415"/>
            <ac:picMk id="2" creationId="{A3FB178D-0A79-8BDC-FCBD-F7476612685B}"/>
          </ac:picMkLst>
        </pc:picChg>
      </pc:sldChg>
      <pc:sldChg chg="addSp delSp modSp new mod modClrScheme modAnim chgLayout">
        <pc:chgData name="Laura Ximena Cifuentes Alba" userId="e8b26861-67ca-4d98-98de-54ccc2dc1596" providerId="ADAL" clId="{BEB65B91-9A99-42BB-949E-32D0E0D9B556}" dt="2026-01-19T17:34:18.431" v="77"/>
        <pc:sldMkLst>
          <pc:docMk/>
          <pc:sldMk cId="1493869897" sldId="416"/>
        </pc:sldMkLst>
        <pc:spChg chg="add 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7" creationId="{F80F02E9-6006-32D1-C6C2-97F978BD3F68}"/>
          </ac:spMkLst>
        </pc:spChg>
        <pc:spChg chg="add 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8" creationId="{3FAF78C5-C7B3-E1A3-18B2-DB5CBA959255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1" creationId="{CFC86255-147D-5229-55C7-C93E4B460597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3" creationId="{7B9E1538-67D1-CB32-6464-A3A7E5C713AA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4" creationId="{7B78E1AC-2ED9-2B18-CF73-0E5C44EB6D73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5" creationId="{C57D4239-C785-C84D-A636-E6228519E713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6" creationId="{0F8024BA-9BB9-84BE-913D-C3FC9094BBFA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7" creationId="{65DF381C-19D9-E628-67E5-F2B08F58ED27}"/>
          </ac:spMkLst>
        </pc:spChg>
        <pc:spChg chg="mod">
          <ac:chgData name="Laura Ximena Cifuentes Alba" userId="e8b26861-67ca-4d98-98de-54ccc2dc1596" providerId="ADAL" clId="{BEB65B91-9A99-42BB-949E-32D0E0D9B556}" dt="2026-01-19T17:34:18.431" v="77"/>
          <ac:spMkLst>
            <pc:docMk/>
            <pc:sldMk cId="1493869897" sldId="416"/>
            <ac:spMk id="18" creationId="{B319496D-3111-D174-D3E9-5CA2A41C0160}"/>
          </ac:spMkLst>
        </pc:spChg>
        <pc:grpChg chg="mod">
          <ac:chgData name="Laura Ximena Cifuentes Alba" userId="e8b26861-67ca-4d98-98de-54ccc2dc1596" providerId="ADAL" clId="{BEB65B91-9A99-42BB-949E-32D0E0D9B556}" dt="2026-01-19T17:34:18.431" v="77"/>
          <ac:grpSpMkLst>
            <pc:docMk/>
            <pc:sldMk cId="1493869897" sldId="416"/>
            <ac:grpSpMk id="12" creationId="{96A07D45-EB76-F7B9-EC2B-B6340044AE2E}"/>
          </ac:grpSpMkLst>
        </pc:grpChg>
      </pc:sldChg>
      <pc:sldChg chg="addSp delSp modSp add mod modAnim">
        <pc:chgData name="Laura Ximena Cifuentes Alba" userId="e8b26861-67ca-4d98-98de-54ccc2dc1596" providerId="ADAL" clId="{BEB65B91-9A99-42BB-949E-32D0E0D9B556}" dt="2026-01-21T17:45:48.972" v="1394" actId="1076"/>
        <pc:sldMkLst>
          <pc:docMk/>
          <pc:sldMk cId="3352751130" sldId="417"/>
        </pc:sldMkLst>
        <pc:spChg chg="mod ord">
          <ac:chgData name="Laura Ximena Cifuentes Alba" userId="e8b26861-67ca-4d98-98de-54ccc2dc1596" providerId="ADAL" clId="{BEB65B91-9A99-42BB-949E-32D0E0D9B556}" dt="2026-01-21T17:45:48.972" v="1394" actId="1076"/>
          <ac:spMkLst>
            <pc:docMk/>
            <pc:sldMk cId="3352751130" sldId="417"/>
            <ac:spMk id="3" creationId="{A6DED66D-1628-6762-EA1A-47DBAB6A1B99}"/>
          </ac:spMkLst>
        </pc:spChg>
        <pc:spChg chg="mod">
          <ac:chgData name="Laura Ximena Cifuentes Alba" userId="e8b26861-67ca-4d98-98de-54ccc2dc1596" providerId="ADAL" clId="{BEB65B91-9A99-42BB-949E-32D0E0D9B556}" dt="2026-01-19T17:37:49.136" v="177" actId="14100"/>
          <ac:spMkLst>
            <pc:docMk/>
            <pc:sldMk cId="3352751130" sldId="417"/>
            <ac:spMk id="5" creationId="{14A0BED4-BCFC-2191-24CC-E18A4961A319}"/>
          </ac:spMkLst>
        </pc:spChg>
        <pc:spChg chg="add mod ord">
          <ac:chgData name="Laura Ximena Cifuentes Alba" userId="e8b26861-67ca-4d98-98de-54ccc2dc1596" providerId="ADAL" clId="{BEB65B91-9A99-42BB-949E-32D0E0D9B556}" dt="2026-01-21T17:45:48.972" v="1394" actId="1076"/>
          <ac:spMkLst>
            <pc:docMk/>
            <pc:sldMk cId="3352751130" sldId="417"/>
            <ac:spMk id="7" creationId="{3AF59787-FD61-1B95-6DCC-BDC592EC26FC}"/>
          </ac:spMkLst>
        </pc:spChg>
        <pc:picChg chg="add mod">
          <ac:chgData name="Laura Ximena Cifuentes Alba" userId="e8b26861-67ca-4d98-98de-54ccc2dc1596" providerId="ADAL" clId="{BEB65B91-9A99-42BB-949E-32D0E0D9B556}" dt="2026-01-21T17:45:41.052" v="1393" actId="1076"/>
          <ac:picMkLst>
            <pc:docMk/>
            <pc:sldMk cId="3352751130" sldId="417"/>
            <ac:picMk id="6" creationId="{2368124E-227B-AE2B-E759-E082FC2212D7}"/>
          </ac:picMkLst>
        </pc:picChg>
        <pc:picChg chg="add mod">
          <ac:chgData name="Laura Ximena Cifuentes Alba" userId="e8b26861-67ca-4d98-98de-54ccc2dc1596" providerId="ADAL" clId="{BEB65B91-9A99-42BB-949E-32D0E0D9B556}" dt="2026-01-21T17:45:36.099" v="1391" actId="1076"/>
          <ac:picMkLst>
            <pc:docMk/>
            <pc:sldMk cId="3352751130" sldId="417"/>
            <ac:picMk id="3074" creationId="{F59E68D6-5125-6BB5-E478-D9657E47E1CC}"/>
          </ac:picMkLst>
        </pc:picChg>
      </pc:sldChg>
      <pc:sldChg chg="modSp add">
        <pc:chgData name="Laura Ximena Cifuentes Alba" userId="e8b26861-67ca-4d98-98de-54ccc2dc1596" providerId="ADAL" clId="{BEB65B91-9A99-42BB-949E-32D0E0D9B556}" dt="2026-01-21T14:04:04.187" v="1030" actId="20577"/>
        <pc:sldMkLst>
          <pc:docMk/>
          <pc:sldMk cId="4036380775" sldId="418"/>
        </pc:sldMkLst>
        <pc:spChg chg="mod">
          <ac:chgData name="Laura Ximena Cifuentes Alba" userId="e8b26861-67ca-4d98-98de-54ccc2dc1596" providerId="ADAL" clId="{BEB65B91-9A99-42BB-949E-32D0E0D9B556}" dt="2026-01-21T14:04:04.187" v="1030" actId="20577"/>
          <ac:spMkLst>
            <pc:docMk/>
            <pc:sldMk cId="4036380775" sldId="418"/>
            <ac:spMk id="7" creationId="{6646E96E-E4B0-71DC-266C-F403995F90C2}"/>
          </ac:spMkLst>
        </pc:spChg>
        <pc:spChg chg="mod">
          <ac:chgData name="Laura Ximena Cifuentes Alba" userId="e8b26861-67ca-4d98-98de-54ccc2dc1596" providerId="ADAL" clId="{BEB65B91-9A99-42BB-949E-32D0E0D9B556}" dt="2026-01-19T17:42:49.344" v="342" actId="207"/>
          <ac:spMkLst>
            <pc:docMk/>
            <pc:sldMk cId="4036380775" sldId="418"/>
            <ac:spMk id="17" creationId="{1D9D02CD-7B16-9ECB-A7A1-8FEFF8DB2063}"/>
          </ac:spMkLst>
        </pc:spChg>
      </pc:sldChg>
      <pc:sldChg chg="modSp add mod">
        <pc:chgData name="Laura Ximena Cifuentes Alba" userId="e8b26861-67ca-4d98-98de-54ccc2dc1596" providerId="ADAL" clId="{BEB65B91-9A99-42BB-949E-32D0E0D9B556}" dt="2026-01-19T17:43:24.966" v="348" actId="108"/>
        <pc:sldMkLst>
          <pc:docMk/>
          <pc:sldMk cId="4158195853" sldId="419"/>
        </pc:sldMkLst>
        <pc:spChg chg="mod">
          <ac:chgData name="Laura Ximena Cifuentes Alba" userId="e8b26861-67ca-4d98-98de-54ccc2dc1596" providerId="ADAL" clId="{BEB65B91-9A99-42BB-949E-32D0E0D9B556}" dt="2026-01-19T17:43:24.966" v="348" actId="108"/>
          <ac:spMkLst>
            <pc:docMk/>
            <pc:sldMk cId="4158195853" sldId="419"/>
            <ac:spMk id="3" creationId="{B26CA40A-B0F5-76A4-F0A1-96E08DE825C1}"/>
          </ac:spMkLst>
        </pc:spChg>
      </pc:sldChg>
      <pc:sldChg chg="addSp delSp modSp add mod ord modAnim">
        <pc:chgData name="Laura Ximena Cifuentes Alba" userId="e8b26861-67ca-4d98-98de-54ccc2dc1596" providerId="ADAL" clId="{BEB65B91-9A99-42BB-949E-32D0E0D9B556}" dt="2026-01-19T17:49:52.419" v="481" actId="207"/>
        <pc:sldMkLst>
          <pc:docMk/>
          <pc:sldMk cId="2094144675" sldId="420"/>
        </pc:sldMkLst>
        <pc:spChg chg="mod">
          <ac:chgData name="Laura Ximena Cifuentes Alba" userId="e8b26861-67ca-4d98-98de-54ccc2dc1596" providerId="ADAL" clId="{BEB65B91-9A99-42BB-949E-32D0E0D9B556}" dt="2026-01-19T17:46:51.929" v="362" actId="1076"/>
          <ac:spMkLst>
            <pc:docMk/>
            <pc:sldMk cId="2094144675" sldId="420"/>
            <ac:spMk id="5" creationId="{106DB60D-AEE9-FD4A-D766-CE165D24DAB8}"/>
          </ac:spMkLst>
        </pc:spChg>
        <pc:spChg chg="add mod">
          <ac:chgData name="Laura Ximena Cifuentes Alba" userId="e8b26861-67ca-4d98-98de-54ccc2dc1596" providerId="ADAL" clId="{BEB65B91-9A99-42BB-949E-32D0E0D9B556}" dt="2026-01-19T17:49:52.419" v="481" actId="207"/>
          <ac:spMkLst>
            <pc:docMk/>
            <pc:sldMk cId="2094144675" sldId="420"/>
            <ac:spMk id="8" creationId="{E6B5C2F1-BC0F-7CEA-3342-C4A765138D87}"/>
          </ac:spMkLst>
        </pc:spChg>
        <pc:spChg chg="add mod ord">
          <ac:chgData name="Laura Ximena Cifuentes Alba" userId="e8b26861-67ca-4d98-98de-54ccc2dc1596" providerId="ADAL" clId="{BEB65B91-9A99-42BB-949E-32D0E0D9B556}" dt="2026-01-19T17:49:38.257" v="479" actId="167"/>
          <ac:spMkLst>
            <pc:docMk/>
            <pc:sldMk cId="2094144675" sldId="420"/>
            <ac:spMk id="9" creationId="{60DBCF5D-0562-5929-FF2B-06AD14BA1C90}"/>
          </ac:spMkLst>
        </pc:spChg>
        <pc:picChg chg="add mod">
          <ac:chgData name="Laura Ximena Cifuentes Alba" userId="e8b26861-67ca-4d98-98de-54ccc2dc1596" providerId="ADAL" clId="{BEB65B91-9A99-42BB-949E-32D0E0D9B556}" dt="2026-01-19T17:46:57.025" v="363" actId="1076"/>
          <ac:picMkLst>
            <pc:docMk/>
            <pc:sldMk cId="2094144675" sldId="420"/>
            <ac:picMk id="4" creationId="{236E066F-DDCB-2E45-73DD-3C5BAA528D31}"/>
          </ac:picMkLst>
        </pc:picChg>
      </pc:sldChg>
      <pc:sldChg chg="addSp delSp modSp add mod modAnim">
        <pc:chgData name="Laura Ximena Cifuentes Alba" userId="e8b26861-67ca-4d98-98de-54ccc2dc1596" providerId="ADAL" clId="{BEB65B91-9A99-42BB-949E-32D0E0D9B556}" dt="2026-01-21T14:11:07.184" v="1049" actId="1440"/>
        <pc:sldMkLst>
          <pc:docMk/>
          <pc:sldMk cId="90885253" sldId="421"/>
        </pc:sldMkLst>
        <pc:spChg chg="add mod ord">
          <ac:chgData name="Laura Ximena Cifuentes Alba" userId="e8b26861-67ca-4d98-98de-54ccc2dc1596" providerId="ADAL" clId="{BEB65B91-9A99-42BB-949E-32D0E0D9B556}" dt="2026-01-19T17:51:17.751" v="495" actId="1076"/>
          <ac:spMkLst>
            <pc:docMk/>
            <pc:sldMk cId="90885253" sldId="421"/>
            <ac:spMk id="3" creationId="{01791257-BD5B-27B2-6186-0DFE4A7474FA}"/>
          </ac:spMkLst>
        </pc:spChg>
        <pc:spChg chg="mod">
          <ac:chgData name="Laura Ximena Cifuentes Alba" userId="e8b26861-67ca-4d98-98de-54ccc2dc1596" providerId="ADAL" clId="{BEB65B91-9A99-42BB-949E-32D0E0D9B556}" dt="2026-01-19T17:48:16.452" v="473" actId="20577"/>
          <ac:spMkLst>
            <pc:docMk/>
            <pc:sldMk cId="90885253" sldId="421"/>
            <ac:spMk id="5" creationId="{DEA8B0AD-1C0A-ADAB-C1D5-2F1836F17193}"/>
          </ac:spMkLst>
        </pc:spChg>
        <pc:spChg chg="add mod">
          <ac:chgData name="Laura Ximena Cifuentes Alba" userId="e8b26861-67ca-4d98-98de-54ccc2dc1596" providerId="ADAL" clId="{BEB65B91-9A99-42BB-949E-32D0E0D9B556}" dt="2026-01-19T17:51:20.159" v="496" actId="14100"/>
          <ac:spMkLst>
            <pc:docMk/>
            <pc:sldMk cId="90885253" sldId="421"/>
            <ac:spMk id="6" creationId="{7DCD22A4-F29D-6C7A-B190-6FF1181BA2DD}"/>
          </ac:spMkLst>
        </pc:spChg>
        <pc:picChg chg="add mod">
          <ac:chgData name="Laura Ximena Cifuentes Alba" userId="e8b26861-67ca-4d98-98de-54ccc2dc1596" providerId="ADAL" clId="{BEB65B91-9A99-42BB-949E-32D0E0D9B556}" dt="2026-01-21T14:11:07.184" v="1049" actId="1440"/>
          <ac:picMkLst>
            <pc:docMk/>
            <pc:sldMk cId="90885253" sldId="421"/>
            <ac:picMk id="9" creationId="{82E598C6-BE3E-1E55-03C3-7304A2B1BB87}"/>
          </ac:picMkLst>
        </pc:picChg>
      </pc:sldChg>
      <pc:sldChg chg="addSp delSp modSp add mod">
        <pc:chgData name="Laura Ximena Cifuentes Alba" userId="e8b26861-67ca-4d98-98de-54ccc2dc1596" providerId="ADAL" clId="{BEB65B91-9A99-42BB-949E-32D0E0D9B556}" dt="2026-01-21T14:12:27.214" v="1050" actId="113"/>
        <pc:sldMkLst>
          <pc:docMk/>
          <pc:sldMk cId="1459652712" sldId="423"/>
        </pc:sldMkLst>
        <pc:spChg chg="add mod">
          <ac:chgData name="Laura Ximena Cifuentes Alba" userId="e8b26861-67ca-4d98-98de-54ccc2dc1596" providerId="ADAL" clId="{BEB65B91-9A99-42BB-949E-32D0E0D9B556}" dt="2026-01-19T17:54:56.499" v="540" actId="1076"/>
          <ac:spMkLst>
            <pc:docMk/>
            <pc:sldMk cId="1459652712" sldId="423"/>
            <ac:spMk id="2" creationId="{1F4A1C6C-32ED-4F19-6DF5-8F1E7B86CBAB}"/>
          </ac:spMkLst>
        </pc:spChg>
        <pc:spChg chg="mod">
          <ac:chgData name="Laura Ximena Cifuentes Alba" userId="e8b26861-67ca-4d98-98de-54ccc2dc1596" providerId="ADAL" clId="{BEB65B91-9A99-42BB-949E-32D0E0D9B556}" dt="2026-01-21T14:12:27.214" v="1050" actId="113"/>
          <ac:spMkLst>
            <pc:docMk/>
            <pc:sldMk cId="1459652712" sldId="423"/>
            <ac:spMk id="3" creationId="{79DBD66C-A991-C61C-08CE-BA71528F7520}"/>
          </ac:spMkLst>
        </pc:spChg>
        <pc:spChg chg="mod">
          <ac:chgData name="Laura Ximena Cifuentes Alba" userId="e8b26861-67ca-4d98-98de-54ccc2dc1596" providerId="ADAL" clId="{BEB65B91-9A99-42BB-949E-32D0E0D9B556}" dt="2026-01-19T17:54:44.017" v="538" actId="1076"/>
          <ac:spMkLst>
            <pc:docMk/>
            <pc:sldMk cId="1459652712" sldId="423"/>
            <ac:spMk id="5" creationId="{5FC21C15-C197-F7A1-444A-65F82CDF0C36}"/>
          </ac:spMkLst>
        </pc:spChg>
        <pc:spChg chg="mod">
          <ac:chgData name="Laura Ximena Cifuentes Alba" userId="e8b26861-67ca-4d98-98de-54ccc2dc1596" providerId="ADAL" clId="{BEB65B91-9A99-42BB-949E-32D0E0D9B556}" dt="2026-01-19T19:30:30.962" v="553" actId="14100"/>
          <ac:spMkLst>
            <pc:docMk/>
            <pc:sldMk cId="1459652712" sldId="423"/>
            <ac:spMk id="6" creationId="{76177AF3-E574-BF17-0760-BC9195C827FE}"/>
          </ac:spMkLst>
        </pc:spChg>
        <pc:picChg chg="add mod">
          <ac:chgData name="Laura Ximena Cifuentes Alba" userId="e8b26861-67ca-4d98-98de-54ccc2dc1596" providerId="ADAL" clId="{BEB65B91-9A99-42BB-949E-32D0E0D9B556}" dt="2026-01-19T21:24:49.661" v="649" actId="1076"/>
          <ac:picMkLst>
            <pc:docMk/>
            <pc:sldMk cId="1459652712" sldId="423"/>
            <ac:picMk id="7" creationId="{52CE7750-C3BF-2BE9-7A5F-9FE09B8F9017}"/>
          </ac:picMkLst>
        </pc:picChg>
        <pc:picChg chg="add mod">
          <ac:chgData name="Laura Ximena Cifuentes Alba" userId="e8b26861-67ca-4d98-98de-54ccc2dc1596" providerId="ADAL" clId="{BEB65B91-9A99-42BB-949E-32D0E0D9B556}" dt="2026-01-19T21:24:48.405" v="648" actId="14100"/>
          <ac:picMkLst>
            <pc:docMk/>
            <pc:sldMk cId="1459652712" sldId="423"/>
            <ac:picMk id="8" creationId="{19BAD703-34FA-7628-310E-3A36534FAD47}"/>
          </ac:picMkLst>
        </pc:picChg>
      </pc:sldChg>
      <pc:sldChg chg="add">
        <pc:chgData name="Laura Ximena Cifuentes Alba" userId="e8b26861-67ca-4d98-98de-54ccc2dc1596" providerId="ADAL" clId="{BEB65B91-9A99-42BB-949E-32D0E0D9B556}" dt="2026-01-19T17:54:01.333" v="531"/>
        <pc:sldMkLst>
          <pc:docMk/>
          <pc:sldMk cId="4222486492" sldId="424"/>
        </pc:sldMkLst>
      </pc:sldChg>
      <pc:sldChg chg="addSp delSp modSp add mod modAnim">
        <pc:chgData name="Laura Ximena Cifuentes Alba" userId="e8b26861-67ca-4d98-98de-54ccc2dc1596" providerId="ADAL" clId="{BEB65B91-9A99-42BB-949E-32D0E0D9B556}" dt="2026-01-21T14:19:49.201" v="1112" actId="1076"/>
        <pc:sldMkLst>
          <pc:docMk/>
          <pc:sldMk cId="1892644950" sldId="425"/>
        </pc:sldMkLst>
        <pc:spChg chg="mod">
          <ac:chgData name="Laura Ximena Cifuentes Alba" userId="e8b26861-67ca-4d98-98de-54ccc2dc1596" providerId="ADAL" clId="{BEB65B91-9A99-42BB-949E-32D0E0D9B556}" dt="2026-01-19T19:31:18.351" v="563"/>
          <ac:spMkLst>
            <pc:docMk/>
            <pc:sldMk cId="1892644950" sldId="425"/>
            <ac:spMk id="5" creationId="{884F933D-7E99-AF6D-54BB-75ADAB4AA418}"/>
          </ac:spMkLst>
        </pc:spChg>
        <pc:spChg chg="add mod">
          <ac:chgData name="Laura Ximena Cifuentes Alba" userId="e8b26861-67ca-4d98-98de-54ccc2dc1596" providerId="ADAL" clId="{BEB65B91-9A99-42BB-949E-32D0E0D9B556}" dt="2026-01-21T14:18:42.313" v="1094" actId="1076"/>
          <ac:spMkLst>
            <pc:docMk/>
            <pc:sldMk cId="1892644950" sldId="425"/>
            <ac:spMk id="13" creationId="{7FA5B8B9-71A4-7240-E535-D6FD5B690B43}"/>
          </ac:spMkLst>
        </pc:spChg>
        <pc:spChg chg="add mod">
          <ac:chgData name="Laura Ximena Cifuentes Alba" userId="e8b26861-67ca-4d98-98de-54ccc2dc1596" providerId="ADAL" clId="{BEB65B91-9A99-42BB-949E-32D0E0D9B556}" dt="2026-01-21T14:18:42.313" v="1094" actId="1076"/>
          <ac:spMkLst>
            <pc:docMk/>
            <pc:sldMk cId="1892644950" sldId="425"/>
            <ac:spMk id="14" creationId="{3781DA0D-2DF5-43CF-4200-EA2843D93EA9}"/>
          </ac:spMkLst>
        </pc:spChg>
        <pc:picChg chg="add mod">
          <ac:chgData name="Laura Ximena Cifuentes Alba" userId="e8b26861-67ca-4d98-98de-54ccc2dc1596" providerId="ADAL" clId="{BEB65B91-9A99-42BB-949E-32D0E0D9B556}" dt="2026-01-21T14:19:37.482" v="1107" actId="1440"/>
          <ac:picMkLst>
            <pc:docMk/>
            <pc:sldMk cId="1892644950" sldId="425"/>
            <ac:picMk id="24" creationId="{200D57D3-84C3-83E6-BFDE-BD6C9C4229CF}"/>
          </ac:picMkLst>
        </pc:picChg>
        <pc:picChg chg="add mod">
          <ac:chgData name="Laura Ximena Cifuentes Alba" userId="e8b26861-67ca-4d98-98de-54ccc2dc1596" providerId="ADAL" clId="{BEB65B91-9A99-42BB-949E-32D0E0D9B556}" dt="2026-01-21T14:19:49.201" v="1112" actId="1076"/>
          <ac:picMkLst>
            <pc:docMk/>
            <pc:sldMk cId="1892644950" sldId="425"/>
            <ac:picMk id="25" creationId="{DC24DA68-7148-275D-E85D-E2100D0FBDF9}"/>
          </ac:picMkLst>
        </pc:picChg>
      </pc:sldChg>
      <pc:sldChg chg="addSp delSp modSp add mod">
        <pc:chgData name="Laura Ximena Cifuentes Alba" userId="e8b26861-67ca-4d98-98de-54ccc2dc1596" providerId="ADAL" clId="{BEB65B91-9A99-42BB-949E-32D0E0D9B556}" dt="2026-01-21T14:20:15.195" v="1113" actId="14100"/>
        <pc:sldMkLst>
          <pc:docMk/>
          <pc:sldMk cId="1205396469" sldId="426"/>
        </pc:sldMkLst>
        <pc:spChg chg="mod">
          <ac:chgData name="Laura Ximena Cifuentes Alba" userId="e8b26861-67ca-4d98-98de-54ccc2dc1596" providerId="ADAL" clId="{BEB65B91-9A99-42BB-949E-32D0E0D9B556}" dt="2026-01-19T20:24:32.232" v="608"/>
          <ac:spMkLst>
            <pc:docMk/>
            <pc:sldMk cId="1205396469" sldId="426"/>
            <ac:spMk id="5" creationId="{A6F9F9E1-220D-E744-DCED-6BB6C6C3BCC3}"/>
          </ac:spMkLst>
        </pc:spChg>
        <pc:spChg chg="mod">
          <ac:chgData name="Laura Ximena Cifuentes Alba" userId="e8b26861-67ca-4d98-98de-54ccc2dc1596" providerId="ADAL" clId="{BEB65B91-9A99-42BB-949E-32D0E0D9B556}" dt="2026-01-21T14:20:15.195" v="1113" actId="14100"/>
          <ac:spMkLst>
            <pc:docMk/>
            <pc:sldMk cId="1205396469" sldId="426"/>
            <ac:spMk id="13" creationId="{A511D809-0BB2-8E4C-C98C-2F169A582DB3}"/>
          </ac:spMkLst>
        </pc:spChg>
        <pc:spChg chg="mod">
          <ac:chgData name="Laura Ximena Cifuentes Alba" userId="e8b26861-67ca-4d98-98de-54ccc2dc1596" providerId="ADAL" clId="{BEB65B91-9A99-42BB-949E-32D0E0D9B556}" dt="2026-01-19T20:52:08.592" v="624" actId="20577"/>
          <ac:spMkLst>
            <pc:docMk/>
            <pc:sldMk cId="1205396469" sldId="426"/>
            <ac:spMk id="14" creationId="{2E6FB9D8-791E-6F4C-7A87-D85EDE153CB1}"/>
          </ac:spMkLst>
        </pc:spChg>
        <pc:picChg chg="add mod">
          <ac:chgData name="Laura Ximena Cifuentes Alba" userId="e8b26861-67ca-4d98-98de-54ccc2dc1596" providerId="ADAL" clId="{BEB65B91-9A99-42BB-949E-32D0E0D9B556}" dt="2026-01-19T20:52:05.267" v="622" actId="1076"/>
          <ac:picMkLst>
            <pc:docMk/>
            <pc:sldMk cId="1205396469" sldId="426"/>
            <ac:picMk id="2" creationId="{3F05E642-C3DF-F1C2-CB44-E4EAE22D644B}"/>
          </ac:picMkLst>
        </pc:picChg>
      </pc:sldChg>
      <pc:sldChg chg="addSp delSp modSp add mod delAnim modAnim">
        <pc:chgData name="Laura Ximena Cifuentes Alba" userId="e8b26861-67ca-4d98-98de-54ccc2dc1596" providerId="ADAL" clId="{BEB65B91-9A99-42BB-949E-32D0E0D9B556}" dt="2026-01-19T21:23:08.653" v="641" actId="1076"/>
        <pc:sldMkLst>
          <pc:docMk/>
          <pc:sldMk cId="893604326" sldId="427"/>
        </pc:sldMkLst>
        <pc:spChg chg="mod">
          <ac:chgData name="Laura Ximena Cifuentes Alba" userId="e8b26861-67ca-4d98-98de-54ccc2dc1596" providerId="ADAL" clId="{BEB65B91-9A99-42BB-949E-32D0E0D9B556}" dt="2026-01-19T21:21:24.512" v="627"/>
          <ac:spMkLst>
            <pc:docMk/>
            <pc:sldMk cId="893604326" sldId="427"/>
            <ac:spMk id="5" creationId="{94E2270E-99D2-2CEB-8693-F3A2043E1055}"/>
          </ac:spMkLst>
        </pc:spChg>
        <pc:spChg chg="add mod">
          <ac:chgData name="Laura Ximena Cifuentes Alba" userId="e8b26861-67ca-4d98-98de-54ccc2dc1596" providerId="ADAL" clId="{BEB65B91-9A99-42BB-949E-32D0E0D9B556}" dt="2026-01-19T21:23:05.988" v="640" actId="1076"/>
          <ac:spMkLst>
            <pc:docMk/>
            <pc:sldMk cId="893604326" sldId="427"/>
            <ac:spMk id="6" creationId="{EF257A78-C69B-5C8D-C68D-416064C85A25}"/>
          </ac:spMkLst>
        </pc:spChg>
        <pc:spChg chg="add mod">
          <ac:chgData name="Laura Ximena Cifuentes Alba" userId="e8b26861-67ca-4d98-98de-54ccc2dc1596" providerId="ADAL" clId="{BEB65B91-9A99-42BB-949E-32D0E0D9B556}" dt="2026-01-19T21:23:08.653" v="641" actId="1076"/>
          <ac:spMkLst>
            <pc:docMk/>
            <pc:sldMk cId="893604326" sldId="427"/>
            <ac:spMk id="7" creationId="{3DDAAC2F-4F0C-D280-B24F-E4DC6A3FED55}"/>
          </ac:spMkLst>
        </pc:spChg>
        <pc:picChg chg="add mod">
          <ac:chgData name="Laura Ximena Cifuentes Alba" userId="e8b26861-67ca-4d98-98de-54ccc2dc1596" providerId="ADAL" clId="{BEB65B91-9A99-42BB-949E-32D0E0D9B556}" dt="2026-01-19T21:22:14.204" v="630" actId="14100"/>
          <ac:picMkLst>
            <pc:docMk/>
            <pc:sldMk cId="893604326" sldId="427"/>
            <ac:picMk id="3" creationId="{3BFFAE10-4393-2FC2-150F-2FDA1824119E}"/>
          </ac:picMkLst>
        </pc:picChg>
        <pc:picChg chg="add mod">
          <ac:chgData name="Laura Ximena Cifuentes Alba" userId="e8b26861-67ca-4d98-98de-54ccc2dc1596" providerId="ADAL" clId="{BEB65B91-9A99-42BB-949E-32D0E0D9B556}" dt="2026-01-19T21:22:18.478" v="633" actId="14100"/>
          <ac:picMkLst>
            <pc:docMk/>
            <pc:sldMk cId="893604326" sldId="427"/>
            <ac:picMk id="4" creationId="{7169F2F4-7F47-BFE5-3ED6-566A8529900B}"/>
          </ac:picMkLst>
        </pc:picChg>
      </pc:sldChg>
      <pc:sldChg chg="addSp delSp modSp add mod delAnim modAnim">
        <pc:chgData name="Laura Ximena Cifuentes Alba" userId="e8b26861-67ca-4d98-98de-54ccc2dc1596" providerId="ADAL" clId="{BEB65B91-9A99-42BB-949E-32D0E0D9B556}" dt="2026-01-19T21:45:39.421" v="806" actId="14100"/>
        <pc:sldMkLst>
          <pc:docMk/>
          <pc:sldMk cId="2377094319" sldId="428"/>
        </pc:sldMkLst>
        <pc:spChg chg="mod">
          <ac:chgData name="Laura Ximena Cifuentes Alba" userId="e8b26861-67ca-4d98-98de-54ccc2dc1596" providerId="ADAL" clId="{BEB65B91-9A99-42BB-949E-32D0E0D9B556}" dt="2026-01-19T21:23:36.053" v="643"/>
          <ac:spMkLst>
            <pc:docMk/>
            <pc:sldMk cId="2377094319" sldId="428"/>
            <ac:spMk id="5" creationId="{D0933345-1E7E-6CAB-184E-651026B9BE40}"/>
          </ac:spMkLst>
        </pc:spChg>
        <pc:spChg chg="mod ord">
          <ac:chgData name="Laura Ximena Cifuentes Alba" userId="e8b26861-67ca-4d98-98de-54ccc2dc1596" providerId="ADAL" clId="{BEB65B91-9A99-42BB-949E-32D0E0D9B556}" dt="2026-01-19T21:45:39.421" v="806" actId="14100"/>
          <ac:spMkLst>
            <pc:docMk/>
            <pc:sldMk cId="2377094319" sldId="428"/>
            <ac:spMk id="6" creationId="{A00D89B1-1D1D-D39C-0BD0-7FA474A68A2F}"/>
          </ac:spMkLst>
        </pc:spChg>
        <pc:spChg chg="add mod">
          <ac:chgData name="Laura Ximena Cifuentes Alba" userId="e8b26861-67ca-4d98-98de-54ccc2dc1596" providerId="ADAL" clId="{BEB65B91-9A99-42BB-949E-32D0E0D9B556}" dt="2026-01-19T21:45:33.508" v="805" actId="255"/>
          <ac:spMkLst>
            <pc:docMk/>
            <pc:sldMk cId="2377094319" sldId="428"/>
            <ac:spMk id="9" creationId="{607C2616-2AE2-6F5C-BC27-AA6F2172E0B2}"/>
          </ac:spMkLst>
        </pc:spChg>
        <pc:picChg chg="add mod">
          <ac:chgData name="Laura Ximena Cifuentes Alba" userId="e8b26861-67ca-4d98-98de-54ccc2dc1596" providerId="ADAL" clId="{BEB65B91-9A99-42BB-949E-32D0E0D9B556}" dt="2026-01-19T21:25:15.701" v="652" actId="1076"/>
          <ac:picMkLst>
            <pc:docMk/>
            <pc:sldMk cId="2377094319" sldId="428"/>
            <ac:picMk id="2" creationId="{E9075970-999C-2561-FC66-591C5EBDEC9B}"/>
          </ac:picMkLst>
        </pc:picChg>
      </pc:sldChg>
      <pc:sldChg chg="modSp add mod">
        <pc:chgData name="Laura Ximena Cifuentes Alba" userId="e8b26861-67ca-4d98-98de-54ccc2dc1596" providerId="ADAL" clId="{BEB65B91-9A99-42BB-949E-32D0E0D9B556}" dt="2026-01-19T21:29:05.355" v="699" actId="207"/>
        <pc:sldMkLst>
          <pc:docMk/>
          <pc:sldMk cId="764812668" sldId="429"/>
        </pc:sldMkLst>
        <pc:spChg chg="mod">
          <ac:chgData name="Laura Ximena Cifuentes Alba" userId="e8b26861-67ca-4d98-98de-54ccc2dc1596" providerId="ADAL" clId="{BEB65B91-9A99-42BB-949E-32D0E0D9B556}" dt="2026-01-19T21:28:59.435" v="698" actId="207"/>
          <ac:spMkLst>
            <pc:docMk/>
            <pc:sldMk cId="764812668" sldId="429"/>
            <ac:spMk id="7" creationId="{4106984E-DA03-2E78-93B5-778F39A8AC20}"/>
          </ac:spMkLst>
        </pc:spChg>
        <pc:spChg chg="mod">
          <ac:chgData name="Laura Ximena Cifuentes Alba" userId="e8b26861-67ca-4d98-98de-54ccc2dc1596" providerId="ADAL" clId="{BEB65B91-9A99-42BB-949E-32D0E0D9B556}" dt="2026-01-19T21:29:05.355" v="699" actId="207"/>
          <ac:spMkLst>
            <pc:docMk/>
            <pc:sldMk cId="764812668" sldId="429"/>
            <ac:spMk id="17" creationId="{A94739C4-725A-ADE4-C849-62C2D6DABCFB}"/>
          </ac:spMkLst>
        </pc:spChg>
      </pc:sldChg>
      <pc:sldChg chg="modSp add">
        <pc:chgData name="Laura Ximena Cifuentes Alba" userId="e8b26861-67ca-4d98-98de-54ccc2dc1596" providerId="ADAL" clId="{BEB65B91-9A99-42BB-949E-32D0E0D9B556}" dt="2026-01-19T21:29:51.802" v="701"/>
        <pc:sldMkLst>
          <pc:docMk/>
          <pc:sldMk cId="2047117545" sldId="430"/>
        </pc:sldMkLst>
        <pc:spChg chg="mod">
          <ac:chgData name="Laura Ximena Cifuentes Alba" userId="e8b26861-67ca-4d98-98de-54ccc2dc1596" providerId="ADAL" clId="{BEB65B91-9A99-42BB-949E-32D0E0D9B556}" dt="2026-01-19T21:29:51.802" v="701"/>
          <ac:spMkLst>
            <pc:docMk/>
            <pc:sldMk cId="2047117545" sldId="430"/>
            <ac:spMk id="7" creationId="{7F24A7D4-E90B-A54D-91DF-298A00D31EEA}"/>
          </ac:spMkLst>
        </pc:spChg>
      </pc:sldChg>
      <pc:sldChg chg="addSp delSp modSp add mod delAnim modAnim">
        <pc:chgData name="Laura Ximena Cifuentes Alba" userId="e8b26861-67ca-4d98-98de-54ccc2dc1596" providerId="ADAL" clId="{BEB65B91-9A99-42BB-949E-32D0E0D9B556}" dt="2026-01-27T20:19:42.243" v="1605" actId="20577"/>
        <pc:sldMkLst>
          <pc:docMk/>
          <pc:sldMk cId="237296002" sldId="431"/>
        </pc:sldMkLst>
        <pc:spChg chg="mod">
          <ac:chgData name="Laura Ximena Cifuentes Alba" userId="e8b26861-67ca-4d98-98de-54ccc2dc1596" providerId="ADAL" clId="{BEB65B91-9A99-42BB-949E-32D0E0D9B556}" dt="2026-01-19T21:30:51.868" v="704"/>
          <ac:spMkLst>
            <pc:docMk/>
            <pc:sldMk cId="237296002" sldId="431"/>
            <ac:spMk id="5" creationId="{08AD5BEC-DB46-DC17-3F81-157066C73252}"/>
          </ac:spMkLst>
        </pc:spChg>
        <pc:spChg chg="add mod">
          <ac:chgData name="Laura Ximena Cifuentes Alba" userId="e8b26861-67ca-4d98-98de-54ccc2dc1596" providerId="ADAL" clId="{BEB65B91-9A99-42BB-949E-32D0E0D9B556}" dt="2026-01-21T17:53:25.118" v="1480" actId="1076"/>
          <ac:spMkLst>
            <pc:docMk/>
            <pc:sldMk cId="237296002" sldId="431"/>
            <ac:spMk id="7" creationId="{E815E2C1-C3DD-AA7E-7D55-3D4A008D7D69}"/>
          </ac:spMkLst>
        </pc:spChg>
        <pc:spChg chg="add mod">
          <ac:chgData name="Laura Ximena Cifuentes Alba" userId="e8b26861-67ca-4d98-98de-54ccc2dc1596" providerId="ADAL" clId="{BEB65B91-9A99-42BB-949E-32D0E0D9B556}" dt="2026-01-21T17:53:21.990" v="1479" actId="1076"/>
          <ac:spMkLst>
            <pc:docMk/>
            <pc:sldMk cId="237296002" sldId="431"/>
            <ac:spMk id="8" creationId="{8652FB89-59E1-382F-831F-9FE59F34AED0}"/>
          </ac:spMkLst>
        </pc:spChg>
        <pc:spChg chg="add mod">
          <ac:chgData name="Laura Ximena Cifuentes Alba" userId="e8b26861-67ca-4d98-98de-54ccc2dc1596" providerId="ADAL" clId="{BEB65B91-9A99-42BB-949E-32D0E0D9B556}" dt="2026-01-27T20:19:42.243" v="1605" actId="20577"/>
          <ac:spMkLst>
            <pc:docMk/>
            <pc:sldMk cId="237296002" sldId="431"/>
            <ac:spMk id="12" creationId="{110894AB-D2D9-0A3A-9D20-D52156D81BA2}"/>
          </ac:spMkLst>
        </pc:spChg>
        <pc:spChg chg="add mod ord">
          <ac:chgData name="Laura Ximena Cifuentes Alba" userId="e8b26861-67ca-4d98-98de-54ccc2dc1596" providerId="ADAL" clId="{BEB65B91-9A99-42BB-949E-32D0E0D9B556}" dt="2026-01-21T17:56:43.310" v="1593" actId="14100"/>
          <ac:spMkLst>
            <pc:docMk/>
            <pc:sldMk cId="237296002" sldId="431"/>
            <ac:spMk id="14" creationId="{BF3ADAD8-D1FC-E3AA-4E9D-47598F6A6A12}"/>
          </ac:spMkLst>
        </pc:spChg>
        <pc:picChg chg="add mod">
          <ac:chgData name="Laura Ximena Cifuentes Alba" userId="e8b26861-67ca-4d98-98de-54ccc2dc1596" providerId="ADAL" clId="{BEB65B91-9A99-42BB-949E-32D0E0D9B556}" dt="2026-01-21T17:56:45.461" v="1594" actId="1440"/>
          <ac:picMkLst>
            <pc:docMk/>
            <pc:sldMk cId="237296002" sldId="431"/>
            <ac:picMk id="11" creationId="{F3B7F188-4FBC-B0F5-8B38-0065D2C0103D}"/>
          </ac:picMkLst>
        </pc:picChg>
      </pc:sldChg>
      <pc:sldChg chg="addSp modSp add mod">
        <pc:chgData name="Laura Ximena Cifuentes Alba" userId="e8b26861-67ca-4d98-98de-54ccc2dc1596" providerId="ADAL" clId="{BEB65B91-9A99-42BB-949E-32D0E0D9B556}" dt="2026-01-27T20:21:52.302" v="1629" actId="14861"/>
        <pc:sldMkLst>
          <pc:docMk/>
          <pc:sldMk cId="2543222572" sldId="432"/>
        </pc:sldMkLst>
        <pc:spChg chg="add mod">
          <ac:chgData name="Laura Ximena Cifuentes Alba" userId="e8b26861-67ca-4d98-98de-54ccc2dc1596" providerId="ADAL" clId="{BEB65B91-9A99-42BB-949E-32D0E0D9B556}" dt="2026-01-19T21:33:32.273" v="725" actId="1076"/>
          <ac:spMkLst>
            <pc:docMk/>
            <pc:sldMk cId="2543222572" sldId="432"/>
            <ac:spMk id="2" creationId="{1B8D3C16-A09C-55AA-453B-020E1C7AFD7B}"/>
          </ac:spMkLst>
        </pc:spChg>
        <pc:spChg chg="mod">
          <ac:chgData name="Laura Ximena Cifuentes Alba" userId="e8b26861-67ca-4d98-98de-54ccc2dc1596" providerId="ADAL" clId="{BEB65B91-9A99-42BB-949E-32D0E0D9B556}" dt="2026-01-19T21:33:21.489" v="720" actId="1076"/>
          <ac:spMkLst>
            <pc:docMk/>
            <pc:sldMk cId="2543222572" sldId="432"/>
            <ac:spMk id="5" creationId="{D7DBF7A1-0230-F23E-7566-3CB30514E42A}"/>
          </ac:spMkLst>
        </pc:spChg>
        <pc:spChg chg="mod">
          <ac:chgData name="Laura Ximena Cifuentes Alba" userId="e8b26861-67ca-4d98-98de-54ccc2dc1596" providerId="ADAL" clId="{BEB65B91-9A99-42BB-949E-32D0E0D9B556}" dt="2026-01-19T21:33:21.489" v="720" actId="1076"/>
          <ac:spMkLst>
            <pc:docMk/>
            <pc:sldMk cId="2543222572" sldId="432"/>
            <ac:spMk id="8" creationId="{4DD650A2-9613-2CE2-1263-F487B4BC4A65}"/>
          </ac:spMkLst>
        </pc:spChg>
        <pc:spChg chg="mod">
          <ac:chgData name="Laura Ximena Cifuentes Alba" userId="e8b26861-67ca-4d98-98de-54ccc2dc1596" providerId="ADAL" clId="{BEB65B91-9A99-42BB-949E-32D0E0D9B556}" dt="2026-01-19T21:33:21.489" v="720" actId="1076"/>
          <ac:spMkLst>
            <pc:docMk/>
            <pc:sldMk cId="2543222572" sldId="432"/>
            <ac:spMk id="9" creationId="{75391E68-78DD-F98F-F15F-20D5165635DF}"/>
          </ac:spMkLst>
        </pc:spChg>
        <pc:picChg chg="mod">
          <ac:chgData name="Laura Ximena Cifuentes Alba" userId="e8b26861-67ca-4d98-98de-54ccc2dc1596" providerId="ADAL" clId="{BEB65B91-9A99-42BB-949E-32D0E0D9B556}" dt="2026-01-27T20:21:46.859" v="1628" actId="14861"/>
          <ac:picMkLst>
            <pc:docMk/>
            <pc:sldMk cId="2543222572" sldId="432"/>
            <ac:picMk id="4" creationId="{E306231C-93E6-7932-5814-813318B8C97C}"/>
          </ac:picMkLst>
        </pc:picChg>
        <pc:picChg chg="mod">
          <ac:chgData name="Laura Ximena Cifuentes Alba" userId="e8b26861-67ca-4d98-98de-54ccc2dc1596" providerId="ADAL" clId="{BEB65B91-9A99-42BB-949E-32D0E0D9B556}" dt="2026-01-27T20:21:52.302" v="1629" actId="14861"/>
          <ac:picMkLst>
            <pc:docMk/>
            <pc:sldMk cId="2543222572" sldId="432"/>
            <ac:picMk id="6" creationId="{657D920C-32F4-D3C2-6E61-D12F3927FA30}"/>
          </ac:picMkLst>
        </pc:picChg>
        <pc:picChg chg="mod">
          <ac:chgData name="Laura Ximena Cifuentes Alba" userId="e8b26861-67ca-4d98-98de-54ccc2dc1596" providerId="ADAL" clId="{BEB65B91-9A99-42BB-949E-32D0E0D9B556}" dt="2026-01-27T20:21:52.302" v="1629" actId="14861"/>
          <ac:picMkLst>
            <pc:docMk/>
            <pc:sldMk cId="2543222572" sldId="432"/>
            <ac:picMk id="7" creationId="{1335D098-CCE0-2ECD-50BC-BFCC8360D887}"/>
          </ac:picMkLst>
        </pc:picChg>
        <pc:picChg chg="mod">
          <ac:chgData name="Laura Ximena Cifuentes Alba" userId="e8b26861-67ca-4d98-98de-54ccc2dc1596" providerId="ADAL" clId="{BEB65B91-9A99-42BB-949E-32D0E0D9B556}" dt="2026-01-27T20:21:52.302" v="1629" actId="14861"/>
          <ac:picMkLst>
            <pc:docMk/>
            <pc:sldMk cId="2543222572" sldId="432"/>
            <ac:picMk id="10" creationId="{E12B4BB3-5EC8-7DA0-F4AF-CA46490D1883}"/>
          </ac:picMkLst>
        </pc:picChg>
        <pc:picChg chg="mod">
          <ac:chgData name="Laura Ximena Cifuentes Alba" userId="e8b26861-67ca-4d98-98de-54ccc2dc1596" providerId="ADAL" clId="{BEB65B91-9A99-42BB-949E-32D0E0D9B556}" dt="2026-01-27T20:21:52.302" v="1629" actId="14861"/>
          <ac:picMkLst>
            <pc:docMk/>
            <pc:sldMk cId="2543222572" sldId="432"/>
            <ac:picMk id="11" creationId="{A9CE7350-39AF-28B6-656D-24500CC6A8DE}"/>
          </ac:picMkLst>
        </pc:picChg>
        <pc:picChg chg="mod">
          <ac:chgData name="Laura Ximena Cifuentes Alba" userId="e8b26861-67ca-4d98-98de-54ccc2dc1596" providerId="ADAL" clId="{BEB65B91-9A99-42BB-949E-32D0E0D9B556}" dt="2026-01-27T20:21:52.302" v="1629" actId="14861"/>
          <ac:picMkLst>
            <pc:docMk/>
            <pc:sldMk cId="2543222572" sldId="432"/>
            <ac:picMk id="12" creationId="{227C8989-DA08-2424-1995-EF9300DBC2CB}"/>
          </ac:picMkLst>
        </pc:picChg>
      </pc:sldChg>
      <pc:sldChg chg="addSp delSp modSp add mod ord delAnim modAnim">
        <pc:chgData name="Laura Ximena Cifuentes Alba" userId="e8b26861-67ca-4d98-98de-54ccc2dc1596" providerId="ADAL" clId="{BEB65B91-9A99-42BB-949E-32D0E0D9B556}" dt="2026-01-21T17:49:01.018" v="1412" actId="14100"/>
        <pc:sldMkLst>
          <pc:docMk/>
          <pc:sldMk cId="497490444" sldId="433"/>
        </pc:sldMkLst>
        <pc:spChg chg="mod">
          <ac:chgData name="Laura Ximena Cifuentes Alba" userId="e8b26861-67ca-4d98-98de-54ccc2dc1596" providerId="ADAL" clId="{BEB65B91-9A99-42BB-949E-32D0E0D9B556}" dt="2026-01-19T21:44:54.815" v="797"/>
          <ac:spMkLst>
            <pc:docMk/>
            <pc:sldMk cId="497490444" sldId="433"/>
            <ac:spMk id="5" creationId="{1A616ACC-3312-D7A6-6E78-536D90DC57C8}"/>
          </ac:spMkLst>
        </pc:spChg>
        <pc:spChg chg="add mod">
          <ac:chgData name="Laura Ximena Cifuentes Alba" userId="e8b26861-67ca-4d98-98de-54ccc2dc1596" providerId="ADAL" clId="{BEB65B91-9A99-42BB-949E-32D0E0D9B556}" dt="2026-01-19T21:56:35.545" v="898" actId="14100"/>
          <ac:spMkLst>
            <pc:docMk/>
            <pc:sldMk cId="497490444" sldId="433"/>
            <ac:spMk id="11" creationId="{B9C7A99A-B603-9A50-B663-06DA5DB35D22}"/>
          </ac:spMkLst>
        </pc:spChg>
        <pc:spChg chg="add mod">
          <ac:chgData name="Laura Ximena Cifuentes Alba" userId="e8b26861-67ca-4d98-98de-54ccc2dc1596" providerId="ADAL" clId="{BEB65B91-9A99-42BB-949E-32D0E0D9B556}" dt="2026-01-21T17:48:56.680" v="1410" actId="14100"/>
          <ac:spMkLst>
            <pc:docMk/>
            <pc:sldMk cId="497490444" sldId="433"/>
            <ac:spMk id="15" creationId="{086F7FF9-E0EB-F6EB-638D-1E71A2C86DA2}"/>
          </ac:spMkLst>
        </pc:spChg>
        <pc:spChg chg="add mod">
          <ac:chgData name="Laura Ximena Cifuentes Alba" userId="e8b26861-67ca-4d98-98de-54ccc2dc1596" providerId="ADAL" clId="{BEB65B91-9A99-42BB-949E-32D0E0D9B556}" dt="2026-01-21T17:49:01.018" v="1412" actId="14100"/>
          <ac:spMkLst>
            <pc:docMk/>
            <pc:sldMk cId="497490444" sldId="433"/>
            <ac:spMk id="16" creationId="{454F6FBD-A6B6-85D8-23E0-AB21C62B7721}"/>
          </ac:spMkLst>
        </pc:spChg>
        <pc:picChg chg="add mod">
          <ac:chgData name="Laura Ximena Cifuentes Alba" userId="e8b26861-67ca-4d98-98de-54ccc2dc1596" providerId="ADAL" clId="{BEB65B91-9A99-42BB-949E-32D0E0D9B556}" dt="2026-01-21T17:48:35.591" v="1405" actId="1076"/>
          <ac:picMkLst>
            <pc:docMk/>
            <pc:sldMk cId="497490444" sldId="433"/>
            <ac:picMk id="20" creationId="{078F3AAA-C8DE-8416-6287-3FB27DC9BE97}"/>
          </ac:picMkLst>
        </pc:picChg>
      </pc:sldChg>
      <pc:sldChg chg="addSp delSp modSp add mod delAnim modAnim">
        <pc:chgData name="Laura Ximena Cifuentes Alba" userId="e8b26861-67ca-4d98-98de-54ccc2dc1596" providerId="ADAL" clId="{BEB65B91-9A99-42BB-949E-32D0E0D9B556}" dt="2026-01-20T13:34:41.382" v="1018" actId="1076"/>
        <pc:sldMkLst>
          <pc:docMk/>
          <pc:sldMk cId="2660692399" sldId="434"/>
        </pc:sldMkLst>
        <pc:spChg chg="mod">
          <ac:chgData name="Laura Ximena Cifuentes Alba" userId="e8b26861-67ca-4d98-98de-54ccc2dc1596" providerId="ADAL" clId="{BEB65B91-9A99-42BB-949E-32D0E0D9B556}" dt="2026-01-20T13:34:31.274" v="1016" actId="1076"/>
          <ac:spMkLst>
            <pc:docMk/>
            <pc:sldMk cId="2660692399" sldId="434"/>
            <ac:spMk id="7" creationId="{52627790-EF47-3A3E-4CC9-76FFAE62AF2D}"/>
          </ac:spMkLst>
        </pc:spChg>
        <pc:spChg chg="add mod ord">
          <ac:chgData name="Laura Ximena Cifuentes Alba" userId="e8b26861-67ca-4d98-98de-54ccc2dc1596" providerId="ADAL" clId="{BEB65B91-9A99-42BB-949E-32D0E0D9B556}" dt="2026-01-20T13:34:41.382" v="1018" actId="1076"/>
          <ac:spMkLst>
            <pc:docMk/>
            <pc:sldMk cId="2660692399" sldId="434"/>
            <ac:spMk id="8" creationId="{82475B4C-F4E3-3779-3B08-540A61908C3E}"/>
          </ac:spMkLst>
        </pc:spChg>
        <pc:spChg chg="add mod">
          <ac:chgData name="Laura Ximena Cifuentes Alba" userId="e8b26861-67ca-4d98-98de-54ccc2dc1596" providerId="ADAL" clId="{BEB65B91-9A99-42BB-949E-32D0E0D9B556}" dt="2026-01-19T21:39:37.927" v="780" actId="1076"/>
          <ac:spMkLst>
            <pc:docMk/>
            <pc:sldMk cId="2660692399" sldId="434"/>
            <ac:spMk id="10" creationId="{3FC3C882-5443-D6EB-4591-4F1E740F09DE}"/>
          </ac:spMkLst>
        </pc:spChg>
        <pc:picChg chg="add mod">
          <ac:chgData name="Laura Ximena Cifuentes Alba" userId="e8b26861-67ca-4d98-98de-54ccc2dc1596" providerId="ADAL" clId="{BEB65B91-9A99-42BB-949E-32D0E0D9B556}" dt="2026-01-20T13:32:45.829" v="995" actId="1076"/>
          <ac:picMkLst>
            <pc:docMk/>
            <pc:sldMk cId="2660692399" sldId="434"/>
            <ac:picMk id="15" creationId="{2B69B0E4-9073-4D45-BA8C-7887D132C5C4}"/>
          </ac:picMkLst>
        </pc:picChg>
        <pc:picChg chg="add mod">
          <ac:chgData name="Laura Ximena Cifuentes Alba" userId="e8b26861-67ca-4d98-98de-54ccc2dc1596" providerId="ADAL" clId="{BEB65B91-9A99-42BB-949E-32D0E0D9B556}" dt="2026-01-20T13:34:20.550" v="1013" actId="1076"/>
          <ac:picMkLst>
            <pc:docMk/>
            <pc:sldMk cId="2660692399" sldId="434"/>
            <ac:picMk id="17" creationId="{D368DD0E-566F-7952-6844-CC1ABA618685}"/>
          </ac:picMkLst>
        </pc:picChg>
        <pc:cxnChg chg="add mod">
          <ac:chgData name="Laura Ximena Cifuentes Alba" userId="e8b26861-67ca-4d98-98de-54ccc2dc1596" providerId="ADAL" clId="{BEB65B91-9A99-42BB-949E-32D0E0D9B556}" dt="2026-01-19T21:39:37.927" v="780" actId="1076"/>
          <ac:cxnSpMkLst>
            <pc:docMk/>
            <pc:sldMk cId="2660692399" sldId="434"/>
            <ac:cxnSpMk id="9" creationId="{5681D8C6-9463-A438-F0FE-64A3E0AF1A64}"/>
          </ac:cxnSpMkLst>
        </pc:cxnChg>
      </pc:sldChg>
      <pc:sldChg chg="addSp delSp modSp add mod ord delAnim">
        <pc:chgData name="Laura Ximena Cifuentes Alba" userId="e8b26861-67ca-4d98-98de-54ccc2dc1596" providerId="ADAL" clId="{BEB65B91-9A99-42BB-949E-32D0E0D9B556}" dt="2026-01-21T17:51:44.527" v="1447" actId="1076"/>
        <pc:sldMkLst>
          <pc:docMk/>
          <pc:sldMk cId="3150992922" sldId="435"/>
        </pc:sldMkLst>
        <pc:spChg chg="mod">
          <ac:chgData name="Laura Ximena Cifuentes Alba" userId="e8b26861-67ca-4d98-98de-54ccc2dc1596" providerId="ADAL" clId="{BEB65B91-9A99-42BB-949E-32D0E0D9B556}" dt="2026-01-21T17:51:44.527" v="1447" actId="1076"/>
          <ac:spMkLst>
            <pc:docMk/>
            <pc:sldMk cId="3150992922" sldId="435"/>
            <ac:spMk id="6" creationId="{43B8F423-3DF2-7D9C-01F1-835599D565B7}"/>
          </ac:spMkLst>
        </pc:spChg>
        <pc:spChg chg="mod">
          <ac:chgData name="Laura Ximena Cifuentes Alba" userId="e8b26861-67ca-4d98-98de-54ccc2dc1596" providerId="ADAL" clId="{BEB65B91-9A99-42BB-949E-32D0E0D9B556}" dt="2026-01-21T17:51:30.608" v="1442" actId="1076"/>
          <ac:spMkLst>
            <pc:docMk/>
            <pc:sldMk cId="3150992922" sldId="435"/>
            <ac:spMk id="9" creationId="{44071B1B-F4F0-3341-3F75-11B8A7187A96}"/>
          </ac:spMkLst>
        </pc:spChg>
        <pc:spChg chg="mod">
          <ac:chgData name="Laura Ximena Cifuentes Alba" userId="e8b26861-67ca-4d98-98de-54ccc2dc1596" providerId="ADAL" clId="{BEB65B91-9A99-42BB-949E-32D0E0D9B556}" dt="2026-01-21T17:51:30.608" v="1442" actId="1076"/>
          <ac:spMkLst>
            <pc:docMk/>
            <pc:sldMk cId="3150992922" sldId="435"/>
            <ac:spMk id="11" creationId="{F2FF9FF1-1988-E12D-D6FF-A4EC3294CDBC}"/>
          </ac:spMkLst>
        </pc:spChg>
        <pc:picChg chg="add mod">
          <ac:chgData name="Laura Ximena Cifuentes Alba" userId="e8b26861-67ca-4d98-98de-54ccc2dc1596" providerId="ADAL" clId="{BEB65B91-9A99-42BB-949E-32D0E0D9B556}" dt="2026-01-21T17:51:24.664" v="1441" actId="1440"/>
          <ac:picMkLst>
            <pc:docMk/>
            <pc:sldMk cId="3150992922" sldId="435"/>
            <ac:picMk id="14" creationId="{FA428EA2-368A-36BE-5809-0A410623522E}"/>
          </ac:picMkLst>
        </pc:picChg>
      </pc:sldChg>
      <pc:sldChg chg="addSp delSp modSp add mod delAnim">
        <pc:chgData name="Laura Ximena Cifuentes Alba" userId="e8b26861-67ca-4d98-98de-54ccc2dc1596" providerId="ADAL" clId="{BEB65B91-9A99-42BB-949E-32D0E0D9B556}" dt="2026-01-21T17:49:17.153" v="1413" actId="207"/>
        <pc:sldMkLst>
          <pc:docMk/>
          <pc:sldMk cId="2785660909" sldId="436"/>
        </pc:sldMkLst>
        <pc:spChg chg="mod">
          <ac:chgData name="Laura Ximena Cifuentes Alba" userId="e8b26861-67ca-4d98-98de-54ccc2dc1596" providerId="ADAL" clId="{BEB65B91-9A99-42BB-949E-32D0E0D9B556}" dt="2026-01-21T17:49:17.153" v="1413" actId="207"/>
          <ac:spMkLst>
            <pc:docMk/>
            <pc:sldMk cId="2785660909" sldId="436"/>
            <ac:spMk id="5" creationId="{FFECC102-06C2-BEED-97D1-D85EA9ECA877}"/>
          </ac:spMkLst>
        </pc:spChg>
        <pc:spChg chg="mod">
          <ac:chgData name="Laura Ximena Cifuentes Alba" userId="e8b26861-67ca-4d98-98de-54ccc2dc1596" providerId="ADAL" clId="{BEB65B91-9A99-42BB-949E-32D0E0D9B556}" dt="2026-01-19T21:49:57.938" v="848" actId="1076"/>
          <ac:spMkLst>
            <pc:docMk/>
            <pc:sldMk cId="2785660909" sldId="436"/>
            <ac:spMk id="18" creationId="{511D79A5-495D-6A1F-2F54-DD9DE1C0DFF3}"/>
          </ac:spMkLst>
        </pc:spChg>
        <pc:graphicFrameChg chg="add mod modGraphic">
          <ac:chgData name="Laura Ximena Cifuentes Alba" userId="e8b26861-67ca-4d98-98de-54ccc2dc1596" providerId="ADAL" clId="{BEB65B91-9A99-42BB-949E-32D0E0D9B556}" dt="2026-01-21T14:24:52.684" v="1123" actId="122"/>
          <ac:graphicFrameMkLst>
            <pc:docMk/>
            <pc:sldMk cId="2785660909" sldId="436"/>
            <ac:graphicFrameMk id="3" creationId="{202A8040-ED84-C30D-0FE4-5BE1C0F4A756}"/>
          </ac:graphicFrameMkLst>
        </pc:graphicFrameChg>
      </pc:sldChg>
      <pc:sldChg chg="addSp delSp modSp new mod">
        <pc:chgData name="Laura Ximena Cifuentes Alba" userId="e8b26861-67ca-4d98-98de-54ccc2dc1596" providerId="ADAL" clId="{BEB65B91-9A99-42BB-949E-32D0E0D9B556}" dt="2026-01-27T20:27:05.315" v="1647" actId="6549"/>
        <pc:sldMkLst>
          <pc:docMk/>
          <pc:sldMk cId="1057369793" sldId="437"/>
        </pc:sldMkLst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8" creationId="{B5A0D59B-EB1A-1D07-FADA-B0E332A18C3C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9" creationId="{25BA33F7-920D-8B5E-1D61-6D41D7FB6BC1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0" creationId="{28C21A51-78B5-BF58-703A-9BC6315959CF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1" creationId="{17080F7B-F612-0B48-91E2-5642214774F9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2" creationId="{6DBFA529-6622-D873-D1F4-8417CA99875D}"/>
          </ac:spMkLst>
        </pc:spChg>
        <pc:spChg chg="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3" creationId="{BFAC2DF0-A387-682F-B98C-1F8751637027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4" creationId="{23F0BF96-65A6-FDB1-E280-192A90DB6386}"/>
          </ac:spMkLst>
        </pc:spChg>
        <pc:spChg chg="mod">
          <ac:chgData name="Laura Ximena Cifuentes Alba" userId="e8b26861-67ca-4d98-98de-54ccc2dc1596" providerId="ADAL" clId="{BEB65B91-9A99-42BB-949E-32D0E0D9B556}" dt="2026-01-19T21:55:19.814" v="885" actId="1036"/>
          <ac:spMkLst>
            <pc:docMk/>
            <pc:sldMk cId="1057369793" sldId="437"/>
            <ac:spMk id="15" creationId="{030D683F-3F65-3421-CB3F-DC0A248A34FE}"/>
          </ac:spMkLst>
        </pc:spChg>
        <pc:spChg chg="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6" creationId="{E0F2DA07-673C-CEE2-9BDD-BDF96A7DDE0A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7" creationId="{F496BFE7-36ED-23FF-4CBE-7291D83BD646}"/>
          </ac:spMkLst>
        </pc:spChg>
        <pc:spChg chg="add mod">
          <ac:chgData name="Laura Ximena Cifuentes Alba" userId="e8b26861-67ca-4d98-98de-54ccc2dc1596" providerId="ADAL" clId="{BEB65B91-9A99-42BB-949E-32D0E0D9B556}" dt="2026-01-19T22:00:56.526" v="911" actId="1076"/>
          <ac:spMkLst>
            <pc:docMk/>
            <pc:sldMk cId="1057369793" sldId="437"/>
            <ac:spMk id="18" creationId="{B95F99FF-A45D-5F26-8179-BD7D6DAA95F3}"/>
          </ac:spMkLst>
        </pc:spChg>
        <pc:spChg chg="add mod">
          <ac:chgData name="Laura Ximena Cifuentes Alba" userId="e8b26861-67ca-4d98-98de-54ccc2dc1596" providerId="ADAL" clId="{BEB65B91-9A99-42BB-949E-32D0E0D9B556}" dt="2026-01-19T21:53:10.462" v="856" actId="1076"/>
          <ac:spMkLst>
            <pc:docMk/>
            <pc:sldMk cId="1057369793" sldId="437"/>
            <ac:spMk id="19" creationId="{CA6D3E3D-58D6-33B9-8B1F-A3C1B11B2AA9}"/>
          </ac:spMkLst>
        </pc:spChg>
        <pc:spChg chg="add mod">
          <ac:chgData name="Laura Ximena Cifuentes Alba" userId="e8b26861-67ca-4d98-98de-54ccc2dc1596" providerId="ADAL" clId="{BEB65B91-9A99-42BB-949E-32D0E0D9B556}" dt="2026-01-21T17:49:25.585" v="1414"/>
          <ac:spMkLst>
            <pc:docMk/>
            <pc:sldMk cId="1057369793" sldId="437"/>
            <ac:spMk id="21" creationId="{950F1D5F-C416-C5C3-35DE-07A2CB305780}"/>
          </ac:spMkLst>
        </pc:spChg>
        <pc:graphicFrameChg chg="add mod modGraphic">
          <ac:chgData name="Laura Ximena Cifuentes Alba" userId="e8b26861-67ca-4d98-98de-54ccc2dc1596" providerId="ADAL" clId="{BEB65B91-9A99-42BB-949E-32D0E0D9B556}" dt="2026-01-27T20:27:05.315" v="1647" actId="6549"/>
          <ac:graphicFrameMkLst>
            <pc:docMk/>
            <pc:sldMk cId="1057369793" sldId="437"/>
            <ac:graphicFrameMk id="6" creationId="{FCEF5405-9FFE-4960-88C1-43F30BC2C954}"/>
          </ac:graphicFrameMkLst>
        </pc:graphicFrameChg>
      </pc:sldChg>
      <pc:sldChg chg="modSp add mod">
        <pc:chgData name="Laura Ximena Cifuentes Alba" userId="e8b26861-67ca-4d98-98de-54ccc2dc1596" providerId="ADAL" clId="{BEB65B91-9A99-42BB-949E-32D0E0D9B556}" dt="2026-01-21T14:29:44.629" v="1143" actId="207"/>
        <pc:sldMkLst>
          <pc:docMk/>
          <pc:sldMk cId="3771898949" sldId="438"/>
        </pc:sldMkLst>
        <pc:spChg chg="mod">
          <ac:chgData name="Laura Ximena Cifuentes Alba" userId="e8b26861-67ca-4d98-98de-54ccc2dc1596" providerId="ADAL" clId="{BEB65B91-9A99-42BB-949E-32D0E0D9B556}" dt="2026-01-21T14:29:44.629" v="1143" actId="207"/>
          <ac:spMkLst>
            <pc:docMk/>
            <pc:sldMk cId="3771898949" sldId="438"/>
            <ac:spMk id="21" creationId="{099FBA32-E7AB-74FA-6A99-04653D50C78E}"/>
          </ac:spMkLst>
        </pc:spChg>
      </pc:sldChg>
      <pc:sldChg chg="addSp delSp modSp new mod modClrScheme chgLayout">
        <pc:chgData name="Laura Ximena Cifuentes Alba" userId="e8b26861-67ca-4d98-98de-54ccc2dc1596" providerId="ADAL" clId="{BEB65B91-9A99-42BB-949E-32D0E0D9B556}" dt="2026-01-19T22:12:26.394" v="983" actId="1076"/>
        <pc:sldMkLst>
          <pc:docMk/>
          <pc:sldMk cId="331222659" sldId="439"/>
        </pc:sldMkLst>
        <pc:spChg chg="add mod">
          <ac:chgData name="Laura Ximena Cifuentes Alba" userId="e8b26861-67ca-4d98-98de-54ccc2dc1596" providerId="ADAL" clId="{BEB65B91-9A99-42BB-949E-32D0E0D9B556}" dt="2026-01-19T22:12:26.394" v="983" actId="1076"/>
          <ac:spMkLst>
            <pc:docMk/>
            <pc:sldMk cId="331222659" sldId="439"/>
            <ac:spMk id="9" creationId="{817D1B24-34E7-7A62-B0BE-9A5FFBCA2D07}"/>
          </ac:spMkLst>
        </pc:spChg>
        <pc:picChg chg="add mod">
          <ac:chgData name="Laura Ximena Cifuentes Alba" userId="e8b26861-67ca-4d98-98de-54ccc2dc1596" providerId="ADAL" clId="{BEB65B91-9A99-42BB-949E-32D0E0D9B556}" dt="2026-01-19T22:11:02.967" v="922" actId="1076"/>
          <ac:picMkLst>
            <pc:docMk/>
            <pc:sldMk cId="331222659" sldId="439"/>
            <ac:picMk id="8" creationId="{708DB946-8B16-CED7-830C-57C36E37EC21}"/>
          </ac:picMkLst>
        </pc:picChg>
      </pc:sldChg>
      <pc:sldChg chg="addSp delSp modSp new mod">
        <pc:chgData name="Laura Ximena Cifuentes Alba" userId="e8b26861-67ca-4d98-98de-54ccc2dc1596" providerId="ADAL" clId="{BEB65B91-9A99-42BB-949E-32D0E0D9B556}" dt="2026-01-21T17:50:45.174" v="1430" actId="1076"/>
        <pc:sldMkLst>
          <pc:docMk/>
          <pc:sldMk cId="1901657766" sldId="440"/>
        </pc:sldMkLst>
        <pc:spChg chg="add mod">
          <ac:chgData name="Laura Ximena Cifuentes Alba" userId="e8b26861-67ca-4d98-98de-54ccc2dc1596" providerId="ADAL" clId="{BEB65B91-9A99-42BB-949E-32D0E0D9B556}" dt="2026-01-19T22:12:35.936" v="986"/>
          <ac:spMkLst>
            <pc:docMk/>
            <pc:sldMk cId="1901657766" sldId="440"/>
            <ac:spMk id="7" creationId="{FCD7A048-0C26-1F0C-7BE6-E55492DB7866}"/>
          </ac:spMkLst>
        </pc:spChg>
        <pc:spChg chg="add mod">
          <ac:chgData name="Laura Ximena Cifuentes Alba" userId="e8b26861-67ca-4d98-98de-54ccc2dc1596" providerId="ADAL" clId="{BEB65B91-9A99-42BB-949E-32D0E0D9B556}" dt="2026-01-21T17:50:45.174" v="1430" actId="1076"/>
          <ac:spMkLst>
            <pc:docMk/>
            <pc:sldMk cId="1901657766" sldId="440"/>
            <ac:spMk id="10" creationId="{B92B233A-2A62-A175-5921-4F6AA0A10971}"/>
          </ac:spMkLst>
        </pc:spChg>
        <pc:picChg chg="add mod">
          <ac:chgData name="Laura Ximena Cifuentes Alba" userId="e8b26861-67ca-4d98-98de-54ccc2dc1596" providerId="ADAL" clId="{BEB65B91-9A99-42BB-949E-32D0E0D9B556}" dt="2026-01-21T17:50:01.856" v="1416" actId="1440"/>
          <ac:picMkLst>
            <pc:docMk/>
            <pc:sldMk cId="1901657766" sldId="440"/>
            <ac:picMk id="8" creationId="{20171C14-B805-C581-0D2A-E4BC6670567C}"/>
          </ac:picMkLst>
        </pc:picChg>
      </pc:sldChg>
      <pc:sldChg chg="addSp delSp modSp add mod">
        <pc:chgData name="Laura Ximena Cifuentes Alba" userId="e8b26861-67ca-4d98-98de-54ccc2dc1596" providerId="ADAL" clId="{BEB65B91-9A99-42BB-949E-32D0E0D9B556}" dt="2026-01-21T14:19:45.185" v="1111" actId="14100"/>
        <pc:sldMkLst>
          <pc:docMk/>
          <pc:sldMk cId="3924727188" sldId="441"/>
        </pc:sldMkLst>
        <pc:spChg chg="mod">
          <ac:chgData name="Laura Ximena Cifuentes Alba" userId="e8b26861-67ca-4d98-98de-54ccc2dc1596" providerId="ADAL" clId="{BEB65B91-9A99-42BB-949E-32D0E0D9B556}" dt="2026-01-21T14:18:00.342" v="1082" actId="207"/>
          <ac:spMkLst>
            <pc:docMk/>
            <pc:sldMk cId="3924727188" sldId="441"/>
            <ac:spMk id="5" creationId="{81A37066-C5DA-A973-5DE3-EBDD66FD944A}"/>
          </ac:spMkLst>
        </pc:spChg>
        <pc:picChg chg="add mod">
          <ac:chgData name="Laura Ximena Cifuentes Alba" userId="e8b26861-67ca-4d98-98de-54ccc2dc1596" providerId="ADAL" clId="{BEB65B91-9A99-42BB-949E-32D0E0D9B556}" dt="2026-01-21T14:19:40.956" v="1109" actId="1076"/>
          <ac:picMkLst>
            <pc:docMk/>
            <pc:sldMk cId="3924727188" sldId="441"/>
            <ac:picMk id="2" creationId="{608443AA-C2AF-2806-0612-40531746AEFA}"/>
          </ac:picMkLst>
        </pc:picChg>
        <pc:picChg chg="add del mod">
          <ac:chgData name="Laura Ximena Cifuentes Alba" userId="e8b26861-67ca-4d98-98de-54ccc2dc1596" providerId="ADAL" clId="{BEB65B91-9A99-42BB-949E-32D0E0D9B556}" dt="2026-01-21T14:19:45.185" v="1111" actId="14100"/>
          <ac:picMkLst>
            <pc:docMk/>
            <pc:sldMk cId="3924727188" sldId="441"/>
            <ac:picMk id="22" creationId="{E4DB5C41-AE2E-4F81-5D61-95684F5892D2}"/>
          </ac:picMkLst>
        </pc:picChg>
      </pc:sldChg>
      <pc:sldChg chg="addSp delSp modSp new mod">
        <pc:chgData name="Laura Ximena Cifuentes Alba" userId="e8b26861-67ca-4d98-98de-54ccc2dc1596" providerId="ADAL" clId="{BEB65B91-9A99-42BB-949E-32D0E0D9B556}" dt="2026-01-21T17:39:08.155" v="1285" actId="113"/>
        <pc:sldMkLst>
          <pc:docMk/>
          <pc:sldMk cId="2448609078" sldId="443"/>
        </pc:sldMkLst>
        <pc:spChg chg="add mod">
          <ac:chgData name="Laura Ximena Cifuentes Alba" userId="e8b26861-67ca-4d98-98de-54ccc2dc1596" providerId="ADAL" clId="{BEB65B91-9A99-42BB-949E-32D0E0D9B556}" dt="2026-01-21T16:15:13.931" v="1199" actId="1076"/>
          <ac:spMkLst>
            <pc:docMk/>
            <pc:sldMk cId="2448609078" sldId="443"/>
            <ac:spMk id="5" creationId="{3FD82944-5835-2522-BB02-279FC4D8C2C3}"/>
          </ac:spMkLst>
        </pc:spChg>
        <pc:spChg chg="add mod">
          <ac:chgData name="Laura Ximena Cifuentes Alba" userId="e8b26861-67ca-4d98-98de-54ccc2dc1596" providerId="ADAL" clId="{BEB65B91-9A99-42BB-949E-32D0E0D9B556}" dt="2026-01-21T17:39:08.155" v="1285" actId="113"/>
          <ac:spMkLst>
            <pc:docMk/>
            <pc:sldMk cId="2448609078" sldId="443"/>
            <ac:spMk id="9" creationId="{BCA3076C-1959-A1F6-0A3A-6911270659B2}"/>
          </ac:spMkLst>
        </pc:spChg>
        <pc:picChg chg="add mod">
          <ac:chgData name="Laura Ximena Cifuentes Alba" userId="e8b26861-67ca-4d98-98de-54ccc2dc1596" providerId="ADAL" clId="{BEB65B91-9A99-42BB-949E-32D0E0D9B556}" dt="2026-01-21T17:37:27.920" v="1224" actId="1440"/>
          <ac:picMkLst>
            <pc:docMk/>
            <pc:sldMk cId="2448609078" sldId="443"/>
            <ac:picMk id="7" creationId="{7FC9F0BE-76F8-DD65-511A-624AABEC2FAB}"/>
          </ac:picMkLst>
        </pc:picChg>
      </pc:sldChg>
      <pc:sldChg chg="addSp modSp new mod">
        <pc:chgData name="Laura Ximena Cifuentes Alba" userId="e8b26861-67ca-4d98-98de-54ccc2dc1596" providerId="ADAL" clId="{BEB65B91-9A99-42BB-949E-32D0E0D9B556}" dt="2026-01-21T19:20:22.029" v="1603" actId="20577"/>
        <pc:sldMkLst>
          <pc:docMk/>
          <pc:sldMk cId="3964869454" sldId="444"/>
        </pc:sldMkLst>
        <pc:spChg chg="mod">
          <ac:chgData name="Laura Ximena Cifuentes Alba" userId="e8b26861-67ca-4d98-98de-54ccc2dc1596" providerId="ADAL" clId="{BEB65B91-9A99-42BB-949E-32D0E0D9B556}" dt="2026-01-21T17:39:33.620" v="1307" actId="20577"/>
          <ac:spMkLst>
            <pc:docMk/>
            <pc:sldMk cId="3964869454" sldId="444"/>
            <ac:spMk id="2" creationId="{45718590-5023-EAC5-DA7C-748C710D1252}"/>
          </ac:spMkLst>
        </pc:spChg>
        <pc:spChg chg="mod">
          <ac:chgData name="Laura Ximena Cifuentes Alba" userId="e8b26861-67ca-4d98-98de-54ccc2dc1596" providerId="ADAL" clId="{BEB65B91-9A99-42BB-949E-32D0E0D9B556}" dt="2026-01-21T17:40:59.271" v="1326" actId="14100"/>
          <ac:spMkLst>
            <pc:docMk/>
            <pc:sldMk cId="3964869454" sldId="444"/>
            <ac:spMk id="3" creationId="{4E1E2843-01C0-09A8-C77B-DCF3812AAADA}"/>
          </ac:spMkLst>
        </pc:spChg>
        <pc:spChg chg="mod">
          <ac:chgData name="Laura Ximena Cifuentes Alba" userId="e8b26861-67ca-4d98-98de-54ccc2dc1596" providerId="ADAL" clId="{BEB65B91-9A99-42BB-949E-32D0E0D9B556}" dt="2026-01-21T19:20:22.029" v="1603" actId="20577"/>
          <ac:spMkLst>
            <pc:docMk/>
            <pc:sldMk cId="3964869454" sldId="444"/>
            <ac:spMk id="4" creationId="{33ADDE2F-742D-455A-13EE-E274EAE75B08}"/>
          </ac:spMkLst>
        </pc:spChg>
        <pc:picChg chg="add mod">
          <ac:chgData name="Laura Ximena Cifuentes Alba" userId="e8b26861-67ca-4d98-98de-54ccc2dc1596" providerId="ADAL" clId="{BEB65B91-9A99-42BB-949E-32D0E0D9B556}" dt="2026-01-21T17:39:47.869" v="1312" actId="1076"/>
          <ac:picMkLst>
            <pc:docMk/>
            <pc:sldMk cId="3964869454" sldId="444"/>
            <ac:picMk id="5" creationId="{4F5DBF1E-4395-DE4E-BC04-A9B504AE7442}"/>
          </ac:picMkLst>
        </pc:picChg>
        <pc:picChg chg="add mod">
          <ac:chgData name="Laura Ximena Cifuentes Alba" userId="e8b26861-67ca-4d98-98de-54ccc2dc1596" providerId="ADAL" clId="{BEB65B91-9A99-42BB-949E-32D0E0D9B556}" dt="2026-01-21T17:40:30.965" v="1323" actId="1440"/>
          <ac:picMkLst>
            <pc:docMk/>
            <pc:sldMk cId="3964869454" sldId="444"/>
            <ac:picMk id="6" creationId="{52B027E1-E7B3-6AFF-B6E9-9BCA03022C34}"/>
          </ac:picMkLst>
        </pc:picChg>
      </pc:sldChg>
      <pc:sldChg chg="addSp delSp modSp add mod delAnim">
        <pc:chgData name="Laura Ximena Cifuentes Alba" userId="e8b26861-67ca-4d98-98de-54ccc2dc1596" providerId="ADAL" clId="{BEB65B91-9A99-42BB-949E-32D0E0D9B556}" dt="2026-01-27T20:29:07.188" v="1649" actId="27636"/>
        <pc:sldMkLst>
          <pc:docMk/>
          <pc:sldMk cId="2226615152" sldId="445"/>
        </pc:sldMkLst>
        <pc:spChg chg="mod">
          <ac:chgData name="Laura Ximena Cifuentes Alba" userId="e8b26861-67ca-4d98-98de-54ccc2dc1596" providerId="ADAL" clId="{BEB65B91-9A99-42BB-949E-32D0E0D9B556}" dt="2026-01-27T20:29:07.188" v="1649" actId="27636"/>
          <ac:spMkLst>
            <pc:docMk/>
            <pc:sldMk cId="2226615152" sldId="445"/>
            <ac:spMk id="4" creationId="{14C2E1DE-08FA-24D4-7955-1BE41B592F0D}"/>
          </ac:spMkLst>
        </pc:spChg>
        <pc:spChg chg="mod">
          <ac:chgData name="Laura Ximena Cifuentes Alba" userId="e8b26861-67ca-4d98-98de-54ccc2dc1596" providerId="ADAL" clId="{BEB65B91-9A99-42BB-949E-32D0E0D9B556}" dt="2026-01-21T17:52:28.073" v="1459" actId="207"/>
          <ac:spMkLst>
            <pc:docMk/>
            <pc:sldMk cId="2226615152" sldId="445"/>
            <ac:spMk id="5" creationId="{03F132CE-27BD-05F4-DFAC-EDDAF37065DE}"/>
          </ac:spMkLst>
        </pc:spChg>
        <pc:spChg chg="mod">
          <ac:chgData name="Laura Ximena Cifuentes Alba" userId="e8b26861-67ca-4d98-98de-54ccc2dc1596" providerId="ADAL" clId="{BEB65B91-9A99-42BB-949E-32D0E0D9B556}" dt="2026-01-21T17:52:13.735" v="1453" actId="1076"/>
          <ac:spMkLst>
            <pc:docMk/>
            <pc:sldMk cId="2226615152" sldId="445"/>
            <ac:spMk id="7" creationId="{96A24B6B-25CC-E1EE-94DB-4B8E1CA77F1B}"/>
          </ac:spMkLst>
        </pc:spChg>
        <pc:spChg chg="mod">
          <ac:chgData name="Laura Ximena Cifuentes Alba" userId="e8b26861-67ca-4d98-98de-54ccc2dc1596" providerId="ADAL" clId="{BEB65B91-9A99-42BB-949E-32D0E0D9B556}" dt="2026-01-21T17:52:13.735" v="1453" actId="1076"/>
          <ac:spMkLst>
            <pc:docMk/>
            <pc:sldMk cId="2226615152" sldId="445"/>
            <ac:spMk id="8" creationId="{97007368-176A-6F25-009A-41402AB6B8E3}"/>
          </ac:spMkLst>
        </pc:spChg>
        <pc:picChg chg="mod">
          <ac:chgData name="Laura Ximena Cifuentes Alba" userId="e8b26861-67ca-4d98-98de-54ccc2dc1596" providerId="ADAL" clId="{BEB65B91-9A99-42BB-949E-32D0E0D9B556}" dt="2026-01-21T17:52:21.663" v="1456" actId="1076"/>
          <ac:picMkLst>
            <pc:docMk/>
            <pc:sldMk cId="2226615152" sldId="445"/>
            <ac:picMk id="16" creationId="{C083457F-BCD9-78CF-C332-D428A30A2486}"/>
          </ac:picMkLst>
        </pc:picChg>
      </pc:sldChg>
      <pc:sldMasterChg chg="delSldLayout">
        <pc:chgData name="Laura Ximena Cifuentes Alba" userId="e8b26861-67ca-4d98-98de-54ccc2dc1596" providerId="ADAL" clId="{BEB65B91-9A99-42BB-949E-32D0E0D9B556}" dt="2026-01-19T17:34:22.452" v="78" actId="47"/>
        <pc:sldMasterMkLst>
          <pc:docMk/>
          <pc:sldMasterMk cId="1501785617" sldId="2147483648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85B4739-9E32-4E84-D8A6-663D4789D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C4100-6C81-06BC-FBAD-CBEDB0438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3C81C-2A0B-6345-8DC1-486845094AA6}" type="datetimeFigureOut">
              <a:rPr lang="es-CO" smtClean="0"/>
              <a:t>29/01/2026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F1AC5C-6734-0F0D-6028-A212CBCF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8E7D9A-AD8D-7232-9839-A107EB3E35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E65CD-08A0-C04E-859D-2693FB8A37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46261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DBAB0-2757-47AD-953C-6F113F52D3E0}" type="datetimeFigureOut">
              <a:rPr lang="es-CO" smtClean="0"/>
              <a:t>29/01/2026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FA220-BFCB-4313-B5D4-D5A4013ECB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12331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3A2203-4B62-4C10-8EFC-65CA5DDF4476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619" y="2705482"/>
            <a:ext cx="3151681" cy="3118330"/>
          </a:xfrm>
          <a:prstGeom prst="rect">
            <a:avLst/>
          </a:prstGeom>
        </p:spPr>
      </p:pic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CE3AD0C8-A690-4951-974F-AA70D0EEBEE1}"/>
              </a:ext>
            </a:extLst>
          </p:cNvPr>
          <p:cNvSpPr/>
          <p:nvPr userDrawn="1"/>
        </p:nvSpPr>
        <p:spPr>
          <a:xfrm>
            <a:off x="5766519" y="1455201"/>
            <a:ext cx="7774480" cy="7774480"/>
          </a:xfrm>
          <a:prstGeom prst="flowChartConnector">
            <a:avLst/>
          </a:prstGeom>
          <a:noFill/>
          <a:ln w="57150">
            <a:solidFill>
              <a:srgbClr val="B28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posición de imagen 12">
            <a:extLst>
              <a:ext uri="{FF2B5EF4-FFF2-40B4-BE49-F238E27FC236}">
                <a16:creationId xmlns:a16="http://schemas.microsoft.com/office/drawing/2014/main" id="{D39373E1-4788-4E83-9CCF-73C99790E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838571"/>
            <a:ext cx="7127543" cy="7128456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E04A440-8982-4122-B1AC-E890A92FEA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4974" y="455250"/>
            <a:ext cx="2962049" cy="85837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55" y="183320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69" y="3425824"/>
            <a:ext cx="4214588" cy="26489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705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428C91D1-80A8-4225-88D2-E489987BA8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CE7BF810-7CFC-4691-A25D-147316511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0881EC0-4358-4EBC-8A75-DE9E596E1B7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546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634BF03-CD1A-4FD5-8390-24B97D96CC3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7E29ECC-6851-4746-97B4-C01BF4C233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EAE0003-7B0C-4E06-9677-E5DE8C77D6D9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368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5679-853C-4480-AD0D-FA2FBC6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65CA6-1E05-4739-B103-B6A17F77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DD0CA-36D8-48C3-959E-31A53745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D17A0-A2D5-4FDB-9826-70A238EF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D0B767-DF28-4120-B698-2C0960DF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43296-7ECA-4F6D-A027-B04BC89C420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C1DD56-C58E-430A-99F2-B18F06FB64D3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7BCB645-7763-4627-AFFE-331A4CE4E09A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FA92F655-BE1E-4BBF-A4FC-371EF7F6DE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1576282"/>
            <a:ext cx="10642682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3800C0AB-FC41-4B40-AE3A-4B773E773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D94C77E4-6DA6-402C-9CA7-26A813B977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825" y="5874612"/>
            <a:ext cx="2292350" cy="6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773B5C4-84CE-4AB6-9FFC-55280B681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30" y="706705"/>
            <a:ext cx="6271170" cy="539363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0" name="Marcador de posición de imagen 12">
            <a:extLst>
              <a:ext uri="{FF2B5EF4-FFF2-40B4-BE49-F238E27FC236}">
                <a16:creationId xmlns:a16="http://schemas.microsoft.com/office/drawing/2014/main" id="{497B6177-D8E7-48AC-9B3C-46042B2F7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5100" y="1269586"/>
            <a:ext cx="4318274" cy="4318827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/>
          <a:p>
            <a:endParaRPr lang="es-CO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ECF08347-C5E1-40D4-B18A-882DB15951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2C0BCDA-A511-4E37-AFE4-FB72E2274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6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F734FBF-2282-4DF2-A458-F400CF448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6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4F0AFD-C9B0-4D41-8171-96145E47BFA1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4DB28E2-F19E-41F2-9331-64E02BEA8DC7}"/>
              </a:ext>
            </a:extLst>
          </p:cNvPr>
          <p:cNvSpPr/>
          <p:nvPr userDrawn="1"/>
        </p:nvSpPr>
        <p:spPr>
          <a:xfrm>
            <a:off x="1039584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7F0A89-E3DC-49F3-9466-E8D8A7043099}"/>
              </a:ext>
            </a:extLst>
          </p:cNvPr>
          <p:cNvSpPr/>
          <p:nvPr userDrawn="1"/>
        </p:nvSpPr>
        <p:spPr>
          <a:xfrm>
            <a:off x="4469053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9DA87E3-1E68-4021-8D44-196C43DE04BF}"/>
              </a:ext>
            </a:extLst>
          </p:cNvPr>
          <p:cNvSpPr/>
          <p:nvPr userDrawn="1"/>
        </p:nvSpPr>
        <p:spPr>
          <a:xfrm>
            <a:off x="7912531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2F36180-0976-4F96-A175-0A15983ECE62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C22472A-15F2-452A-B54D-BD90F28EA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812" y="5818002"/>
            <a:ext cx="2292350" cy="664300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71E4FE0-34BE-4802-95F2-BE7E5889A2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246742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BDA24A3-B2CB-4985-A312-16F426B03B3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246985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C57874A-CCD4-4218-AC64-F2975F4972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2438111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3031889-E5A1-482C-BD5A-3950A9CC0FC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22840" y="1887237"/>
            <a:ext cx="2726645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82125490-73F6-447C-8EB8-8F213D1F3A5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745648" y="1903276"/>
            <a:ext cx="2665638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D62642F-CB79-4FE8-9D14-ADDA260837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199652" y="1887237"/>
            <a:ext cx="2640134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C2D46B-991D-455C-8911-0FCFD445D116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1131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64676F2-E131-4438-8DF5-4302D86ECD30}"/>
              </a:ext>
            </a:extLst>
          </p:cNvPr>
          <p:cNvSpPr/>
          <p:nvPr userDrawn="1"/>
        </p:nvSpPr>
        <p:spPr>
          <a:xfrm>
            <a:off x="6638912" y="5686178"/>
            <a:ext cx="3752850" cy="4211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oup 62">
            <a:extLst>
              <a:ext uri="{FF2B5EF4-FFF2-40B4-BE49-F238E27FC236}">
                <a16:creationId xmlns:a16="http://schemas.microsoft.com/office/drawing/2014/main" id="{BCF9A532-7721-46EF-A277-89339B9C312E}"/>
              </a:ext>
            </a:extLst>
          </p:cNvPr>
          <p:cNvGrpSpPr/>
          <p:nvPr userDrawn="1"/>
        </p:nvGrpSpPr>
        <p:grpSpPr>
          <a:xfrm>
            <a:off x="5817627" y="1481682"/>
            <a:ext cx="5432487" cy="4409161"/>
            <a:chOff x="5774538" y="1133933"/>
            <a:chExt cx="5655462" cy="4590134"/>
          </a:xfrm>
        </p:grpSpPr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449905F2-4946-4FCC-8125-DC878295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A20C5CD1-AD63-4B6A-895E-7DB01B1A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667026"/>
              <a:ext cx="1848804" cy="57041"/>
            </a:xfrm>
            <a:custGeom>
              <a:avLst/>
              <a:gdLst>
                <a:gd name="T0" fmla="*/ 5504 w 5511"/>
                <a:gd name="T1" fmla="*/ 8 h 171"/>
                <a:gd name="T2" fmla="*/ 5502 w 5511"/>
                <a:gd name="T3" fmla="*/ 23 h 171"/>
                <a:gd name="T4" fmla="*/ 5494 w 5511"/>
                <a:gd name="T5" fmla="*/ 34 h 171"/>
                <a:gd name="T6" fmla="*/ 5479 w 5511"/>
                <a:gd name="T7" fmla="*/ 43 h 171"/>
                <a:gd name="T8" fmla="*/ 5455 w 5511"/>
                <a:gd name="T9" fmla="*/ 52 h 171"/>
                <a:gd name="T10" fmla="*/ 5435 w 5511"/>
                <a:gd name="T11" fmla="*/ 56 h 171"/>
                <a:gd name="T12" fmla="*/ 5379 w 5511"/>
                <a:gd name="T13" fmla="*/ 67 h 171"/>
                <a:gd name="T14" fmla="*/ 5257 w 5511"/>
                <a:gd name="T15" fmla="*/ 77 h 171"/>
                <a:gd name="T16" fmla="*/ 5028 w 5511"/>
                <a:gd name="T17" fmla="*/ 89 h 171"/>
                <a:gd name="T18" fmla="*/ 4086 w 5511"/>
                <a:gd name="T19" fmla="*/ 106 h 171"/>
                <a:gd name="T20" fmla="*/ 3968 w 5511"/>
                <a:gd name="T21" fmla="*/ 106 h 171"/>
                <a:gd name="T22" fmla="*/ 3032 w 5511"/>
                <a:gd name="T23" fmla="*/ 107 h 171"/>
                <a:gd name="T24" fmla="*/ 2900 w 5511"/>
                <a:gd name="T25" fmla="*/ 109 h 171"/>
                <a:gd name="T26" fmla="*/ 2785 w 5511"/>
                <a:gd name="T27" fmla="*/ 109 h 171"/>
                <a:gd name="T28" fmla="*/ 2684 w 5511"/>
                <a:gd name="T29" fmla="*/ 109 h 171"/>
                <a:gd name="T30" fmla="*/ 2562 w 5511"/>
                <a:gd name="T31" fmla="*/ 108 h 171"/>
                <a:gd name="T32" fmla="*/ 2427 w 5511"/>
                <a:gd name="T33" fmla="*/ 106 h 171"/>
                <a:gd name="T34" fmla="*/ 1497 w 5511"/>
                <a:gd name="T35" fmla="*/ 106 h 171"/>
                <a:gd name="T36" fmla="*/ 1416 w 5511"/>
                <a:gd name="T37" fmla="*/ 106 h 171"/>
                <a:gd name="T38" fmla="*/ 1188 w 5511"/>
                <a:gd name="T39" fmla="*/ 104 h 171"/>
                <a:gd name="T40" fmla="*/ 971 w 5511"/>
                <a:gd name="T41" fmla="*/ 100 h 171"/>
                <a:gd name="T42" fmla="*/ 784 w 5511"/>
                <a:gd name="T43" fmla="*/ 96 h 171"/>
                <a:gd name="T44" fmla="*/ 645 w 5511"/>
                <a:gd name="T45" fmla="*/ 93 h 171"/>
                <a:gd name="T46" fmla="*/ 574 w 5511"/>
                <a:gd name="T47" fmla="*/ 92 h 171"/>
                <a:gd name="T48" fmla="*/ 392 w 5511"/>
                <a:gd name="T49" fmla="*/ 86 h 171"/>
                <a:gd name="T50" fmla="*/ 193 w 5511"/>
                <a:gd name="T51" fmla="*/ 73 h 171"/>
                <a:gd name="T52" fmla="*/ 117 w 5511"/>
                <a:gd name="T53" fmla="*/ 66 h 171"/>
                <a:gd name="T54" fmla="*/ 61 w 5511"/>
                <a:gd name="T55" fmla="*/ 54 h 171"/>
                <a:gd name="T56" fmla="*/ 38 w 5511"/>
                <a:gd name="T57" fmla="*/ 48 h 171"/>
                <a:gd name="T58" fmla="*/ 16 w 5511"/>
                <a:gd name="T59" fmla="*/ 37 h 171"/>
                <a:gd name="T60" fmla="*/ 4 w 5511"/>
                <a:gd name="T61" fmla="*/ 25 h 171"/>
                <a:gd name="T62" fmla="*/ 1 w 5511"/>
                <a:gd name="T63" fmla="*/ 43 h 171"/>
                <a:gd name="T64" fmla="*/ 2 w 5511"/>
                <a:gd name="T65" fmla="*/ 74 h 171"/>
                <a:gd name="T66" fmla="*/ 15 w 5511"/>
                <a:gd name="T67" fmla="*/ 100 h 171"/>
                <a:gd name="T68" fmla="*/ 34 w 5511"/>
                <a:gd name="T69" fmla="*/ 112 h 171"/>
                <a:gd name="T70" fmla="*/ 75 w 5511"/>
                <a:gd name="T71" fmla="*/ 127 h 171"/>
                <a:gd name="T72" fmla="*/ 125 w 5511"/>
                <a:gd name="T73" fmla="*/ 137 h 171"/>
                <a:gd name="T74" fmla="*/ 198 w 5511"/>
                <a:gd name="T75" fmla="*/ 144 h 171"/>
                <a:gd name="T76" fmla="*/ 319 w 5511"/>
                <a:gd name="T77" fmla="*/ 152 h 171"/>
                <a:gd name="T78" fmla="*/ 578 w 5511"/>
                <a:gd name="T79" fmla="*/ 166 h 171"/>
                <a:gd name="T80" fmla="*/ 2075 w 5511"/>
                <a:gd name="T81" fmla="*/ 171 h 171"/>
                <a:gd name="T82" fmla="*/ 4761 w 5511"/>
                <a:gd name="T83" fmla="*/ 167 h 171"/>
                <a:gd name="T84" fmla="*/ 5026 w 5511"/>
                <a:gd name="T85" fmla="*/ 156 h 171"/>
                <a:gd name="T86" fmla="*/ 5257 w 5511"/>
                <a:gd name="T87" fmla="*/ 144 h 171"/>
                <a:gd name="T88" fmla="*/ 5341 w 5511"/>
                <a:gd name="T89" fmla="*/ 138 h 171"/>
                <a:gd name="T90" fmla="*/ 5405 w 5511"/>
                <a:gd name="T91" fmla="*/ 130 h 171"/>
                <a:gd name="T92" fmla="*/ 5450 w 5511"/>
                <a:gd name="T93" fmla="*/ 119 h 171"/>
                <a:gd name="T94" fmla="*/ 5489 w 5511"/>
                <a:gd name="T95" fmla="*/ 101 h 171"/>
                <a:gd name="T96" fmla="*/ 5501 w 5511"/>
                <a:gd name="T97" fmla="*/ 91 h 171"/>
                <a:gd name="T98" fmla="*/ 5509 w 5511"/>
                <a:gd name="T99" fmla="*/ 72 h 171"/>
                <a:gd name="T100" fmla="*/ 5509 w 5511"/>
                <a:gd name="T101" fmla="*/ 30 h 171"/>
                <a:gd name="T102" fmla="*/ 5502 w 5511"/>
                <a:gd name="T10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1" h="171">
                  <a:moveTo>
                    <a:pt x="5502" y="0"/>
                  </a:moveTo>
                  <a:lnTo>
                    <a:pt x="5502" y="0"/>
                  </a:lnTo>
                  <a:lnTo>
                    <a:pt x="5504" y="8"/>
                  </a:lnTo>
                  <a:lnTo>
                    <a:pt x="5504" y="15"/>
                  </a:lnTo>
                  <a:lnTo>
                    <a:pt x="5503" y="19"/>
                  </a:lnTo>
                  <a:lnTo>
                    <a:pt x="5502" y="23"/>
                  </a:lnTo>
                  <a:lnTo>
                    <a:pt x="5500" y="27"/>
                  </a:lnTo>
                  <a:lnTo>
                    <a:pt x="5497" y="31"/>
                  </a:lnTo>
                  <a:lnTo>
                    <a:pt x="5494" y="34"/>
                  </a:lnTo>
                  <a:lnTo>
                    <a:pt x="5489" y="37"/>
                  </a:lnTo>
                  <a:lnTo>
                    <a:pt x="5484" y="40"/>
                  </a:lnTo>
                  <a:lnTo>
                    <a:pt x="5479" y="43"/>
                  </a:lnTo>
                  <a:lnTo>
                    <a:pt x="5471" y="47"/>
                  </a:lnTo>
                  <a:lnTo>
                    <a:pt x="5464" y="49"/>
                  </a:lnTo>
                  <a:lnTo>
                    <a:pt x="5455" y="52"/>
                  </a:lnTo>
                  <a:lnTo>
                    <a:pt x="5445" y="54"/>
                  </a:lnTo>
                  <a:lnTo>
                    <a:pt x="5443" y="54"/>
                  </a:lnTo>
                  <a:lnTo>
                    <a:pt x="5435" y="56"/>
                  </a:lnTo>
                  <a:lnTo>
                    <a:pt x="5417" y="60"/>
                  </a:lnTo>
                  <a:lnTo>
                    <a:pt x="5387" y="66"/>
                  </a:lnTo>
                  <a:lnTo>
                    <a:pt x="5379" y="67"/>
                  </a:lnTo>
                  <a:lnTo>
                    <a:pt x="5352" y="70"/>
                  </a:lnTo>
                  <a:lnTo>
                    <a:pt x="5311" y="73"/>
                  </a:lnTo>
                  <a:lnTo>
                    <a:pt x="5257" y="77"/>
                  </a:lnTo>
                  <a:lnTo>
                    <a:pt x="5190" y="81"/>
                  </a:lnTo>
                  <a:lnTo>
                    <a:pt x="5113" y="86"/>
                  </a:lnTo>
                  <a:lnTo>
                    <a:pt x="5028" y="89"/>
                  </a:lnTo>
                  <a:lnTo>
                    <a:pt x="4935" y="91"/>
                  </a:lnTo>
                  <a:lnTo>
                    <a:pt x="4431" y="106"/>
                  </a:lnTo>
                  <a:lnTo>
                    <a:pt x="4086" y="106"/>
                  </a:lnTo>
                  <a:lnTo>
                    <a:pt x="4046" y="106"/>
                  </a:lnTo>
                  <a:lnTo>
                    <a:pt x="4007" y="106"/>
                  </a:lnTo>
                  <a:lnTo>
                    <a:pt x="3968" y="106"/>
                  </a:lnTo>
                  <a:lnTo>
                    <a:pt x="3929" y="106"/>
                  </a:lnTo>
                  <a:lnTo>
                    <a:pt x="3077" y="106"/>
                  </a:lnTo>
                  <a:lnTo>
                    <a:pt x="3032" y="107"/>
                  </a:lnTo>
                  <a:lnTo>
                    <a:pt x="2986" y="108"/>
                  </a:lnTo>
                  <a:lnTo>
                    <a:pt x="2942" y="108"/>
                  </a:lnTo>
                  <a:lnTo>
                    <a:pt x="2900" y="109"/>
                  </a:lnTo>
                  <a:lnTo>
                    <a:pt x="2859" y="109"/>
                  </a:lnTo>
                  <a:lnTo>
                    <a:pt x="2821" y="109"/>
                  </a:lnTo>
                  <a:lnTo>
                    <a:pt x="2785" y="109"/>
                  </a:lnTo>
                  <a:lnTo>
                    <a:pt x="2752" y="108"/>
                  </a:lnTo>
                  <a:lnTo>
                    <a:pt x="2720" y="109"/>
                  </a:lnTo>
                  <a:lnTo>
                    <a:pt x="2684" y="109"/>
                  </a:lnTo>
                  <a:lnTo>
                    <a:pt x="2645" y="109"/>
                  </a:lnTo>
                  <a:lnTo>
                    <a:pt x="2604" y="109"/>
                  </a:lnTo>
                  <a:lnTo>
                    <a:pt x="2562" y="108"/>
                  </a:lnTo>
                  <a:lnTo>
                    <a:pt x="2518" y="108"/>
                  </a:lnTo>
                  <a:lnTo>
                    <a:pt x="2472" y="107"/>
                  </a:lnTo>
                  <a:lnTo>
                    <a:pt x="2427" y="106"/>
                  </a:lnTo>
                  <a:lnTo>
                    <a:pt x="1575" y="106"/>
                  </a:lnTo>
                  <a:lnTo>
                    <a:pt x="1536" y="106"/>
                  </a:lnTo>
                  <a:lnTo>
                    <a:pt x="1497" y="106"/>
                  </a:lnTo>
                  <a:lnTo>
                    <a:pt x="1458" y="106"/>
                  </a:lnTo>
                  <a:lnTo>
                    <a:pt x="1418" y="106"/>
                  </a:lnTo>
                  <a:lnTo>
                    <a:pt x="1416" y="106"/>
                  </a:lnTo>
                  <a:lnTo>
                    <a:pt x="1340" y="106"/>
                  </a:lnTo>
                  <a:lnTo>
                    <a:pt x="1264" y="105"/>
                  </a:lnTo>
                  <a:lnTo>
                    <a:pt x="1188" y="104"/>
                  </a:lnTo>
                  <a:lnTo>
                    <a:pt x="1114" y="102"/>
                  </a:lnTo>
                  <a:lnTo>
                    <a:pt x="1042" y="101"/>
                  </a:lnTo>
                  <a:lnTo>
                    <a:pt x="971" y="100"/>
                  </a:lnTo>
                  <a:lnTo>
                    <a:pt x="905" y="99"/>
                  </a:lnTo>
                  <a:lnTo>
                    <a:pt x="842" y="98"/>
                  </a:lnTo>
                  <a:lnTo>
                    <a:pt x="784" y="96"/>
                  </a:lnTo>
                  <a:lnTo>
                    <a:pt x="731" y="95"/>
                  </a:lnTo>
                  <a:lnTo>
                    <a:pt x="685" y="94"/>
                  </a:lnTo>
                  <a:lnTo>
                    <a:pt x="645" y="93"/>
                  </a:lnTo>
                  <a:lnTo>
                    <a:pt x="613" y="93"/>
                  </a:lnTo>
                  <a:lnTo>
                    <a:pt x="589" y="92"/>
                  </a:lnTo>
                  <a:lnTo>
                    <a:pt x="574" y="92"/>
                  </a:lnTo>
                  <a:lnTo>
                    <a:pt x="569" y="91"/>
                  </a:lnTo>
                  <a:lnTo>
                    <a:pt x="477" y="89"/>
                  </a:lnTo>
                  <a:lnTo>
                    <a:pt x="392" y="86"/>
                  </a:lnTo>
                  <a:lnTo>
                    <a:pt x="315" y="81"/>
                  </a:lnTo>
                  <a:lnTo>
                    <a:pt x="247" y="77"/>
                  </a:lnTo>
                  <a:lnTo>
                    <a:pt x="193" y="73"/>
                  </a:lnTo>
                  <a:lnTo>
                    <a:pt x="152" y="70"/>
                  </a:lnTo>
                  <a:lnTo>
                    <a:pt x="125" y="67"/>
                  </a:lnTo>
                  <a:lnTo>
                    <a:pt x="117" y="66"/>
                  </a:lnTo>
                  <a:lnTo>
                    <a:pt x="87" y="60"/>
                  </a:lnTo>
                  <a:lnTo>
                    <a:pt x="69" y="56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47" y="51"/>
                  </a:lnTo>
                  <a:lnTo>
                    <a:pt x="38" y="48"/>
                  </a:lnTo>
                  <a:lnTo>
                    <a:pt x="28" y="45"/>
                  </a:lnTo>
                  <a:lnTo>
                    <a:pt x="21" y="41"/>
                  </a:lnTo>
                  <a:lnTo>
                    <a:pt x="16" y="37"/>
                  </a:ln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8" y="92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2" y="107"/>
                  </a:lnTo>
                  <a:lnTo>
                    <a:pt x="34" y="112"/>
                  </a:lnTo>
                  <a:lnTo>
                    <a:pt x="50" y="119"/>
                  </a:lnTo>
                  <a:lnTo>
                    <a:pt x="61" y="124"/>
                  </a:lnTo>
                  <a:lnTo>
                    <a:pt x="75" y="127"/>
                  </a:lnTo>
                  <a:lnTo>
                    <a:pt x="89" y="131"/>
                  </a:lnTo>
                  <a:lnTo>
                    <a:pt x="106" y="134"/>
                  </a:lnTo>
                  <a:lnTo>
                    <a:pt x="125" y="137"/>
                  </a:lnTo>
                  <a:lnTo>
                    <a:pt x="147" y="140"/>
                  </a:lnTo>
                  <a:lnTo>
                    <a:pt x="172" y="143"/>
                  </a:lnTo>
                  <a:lnTo>
                    <a:pt x="198" y="144"/>
                  </a:lnTo>
                  <a:lnTo>
                    <a:pt x="213" y="145"/>
                  </a:lnTo>
                  <a:lnTo>
                    <a:pt x="255" y="148"/>
                  </a:lnTo>
                  <a:lnTo>
                    <a:pt x="319" y="152"/>
                  </a:lnTo>
                  <a:lnTo>
                    <a:pt x="397" y="156"/>
                  </a:lnTo>
                  <a:lnTo>
                    <a:pt x="485" y="160"/>
                  </a:lnTo>
                  <a:lnTo>
                    <a:pt x="578" y="166"/>
                  </a:lnTo>
                  <a:lnTo>
                    <a:pt x="668" y="169"/>
                  </a:lnTo>
                  <a:lnTo>
                    <a:pt x="750" y="171"/>
                  </a:lnTo>
                  <a:lnTo>
                    <a:pt x="2075" y="171"/>
                  </a:lnTo>
                  <a:lnTo>
                    <a:pt x="2755" y="171"/>
                  </a:lnTo>
                  <a:lnTo>
                    <a:pt x="3436" y="167"/>
                  </a:lnTo>
                  <a:lnTo>
                    <a:pt x="4761" y="167"/>
                  </a:lnTo>
                  <a:lnTo>
                    <a:pt x="4844" y="165"/>
                  </a:lnTo>
                  <a:lnTo>
                    <a:pt x="4934" y="162"/>
                  </a:lnTo>
                  <a:lnTo>
                    <a:pt x="5026" y="156"/>
                  </a:lnTo>
                  <a:lnTo>
                    <a:pt x="5114" y="152"/>
                  </a:lnTo>
                  <a:lnTo>
                    <a:pt x="5193" y="148"/>
                  </a:lnTo>
                  <a:lnTo>
                    <a:pt x="5257" y="144"/>
                  </a:lnTo>
                  <a:lnTo>
                    <a:pt x="5299" y="140"/>
                  </a:lnTo>
                  <a:lnTo>
                    <a:pt x="5313" y="139"/>
                  </a:lnTo>
                  <a:lnTo>
                    <a:pt x="5341" y="138"/>
                  </a:lnTo>
                  <a:lnTo>
                    <a:pt x="5364" y="136"/>
                  </a:lnTo>
                  <a:lnTo>
                    <a:pt x="5386" y="133"/>
                  </a:lnTo>
                  <a:lnTo>
                    <a:pt x="5405" y="130"/>
                  </a:lnTo>
                  <a:lnTo>
                    <a:pt x="5422" y="127"/>
                  </a:lnTo>
                  <a:lnTo>
                    <a:pt x="5437" y="123"/>
                  </a:lnTo>
                  <a:lnTo>
                    <a:pt x="5450" y="119"/>
                  </a:lnTo>
                  <a:lnTo>
                    <a:pt x="5461" y="115"/>
                  </a:lnTo>
                  <a:lnTo>
                    <a:pt x="5478" y="108"/>
                  </a:lnTo>
                  <a:lnTo>
                    <a:pt x="5489" y="101"/>
                  </a:lnTo>
                  <a:lnTo>
                    <a:pt x="5495" y="97"/>
                  </a:lnTo>
                  <a:lnTo>
                    <a:pt x="5497" y="96"/>
                  </a:lnTo>
                  <a:lnTo>
                    <a:pt x="5501" y="91"/>
                  </a:lnTo>
                  <a:lnTo>
                    <a:pt x="5504" y="85"/>
                  </a:lnTo>
                  <a:lnTo>
                    <a:pt x="5507" y="78"/>
                  </a:lnTo>
                  <a:lnTo>
                    <a:pt x="5509" y="72"/>
                  </a:lnTo>
                  <a:lnTo>
                    <a:pt x="5511" y="57"/>
                  </a:lnTo>
                  <a:lnTo>
                    <a:pt x="5511" y="43"/>
                  </a:lnTo>
                  <a:lnTo>
                    <a:pt x="5509" y="30"/>
                  </a:lnTo>
                  <a:lnTo>
                    <a:pt x="5507" y="17"/>
                  </a:lnTo>
                  <a:lnTo>
                    <a:pt x="5504" y="8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3C58E12B-947D-4829-972B-ACF55B77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444" y="5665349"/>
              <a:ext cx="0" cy="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E856073D-69B8-4B52-AF89-7F8BBB67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11E18481-2E67-4591-A45F-7DA6C55C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032863"/>
              <a:ext cx="1847127" cy="671072"/>
            </a:xfrm>
            <a:custGeom>
              <a:avLst/>
              <a:gdLst>
                <a:gd name="T0" fmla="*/ 5323 w 5504"/>
                <a:gd name="T1" fmla="*/ 1736 h 1998"/>
                <a:gd name="T2" fmla="*/ 5137 w 5504"/>
                <a:gd name="T3" fmla="*/ 1596 h 1998"/>
                <a:gd name="T4" fmla="*/ 4956 w 5504"/>
                <a:gd name="T5" fmla="*/ 1439 h 1998"/>
                <a:gd name="T6" fmla="*/ 4864 w 5504"/>
                <a:gd name="T7" fmla="*/ 1348 h 1998"/>
                <a:gd name="T8" fmla="*/ 4802 w 5504"/>
                <a:gd name="T9" fmla="*/ 1243 h 1998"/>
                <a:gd name="T10" fmla="*/ 4741 w 5504"/>
                <a:gd name="T11" fmla="*/ 1062 h 1998"/>
                <a:gd name="T12" fmla="*/ 4694 w 5504"/>
                <a:gd name="T13" fmla="*/ 847 h 1998"/>
                <a:gd name="T14" fmla="*/ 4659 w 5504"/>
                <a:gd name="T15" fmla="*/ 619 h 1998"/>
                <a:gd name="T16" fmla="*/ 4622 w 5504"/>
                <a:gd name="T17" fmla="*/ 254 h 1998"/>
                <a:gd name="T18" fmla="*/ 4609 w 5504"/>
                <a:gd name="T19" fmla="*/ 12 h 1998"/>
                <a:gd name="T20" fmla="*/ 895 w 5504"/>
                <a:gd name="T21" fmla="*/ 11 h 1998"/>
                <a:gd name="T22" fmla="*/ 882 w 5504"/>
                <a:gd name="T23" fmla="*/ 254 h 1998"/>
                <a:gd name="T24" fmla="*/ 845 w 5504"/>
                <a:gd name="T25" fmla="*/ 619 h 1998"/>
                <a:gd name="T26" fmla="*/ 810 w 5504"/>
                <a:gd name="T27" fmla="*/ 847 h 1998"/>
                <a:gd name="T28" fmla="*/ 763 w 5504"/>
                <a:gd name="T29" fmla="*/ 1062 h 1998"/>
                <a:gd name="T30" fmla="*/ 701 w 5504"/>
                <a:gd name="T31" fmla="*/ 1243 h 1998"/>
                <a:gd name="T32" fmla="*/ 640 w 5504"/>
                <a:gd name="T33" fmla="*/ 1348 h 1998"/>
                <a:gd name="T34" fmla="*/ 548 w 5504"/>
                <a:gd name="T35" fmla="*/ 1439 h 1998"/>
                <a:gd name="T36" fmla="*/ 366 w 5504"/>
                <a:gd name="T37" fmla="*/ 1596 h 1998"/>
                <a:gd name="T38" fmla="*/ 181 w 5504"/>
                <a:gd name="T39" fmla="*/ 1736 h 1998"/>
                <a:gd name="T40" fmla="*/ 27 w 5504"/>
                <a:gd name="T41" fmla="*/ 1852 h 1998"/>
                <a:gd name="T42" fmla="*/ 5 w 5504"/>
                <a:gd name="T43" fmla="*/ 1880 h 1998"/>
                <a:gd name="T44" fmla="*/ 1 w 5504"/>
                <a:gd name="T45" fmla="*/ 1907 h 1998"/>
                <a:gd name="T46" fmla="*/ 10 w 5504"/>
                <a:gd name="T47" fmla="*/ 1923 h 1998"/>
                <a:gd name="T48" fmla="*/ 33 w 5504"/>
                <a:gd name="T49" fmla="*/ 1936 h 1998"/>
                <a:gd name="T50" fmla="*/ 61 w 5504"/>
                <a:gd name="T51" fmla="*/ 1943 h 1998"/>
                <a:gd name="T52" fmla="*/ 125 w 5504"/>
                <a:gd name="T53" fmla="*/ 1957 h 1998"/>
                <a:gd name="T54" fmla="*/ 317 w 5504"/>
                <a:gd name="T55" fmla="*/ 1976 h 1998"/>
                <a:gd name="T56" fmla="*/ 577 w 5504"/>
                <a:gd name="T57" fmla="*/ 1987 h 1998"/>
                <a:gd name="T58" fmla="*/ 687 w 5504"/>
                <a:gd name="T59" fmla="*/ 1988 h 1998"/>
                <a:gd name="T60" fmla="*/ 906 w 5504"/>
                <a:gd name="T61" fmla="*/ 1990 h 1998"/>
                <a:gd name="T62" fmla="*/ 1189 w 5504"/>
                <a:gd name="T63" fmla="*/ 1994 h 1998"/>
                <a:gd name="T64" fmla="*/ 1418 w 5504"/>
                <a:gd name="T65" fmla="*/ 1995 h 1998"/>
                <a:gd name="T66" fmla="*/ 1575 w 5504"/>
                <a:gd name="T67" fmla="*/ 1995 h 1998"/>
                <a:gd name="T68" fmla="*/ 2562 w 5504"/>
                <a:gd name="T69" fmla="*/ 1997 h 1998"/>
                <a:gd name="T70" fmla="*/ 2720 w 5504"/>
                <a:gd name="T71" fmla="*/ 1998 h 1998"/>
                <a:gd name="T72" fmla="*/ 2859 w 5504"/>
                <a:gd name="T73" fmla="*/ 1998 h 1998"/>
                <a:gd name="T74" fmla="*/ 3032 w 5504"/>
                <a:gd name="T75" fmla="*/ 1996 h 1998"/>
                <a:gd name="T76" fmla="*/ 4007 w 5504"/>
                <a:gd name="T77" fmla="*/ 1995 h 1998"/>
                <a:gd name="T78" fmla="*/ 4937 w 5504"/>
                <a:gd name="T79" fmla="*/ 1987 h 1998"/>
                <a:gd name="T80" fmla="*/ 5258 w 5504"/>
                <a:gd name="T81" fmla="*/ 1969 h 1998"/>
                <a:gd name="T82" fmla="*/ 5387 w 5504"/>
                <a:gd name="T83" fmla="*/ 1955 h 1998"/>
                <a:gd name="T84" fmla="*/ 5445 w 5504"/>
                <a:gd name="T85" fmla="*/ 1943 h 1998"/>
                <a:gd name="T86" fmla="*/ 5479 w 5504"/>
                <a:gd name="T87" fmla="*/ 1932 h 1998"/>
                <a:gd name="T88" fmla="*/ 5498 w 5504"/>
                <a:gd name="T89" fmla="*/ 1919 h 1998"/>
                <a:gd name="T90" fmla="*/ 5504 w 5504"/>
                <a:gd name="T91" fmla="*/ 1904 h 1998"/>
                <a:gd name="T92" fmla="*/ 5495 w 5504"/>
                <a:gd name="T93" fmla="*/ 1873 h 1998"/>
                <a:gd name="T94" fmla="*/ 5474 w 5504"/>
                <a:gd name="T95" fmla="*/ 1849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04" h="1998">
                  <a:moveTo>
                    <a:pt x="5474" y="1849"/>
                  </a:moveTo>
                  <a:lnTo>
                    <a:pt x="5423" y="1811"/>
                  </a:lnTo>
                  <a:lnTo>
                    <a:pt x="5373" y="1773"/>
                  </a:lnTo>
                  <a:lnTo>
                    <a:pt x="5323" y="1736"/>
                  </a:lnTo>
                  <a:lnTo>
                    <a:pt x="5274" y="1701"/>
                  </a:lnTo>
                  <a:lnTo>
                    <a:pt x="5227" y="1665"/>
                  </a:lnTo>
                  <a:lnTo>
                    <a:pt x="5181" y="1630"/>
                  </a:lnTo>
                  <a:lnTo>
                    <a:pt x="5137" y="1596"/>
                  </a:lnTo>
                  <a:lnTo>
                    <a:pt x="5097" y="1564"/>
                  </a:lnTo>
                  <a:lnTo>
                    <a:pt x="5044" y="1518"/>
                  </a:lnTo>
                  <a:lnTo>
                    <a:pt x="4997" y="1477"/>
                  </a:lnTo>
                  <a:lnTo>
                    <a:pt x="4956" y="1439"/>
                  </a:lnTo>
                  <a:lnTo>
                    <a:pt x="4923" y="1407"/>
                  </a:lnTo>
                  <a:lnTo>
                    <a:pt x="4896" y="1380"/>
                  </a:lnTo>
                  <a:lnTo>
                    <a:pt x="4876" y="1360"/>
                  </a:lnTo>
                  <a:lnTo>
                    <a:pt x="4864" y="1348"/>
                  </a:lnTo>
                  <a:lnTo>
                    <a:pt x="4859" y="1343"/>
                  </a:lnTo>
                  <a:lnTo>
                    <a:pt x="4839" y="1314"/>
                  </a:lnTo>
                  <a:lnTo>
                    <a:pt x="4820" y="1280"/>
                  </a:lnTo>
                  <a:lnTo>
                    <a:pt x="4802" y="1243"/>
                  </a:lnTo>
                  <a:lnTo>
                    <a:pt x="4786" y="1202"/>
                  </a:lnTo>
                  <a:lnTo>
                    <a:pt x="4770" y="1158"/>
                  </a:lnTo>
                  <a:lnTo>
                    <a:pt x="4755" y="1112"/>
                  </a:lnTo>
                  <a:lnTo>
                    <a:pt x="4741" y="1062"/>
                  </a:lnTo>
                  <a:lnTo>
                    <a:pt x="4728" y="1011"/>
                  </a:lnTo>
                  <a:lnTo>
                    <a:pt x="4716" y="958"/>
                  </a:lnTo>
                  <a:lnTo>
                    <a:pt x="4705" y="903"/>
                  </a:lnTo>
                  <a:lnTo>
                    <a:pt x="4694" y="847"/>
                  </a:lnTo>
                  <a:lnTo>
                    <a:pt x="4684" y="791"/>
                  </a:lnTo>
                  <a:lnTo>
                    <a:pt x="4675" y="734"/>
                  </a:lnTo>
                  <a:lnTo>
                    <a:pt x="4667" y="676"/>
                  </a:lnTo>
                  <a:lnTo>
                    <a:pt x="4659" y="619"/>
                  </a:lnTo>
                  <a:lnTo>
                    <a:pt x="4652" y="562"/>
                  </a:lnTo>
                  <a:lnTo>
                    <a:pt x="4640" y="453"/>
                  </a:lnTo>
                  <a:lnTo>
                    <a:pt x="4631" y="349"/>
                  </a:lnTo>
                  <a:lnTo>
                    <a:pt x="4622" y="254"/>
                  </a:lnTo>
                  <a:lnTo>
                    <a:pt x="4617" y="169"/>
                  </a:lnTo>
                  <a:lnTo>
                    <a:pt x="4613" y="99"/>
                  </a:lnTo>
                  <a:lnTo>
                    <a:pt x="4611" y="46"/>
                  </a:lnTo>
                  <a:lnTo>
                    <a:pt x="4609" y="12"/>
                  </a:lnTo>
                  <a:lnTo>
                    <a:pt x="4609" y="0"/>
                  </a:lnTo>
                  <a:lnTo>
                    <a:pt x="2752" y="1"/>
                  </a:lnTo>
                  <a:lnTo>
                    <a:pt x="895" y="0"/>
                  </a:lnTo>
                  <a:lnTo>
                    <a:pt x="895" y="11"/>
                  </a:lnTo>
                  <a:lnTo>
                    <a:pt x="894" y="46"/>
                  </a:lnTo>
                  <a:lnTo>
                    <a:pt x="891" y="99"/>
                  </a:lnTo>
                  <a:lnTo>
                    <a:pt x="887" y="169"/>
                  </a:lnTo>
                  <a:lnTo>
                    <a:pt x="882" y="254"/>
                  </a:lnTo>
                  <a:lnTo>
                    <a:pt x="874" y="349"/>
                  </a:lnTo>
                  <a:lnTo>
                    <a:pt x="864" y="453"/>
                  </a:lnTo>
                  <a:lnTo>
                    <a:pt x="852" y="562"/>
                  </a:lnTo>
                  <a:lnTo>
                    <a:pt x="845" y="619"/>
                  </a:lnTo>
                  <a:lnTo>
                    <a:pt x="837" y="676"/>
                  </a:lnTo>
                  <a:lnTo>
                    <a:pt x="829" y="734"/>
                  </a:lnTo>
                  <a:lnTo>
                    <a:pt x="820" y="791"/>
                  </a:lnTo>
                  <a:lnTo>
                    <a:pt x="810" y="847"/>
                  </a:lnTo>
                  <a:lnTo>
                    <a:pt x="799" y="903"/>
                  </a:lnTo>
                  <a:lnTo>
                    <a:pt x="788" y="958"/>
                  </a:lnTo>
                  <a:lnTo>
                    <a:pt x="776" y="1011"/>
                  </a:lnTo>
                  <a:lnTo>
                    <a:pt x="763" y="1062"/>
                  </a:lnTo>
                  <a:lnTo>
                    <a:pt x="749" y="1112"/>
                  </a:lnTo>
                  <a:lnTo>
                    <a:pt x="734" y="1158"/>
                  </a:lnTo>
                  <a:lnTo>
                    <a:pt x="718" y="1202"/>
                  </a:lnTo>
                  <a:lnTo>
                    <a:pt x="701" y="1243"/>
                  </a:lnTo>
                  <a:lnTo>
                    <a:pt x="684" y="1280"/>
                  </a:lnTo>
                  <a:lnTo>
                    <a:pt x="665" y="1314"/>
                  </a:lnTo>
                  <a:lnTo>
                    <a:pt x="645" y="1343"/>
                  </a:lnTo>
                  <a:lnTo>
                    <a:pt x="640" y="1348"/>
                  </a:lnTo>
                  <a:lnTo>
                    <a:pt x="628" y="1360"/>
                  </a:lnTo>
                  <a:lnTo>
                    <a:pt x="609" y="1380"/>
                  </a:lnTo>
                  <a:lnTo>
                    <a:pt x="581" y="1407"/>
                  </a:lnTo>
                  <a:lnTo>
                    <a:pt x="548" y="1439"/>
                  </a:lnTo>
                  <a:lnTo>
                    <a:pt x="507" y="1477"/>
                  </a:lnTo>
                  <a:lnTo>
                    <a:pt x="460" y="1518"/>
                  </a:lnTo>
                  <a:lnTo>
                    <a:pt x="408" y="1564"/>
                  </a:lnTo>
                  <a:lnTo>
                    <a:pt x="366" y="1596"/>
                  </a:lnTo>
                  <a:lnTo>
                    <a:pt x="323" y="1630"/>
                  </a:lnTo>
                  <a:lnTo>
                    <a:pt x="277" y="1665"/>
                  </a:lnTo>
                  <a:lnTo>
                    <a:pt x="230" y="1701"/>
                  </a:lnTo>
                  <a:lnTo>
                    <a:pt x="181" y="1736"/>
                  </a:lnTo>
                  <a:lnTo>
                    <a:pt x="130" y="1773"/>
                  </a:lnTo>
                  <a:lnTo>
                    <a:pt x="81" y="1811"/>
                  </a:lnTo>
                  <a:lnTo>
                    <a:pt x="30" y="1849"/>
                  </a:lnTo>
                  <a:lnTo>
                    <a:pt x="27" y="1852"/>
                  </a:lnTo>
                  <a:lnTo>
                    <a:pt x="19" y="1861"/>
                  </a:lnTo>
                  <a:lnTo>
                    <a:pt x="15" y="1866"/>
                  </a:lnTo>
                  <a:lnTo>
                    <a:pt x="9" y="1873"/>
                  </a:lnTo>
                  <a:lnTo>
                    <a:pt x="5" y="1880"/>
                  </a:lnTo>
                  <a:lnTo>
                    <a:pt x="2" y="1888"/>
                  </a:lnTo>
                  <a:lnTo>
                    <a:pt x="1" y="1896"/>
                  </a:lnTo>
                  <a:lnTo>
                    <a:pt x="0" y="1904"/>
                  </a:lnTo>
                  <a:lnTo>
                    <a:pt x="1" y="1907"/>
                  </a:lnTo>
                  <a:lnTo>
                    <a:pt x="2" y="1911"/>
                  </a:lnTo>
                  <a:lnTo>
                    <a:pt x="4" y="1916"/>
                  </a:lnTo>
                  <a:lnTo>
                    <a:pt x="7" y="1919"/>
                  </a:lnTo>
                  <a:lnTo>
                    <a:pt x="10" y="1923"/>
                  </a:lnTo>
                  <a:lnTo>
                    <a:pt x="15" y="1926"/>
                  </a:lnTo>
                  <a:lnTo>
                    <a:pt x="20" y="1929"/>
                  </a:lnTo>
                  <a:lnTo>
                    <a:pt x="25" y="1932"/>
                  </a:lnTo>
                  <a:lnTo>
                    <a:pt x="33" y="1936"/>
                  </a:lnTo>
                  <a:lnTo>
                    <a:pt x="40" y="1938"/>
                  </a:lnTo>
                  <a:lnTo>
                    <a:pt x="49" y="1940"/>
                  </a:lnTo>
                  <a:lnTo>
                    <a:pt x="59" y="1943"/>
                  </a:lnTo>
                  <a:lnTo>
                    <a:pt x="61" y="1943"/>
                  </a:lnTo>
                  <a:lnTo>
                    <a:pt x="69" y="1945"/>
                  </a:lnTo>
                  <a:lnTo>
                    <a:pt x="87" y="1949"/>
                  </a:lnTo>
                  <a:lnTo>
                    <a:pt x="117" y="1955"/>
                  </a:lnTo>
                  <a:lnTo>
                    <a:pt x="125" y="1957"/>
                  </a:lnTo>
                  <a:lnTo>
                    <a:pt x="152" y="1960"/>
                  </a:lnTo>
                  <a:lnTo>
                    <a:pt x="194" y="1964"/>
                  </a:lnTo>
                  <a:lnTo>
                    <a:pt x="250" y="1969"/>
                  </a:lnTo>
                  <a:lnTo>
                    <a:pt x="317" y="1976"/>
                  </a:lnTo>
                  <a:lnTo>
                    <a:pt x="394" y="1981"/>
                  </a:lnTo>
                  <a:lnTo>
                    <a:pt x="479" y="1984"/>
                  </a:lnTo>
                  <a:lnTo>
                    <a:pt x="572" y="1987"/>
                  </a:lnTo>
                  <a:lnTo>
                    <a:pt x="577" y="1987"/>
                  </a:lnTo>
                  <a:lnTo>
                    <a:pt x="592" y="1987"/>
                  </a:lnTo>
                  <a:lnTo>
                    <a:pt x="615" y="1987"/>
                  </a:lnTo>
                  <a:lnTo>
                    <a:pt x="648" y="1988"/>
                  </a:lnTo>
                  <a:lnTo>
                    <a:pt x="687" y="1988"/>
                  </a:lnTo>
                  <a:lnTo>
                    <a:pt x="733" y="1989"/>
                  </a:lnTo>
                  <a:lnTo>
                    <a:pt x="786" y="1989"/>
                  </a:lnTo>
                  <a:lnTo>
                    <a:pt x="844" y="1990"/>
                  </a:lnTo>
                  <a:lnTo>
                    <a:pt x="906" y="1990"/>
                  </a:lnTo>
                  <a:lnTo>
                    <a:pt x="972" y="1991"/>
                  </a:lnTo>
                  <a:lnTo>
                    <a:pt x="1042" y="1993"/>
                  </a:lnTo>
                  <a:lnTo>
                    <a:pt x="1114" y="1993"/>
                  </a:lnTo>
                  <a:lnTo>
                    <a:pt x="1189" y="1994"/>
                  </a:lnTo>
                  <a:lnTo>
                    <a:pt x="1264" y="1994"/>
                  </a:lnTo>
                  <a:lnTo>
                    <a:pt x="1340" y="1995"/>
                  </a:lnTo>
                  <a:lnTo>
                    <a:pt x="1416" y="1995"/>
                  </a:lnTo>
                  <a:lnTo>
                    <a:pt x="1418" y="1995"/>
                  </a:lnTo>
                  <a:lnTo>
                    <a:pt x="1458" y="1995"/>
                  </a:lnTo>
                  <a:lnTo>
                    <a:pt x="1497" y="1995"/>
                  </a:lnTo>
                  <a:lnTo>
                    <a:pt x="1536" y="1995"/>
                  </a:lnTo>
                  <a:lnTo>
                    <a:pt x="1575" y="1995"/>
                  </a:lnTo>
                  <a:lnTo>
                    <a:pt x="2427" y="1995"/>
                  </a:lnTo>
                  <a:lnTo>
                    <a:pt x="2472" y="1996"/>
                  </a:lnTo>
                  <a:lnTo>
                    <a:pt x="2518" y="1997"/>
                  </a:lnTo>
                  <a:lnTo>
                    <a:pt x="2562" y="1997"/>
                  </a:lnTo>
                  <a:lnTo>
                    <a:pt x="2604" y="1998"/>
                  </a:lnTo>
                  <a:lnTo>
                    <a:pt x="2645" y="1998"/>
                  </a:lnTo>
                  <a:lnTo>
                    <a:pt x="2684" y="1998"/>
                  </a:lnTo>
                  <a:lnTo>
                    <a:pt x="2720" y="1998"/>
                  </a:lnTo>
                  <a:lnTo>
                    <a:pt x="2752" y="1997"/>
                  </a:lnTo>
                  <a:lnTo>
                    <a:pt x="2785" y="1998"/>
                  </a:lnTo>
                  <a:lnTo>
                    <a:pt x="2821" y="1998"/>
                  </a:lnTo>
                  <a:lnTo>
                    <a:pt x="2859" y="1998"/>
                  </a:lnTo>
                  <a:lnTo>
                    <a:pt x="2900" y="1998"/>
                  </a:lnTo>
                  <a:lnTo>
                    <a:pt x="2942" y="1997"/>
                  </a:lnTo>
                  <a:lnTo>
                    <a:pt x="2986" y="1997"/>
                  </a:lnTo>
                  <a:lnTo>
                    <a:pt x="3032" y="1996"/>
                  </a:lnTo>
                  <a:lnTo>
                    <a:pt x="3077" y="1995"/>
                  </a:lnTo>
                  <a:lnTo>
                    <a:pt x="3929" y="1995"/>
                  </a:lnTo>
                  <a:lnTo>
                    <a:pt x="3968" y="1995"/>
                  </a:lnTo>
                  <a:lnTo>
                    <a:pt x="4007" y="1995"/>
                  </a:lnTo>
                  <a:lnTo>
                    <a:pt x="4046" y="1995"/>
                  </a:lnTo>
                  <a:lnTo>
                    <a:pt x="4086" y="1995"/>
                  </a:lnTo>
                  <a:lnTo>
                    <a:pt x="4431" y="1995"/>
                  </a:lnTo>
                  <a:lnTo>
                    <a:pt x="4937" y="1987"/>
                  </a:lnTo>
                  <a:lnTo>
                    <a:pt x="5029" y="1984"/>
                  </a:lnTo>
                  <a:lnTo>
                    <a:pt x="5114" y="1981"/>
                  </a:lnTo>
                  <a:lnTo>
                    <a:pt x="5191" y="1976"/>
                  </a:lnTo>
                  <a:lnTo>
                    <a:pt x="5258" y="1969"/>
                  </a:lnTo>
                  <a:lnTo>
                    <a:pt x="5311" y="1964"/>
                  </a:lnTo>
                  <a:lnTo>
                    <a:pt x="5352" y="1960"/>
                  </a:lnTo>
                  <a:lnTo>
                    <a:pt x="5379" y="1957"/>
                  </a:lnTo>
                  <a:lnTo>
                    <a:pt x="5387" y="1955"/>
                  </a:lnTo>
                  <a:lnTo>
                    <a:pt x="5417" y="1949"/>
                  </a:lnTo>
                  <a:lnTo>
                    <a:pt x="5435" y="1945"/>
                  </a:lnTo>
                  <a:lnTo>
                    <a:pt x="5443" y="1943"/>
                  </a:lnTo>
                  <a:lnTo>
                    <a:pt x="5445" y="1943"/>
                  </a:lnTo>
                  <a:lnTo>
                    <a:pt x="5456" y="1940"/>
                  </a:lnTo>
                  <a:lnTo>
                    <a:pt x="5464" y="1938"/>
                  </a:lnTo>
                  <a:lnTo>
                    <a:pt x="5471" y="1936"/>
                  </a:lnTo>
                  <a:lnTo>
                    <a:pt x="5479" y="1932"/>
                  </a:lnTo>
                  <a:lnTo>
                    <a:pt x="5485" y="1929"/>
                  </a:lnTo>
                  <a:lnTo>
                    <a:pt x="5489" y="1926"/>
                  </a:lnTo>
                  <a:lnTo>
                    <a:pt x="5494" y="1923"/>
                  </a:lnTo>
                  <a:lnTo>
                    <a:pt x="5498" y="1919"/>
                  </a:lnTo>
                  <a:lnTo>
                    <a:pt x="5500" y="1916"/>
                  </a:lnTo>
                  <a:lnTo>
                    <a:pt x="5502" y="1911"/>
                  </a:lnTo>
                  <a:lnTo>
                    <a:pt x="5503" y="1907"/>
                  </a:lnTo>
                  <a:lnTo>
                    <a:pt x="5504" y="1904"/>
                  </a:lnTo>
                  <a:lnTo>
                    <a:pt x="5504" y="1896"/>
                  </a:lnTo>
                  <a:lnTo>
                    <a:pt x="5502" y="1888"/>
                  </a:lnTo>
                  <a:lnTo>
                    <a:pt x="5499" y="1880"/>
                  </a:lnTo>
                  <a:lnTo>
                    <a:pt x="5495" y="1873"/>
                  </a:lnTo>
                  <a:lnTo>
                    <a:pt x="5489" y="1866"/>
                  </a:lnTo>
                  <a:lnTo>
                    <a:pt x="5485" y="1861"/>
                  </a:lnTo>
                  <a:lnTo>
                    <a:pt x="5477" y="1852"/>
                  </a:lnTo>
                  <a:lnTo>
                    <a:pt x="5474" y="1849"/>
                  </a:lnTo>
                  <a:close/>
                </a:path>
              </a:pathLst>
            </a:custGeom>
            <a:solidFill>
              <a:srgbClr val="E2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0FE49C78-B760-4CBF-B1C8-D67ED8A39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511002"/>
              <a:ext cx="1847127" cy="192934"/>
            </a:xfrm>
            <a:custGeom>
              <a:avLst/>
              <a:gdLst>
                <a:gd name="T0" fmla="*/ 323 w 5504"/>
                <a:gd name="T1" fmla="*/ 204 h 572"/>
                <a:gd name="T2" fmla="*/ 181 w 5504"/>
                <a:gd name="T3" fmla="*/ 310 h 572"/>
                <a:gd name="T4" fmla="*/ 30 w 5504"/>
                <a:gd name="T5" fmla="*/ 423 h 572"/>
                <a:gd name="T6" fmla="*/ 15 w 5504"/>
                <a:gd name="T7" fmla="*/ 440 h 572"/>
                <a:gd name="T8" fmla="*/ 2 w 5504"/>
                <a:gd name="T9" fmla="*/ 462 h 572"/>
                <a:gd name="T10" fmla="*/ 1 w 5504"/>
                <a:gd name="T11" fmla="*/ 481 h 572"/>
                <a:gd name="T12" fmla="*/ 7 w 5504"/>
                <a:gd name="T13" fmla="*/ 493 h 572"/>
                <a:gd name="T14" fmla="*/ 20 w 5504"/>
                <a:gd name="T15" fmla="*/ 503 h 572"/>
                <a:gd name="T16" fmla="*/ 40 w 5504"/>
                <a:gd name="T17" fmla="*/ 512 h 572"/>
                <a:gd name="T18" fmla="*/ 61 w 5504"/>
                <a:gd name="T19" fmla="*/ 517 h 572"/>
                <a:gd name="T20" fmla="*/ 117 w 5504"/>
                <a:gd name="T21" fmla="*/ 529 h 572"/>
                <a:gd name="T22" fmla="*/ 194 w 5504"/>
                <a:gd name="T23" fmla="*/ 538 h 572"/>
                <a:gd name="T24" fmla="*/ 394 w 5504"/>
                <a:gd name="T25" fmla="*/ 555 h 572"/>
                <a:gd name="T26" fmla="*/ 577 w 5504"/>
                <a:gd name="T27" fmla="*/ 561 h 572"/>
                <a:gd name="T28" fmla="*/ 648 w 5504"/>
                <a:gd name="T29" fmla="*/ 562 h 572"/>
                <a:gd name="T30" fmla="*/ 786 w 5504"/>
                <a:gd name="T31" fmla="*/ 563 h 572"/>
                <a:gd name="T32" fmla="*/ 972 w 5504"/>
                <a:gd name="T33" fmla="*/ 565 h 572"/>
                <a:gd name="T34" fmla="*/ 1189 w 5504"/>
                <a:gd name="T35" fmla="*/ 568 h 572"/>
                <a:gd name="T36" fmla="*/ 1416 w 5504"/>
                <a:gd name="T37" fmla="*/ 569 h 572"/>
                <a:gd name="T38" fmla="*/ 1497 w 5504"/>
                <a:gd name="T39" fmla="*/ 569 h 572"/>
                <a:gd name="T40" fmla="*/ 2427 w 5504"/>
                <a:gd name="T41" fmla="*/ 569 h 572"/>
                <a:gd name="T42" fmla="*/ 2562 w 5504"/>
                <a:gd name="T43" fmla="*/ 571 h 572"/>
                <a:gd name="T44" fmla="*/ 2684 w 5504"/>
                <a:gd name="T45" fmla="*/ 572 h 572"/>
                <a:gd name="T46" fmla="*/ 2785 w 5504"/>
                <a:gd name="T47" fmla="*/ 572 h 572"/>
                <a:gd name="T48" fmla="*/ 2900 w 5504"/>
                <a:gd name="T49" fmla="*/ 572 h 572"/>
                <a:gd name="T50" fmla="*/ 3032 w 5504"/>
                <a:gd name="T51" fmla="*/ 570 h 572"/>
                <a:gd name="T52" fmla="*/ 3968 w 5504"/>
                <a:gd name="T53" fmla="*/ 569 h 572"/>
                <a:gd name="T54" fmla="*/ 4086 w 5504"/>
                <a:gd name="T55" fmla="*/ 569 h 572"/>
                <a:gd name="T56" fmla="*/ 5029 w 5504"/>
                <a:gd name="T57" fmla="*/ 558 h 572"/>
                <a:gd name="T58" fmla="*/ 5258 w 5504"/>
                <a:gd name="T59" fmla="*/ 543 h 572"/>
                <a:gd name="T60" fmla="*/ 5379 w 5504"/>
                <a:gd name="T61" fmla="*/ 531 h 572"/>
                <a:gd name="T62" fmla="*/ 5435 w 5504"/>
                <a:gd name="T63" fmla="*/ 519 h 572"/>
                <a:gd name="T64" fmla="*/ 5456 w 5504"/>
                <a:gd name="T65" fmla="*/ 514 h 572"/>
                <a:gd name="T66" fmla="*/ 5479 w 5504"/>
                <a:gd name="T67" fmla="*/ 506 h 572"/>
                <a:gd name="T68" fmla="*/ 5494 w 5504"/>
                <a:gd name="T69" fmla="*/ 497 h 572"/>
                <a:gd name="T70" fmla="*/ 5502 w 5504"/>
                <a:gd name="T71" fmla="*/ 485 h 572"/>
                <a:gd name="T72" fmla="*/ 5504 w 5504"/>
                <a:gd name="T73" fmla="*/ 470 h 572"/>
                <a:gd name="T74" fmla="*/ 5495 w 5504"/>
                <a:gd name="T75" fmla="*/ 447 h 572"/>
                <a:gd name="T76" fmla="*/ 5477 w 5504"/>
                <a:gd name="T77" fmla="*/ 426 h 572"/>
                <a:gd name="T78" fmla="*/ 5373 w 5504"/>
                <a:gd name="T79" fmla="*/ 347 h 572"/>
                <a:gd name="T80" fmla="*/ 5227 w 5504"/>
                <a:gd name="T81" fmla="*/ 239 h 572"/>
                <a:gd name="T82" fmla="*/ 5097 w 5504"/>
                <a:gd name="T83" fmla="*/ 138 h 572"/>
                <a:gd name="T84" fmla="*/ 4974 w 5504"/>
                <a:gd name="T85" fmla="*/ 29 h 572"/>
                <a:gd name="T86" fmla="*/ 530 w 5504"/>
                <a:gd name="T87" fmla="*/ 29 h 572"/>
                <a:gd name="T88" fmla="*/ 408 w 5504"/>
                <a:gd name="T89" fmla="*/ 13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572">
                  <a:moveTo>
                    <a:pt x="408" y="138"/>
                  </a:moveTo>
                  <a:lnTo>
                    <a:pt x="366" y="170"/>
                  </a:lnTo>
                  <a:lnTo>
                    <a:pt x="323" y="204"/>
                  </a:lnTo>
                  <a:lnTo>
                    <a:pt x="277" y="239"/>
                  </a:lnTo>
                  <a:lnTo>
                    <a:pt x="230" y="275"/>
                  </a:lnTo>
                  <a:lnTo>
                    <a:pt x="181" y="310"/>
                  </a:lnTo>
                  <a:lnTo>
                    <a:pt x="130" y="347"/>
                  </a:lnTo>
                  <a:lnTo>
                    <a:pt x="81" y="385"/>
                  </a:lnTo>
                  <a:lnTo>
                    <a:pt x="30" y="423"/>
                  </a:lnTo>
                  <a:lnTo>
                    <a:pt x="27" y="426"/>
                  </a:lnTo>
                  <a:lnTo>
                    <a:pt x="19" y="435"/>
                  </a:lnTo>
                  <a:lnTo>
                    <a:pt x="15" y="440"/>
                  </a:lnTo>
                  <a:lnTo>
                    <a:pt x="9" y="447"/>
                  </a:lnTo>
                  <a:lnTo>
                    <a:pt x="5" y="454"/>
                  </a:lnTo>
                  <a:lnTo>
                    <a:pt x="2" y="462"/>
                  </a:lnTo>
                  <a:lnTo>
                    <a:pt x="1" y="470"/>
                  </a:lnTo>
                  <a:lnTo>
                    <a:pt x="0" y="478"/>
                  </a:lnTo>
                  <a:lnTo>
                    <a:pt x="1" y="481"/>
                  </a:lnTo>
                  <a:lnTo>
                    <a:pt x="2" y="485"/>
                  </a:lnTo>
                  <a:lnTo>
                    <a:pt x="4" y="490"/>
                  </a:lnTo>
                  <a:lnTo>
                    <a:pt x="7" y="493"/>
                  </a:lnTo>
                  <a:lnTo>
                    <a:pt x="10" y="497"/>
                  </a:lnTo>
                  <a:lnTo>
                    <a:pt x="15" y="500"/>
                  </a:lnTo>
                  <a:lnTo>
                    <a:pt x="20" y="503"/>
                  </a:lnTo>
                  <a:lnTo>
                    <a:pt x="25" y="506"/>
                  </a:lnTo>
                  <a:lnTo>
                    <a:pt x="33" y="510"/>
                  </a:lnTo>
                  <a:lnTo>
                    <a:pt x="40" y="512"/>
                  </a:lnTo>
                  <a:lnTo>
                    <a:pt x="49" y="514"/>
                  </a:lnTo>
                  <a:lnTo>
                    <a:pt x="59" y="517"/>
                  </a:lnTo>
                  <a:lnTo>
                    <a:pt x="61" y="517"/>
                  </a:lnTo>
                  <a:lnTo>
                    <a:pt x="69" y="519"/>
                  </a:lnTo>
                  <a:lnTo>
                    <a:pt x="87" y="523"/>
                  </a:lnTo>
                  <a:lnTo>
                    <a:pt x="117" y="529"/>
                  </a:lnTo>
                  <a:lnTo>
                    <a:pt x="125" y="531"/>
                  </a:lnTo>
                  <a:lnTo>
                    <a:pt x="152" y="534"/>
                  </a:lnTo>
                  <a:lnTo>
                    <a:pt x="194" y="538"/>
                  </a:lnTo>
                  <a:lnTo>
                    <a:pt x="250" y="543"/>
                  </a:lnTo>
                  <a:lnTo>
                    <a:pt x="317" y="550"/>
                  </a:lnTo>
                  <a:lnTo>
                    <a:pt x="394" y="555"/>
                  </a:lnTo>
                  <a:lnTo>
                    <a:pt x="479" y="558"/>
                  </a:lnTo>
                  <a:lnTo>
                    <a:pt x="572" y="561"/>
                  </a:lnTo>
                  <a:lnTo>
                    <a:pt x="577" y="561"/>
                  </a:lnTo>
                  <a:lnTo>
                    <a:pt x="592" y="561"/>
                  </a:lnTo>
                  <a:lnTo>
                    <a:pt x="615" y="561"/>
                  </a:lnTo>
                  <a:lnTo>
                    <a:pt x="648" y="562"/>
                  </a:lnTo>
                  <a:lnTo>
                    <a:pt x="687" y="562"/>
                  </a:lnTo>
                  <a:lnTo>
                    <a:pt x="733" y="563"/>
                  </a:lnTo>
                  <a:lnTo>
                    <a:pt x="786" y="563"/>
                  </a:lnTo>
                  <a:lnTo>
                    <a:pt x="844" y="564"/>
                  </a:lnTo>
                  <a:lnTo>
                    <a:pt x="906" y="564"/>
                  </a:lnTo>
                  <a:lnTo>
                    <a:pt x="972" y="565"/>
                  </a:lnTo>
                  <a:lnTo>
                    <a:pt x="1042" y="567"/>
                  </a:lnTo>
                  <a:lnTo>
                    <a:pt x="1114" y="567"/>
                  </a:lnTo>
                  <a:lnTo>
                    <a:pt x="1189" y="568"/>
                  </a:lnTo>
                  <a:lnTo>
                    <a:pt x="1264" y="568"/>
                  </a:lnTo>
                  <a:lnTo>
                    <a:pt x="1340" y="569"/>
                  </a:lnTo>
                  <a:lnTo>
                    <a:pt x="1416" y="569"/>
                  </a:lnTo>
                  <a:lnTo>
                    <a:pt x="1418" y="569"/>
                  </a:lnTo>
                  <a:lnTo>
                    <a:pt x="1458" y="569"/>
                  </a:lnTo>
                  <a:lnTo>
                    <a:pt x="1497" y="569"/>
                  </a:lnTo>
                  <a:lnTo>
                    <a:pt x="1536" y="569"/>
                  </a:lnTo>
                  <a:lnTo>
                    <a:pt x="1575" y="569"/>
                  </a:lnTo>
                  <a:lnTo>
                    <a:pt x="2427" y="569"/>
                  </a:lnTo>
                  <a:lnTo>
                    <a:pt x="2472" y="570"/>
                  </a:lnTo>
                  <a:lnTo>
                    <a:pt x="2518" y="571"/>
                  </a:lnTo>
                  <a:lnTo>
                    <a:pt x="2562" y="571"/>
                  </a:lnTo>
                  <a:lnTo>
                    <a:pt x="2604" y="572"/>
                  </a:lnTo>
                  <a:lnTo>
                    <a:pt x="2645" y="572"/>
                  </a:lnTo>
                  <a:lnTo>
                    <a:pt x="2684" y="572"/>
                  </a:lnTo>
                  <a:lnTo>
                    <a:pt x="2720" y="572"/>
                  </a:lnTo>
                  <a:lnTo>
                    <a:pt x="2752" y="571"/>
                  </a:lnTo>
                  <a:lnTo>
                    <a:pt x="2785" y="572"/>
                  </a:lnTo>
                  <a:lnTo>
                    <a:pt x="2821" y="572"/>
                  </a:lnTo>
                  <a:lnTo>
                    <a:pt x="2859" y="572"/>
                  </a:lnTo>
                  <a:lnTo>
                    <a:pt x="2900" y="572"/>
                  </a:lnTo>
                  <a:lnTo>
                    <a:pt x="2942" y="571"/>
                  </a:lnTo>
                  <a:lnTo>
                    <a:pt x="2986" y="571"/>
                  </a:lnTo>
                  <a:lnTo>
                    <a:pt x="3032" y="570"/>
                  </a:lnTo>
                  <a:lnTo>
                    <a:pt x="3077" y="569"/>
                  </a:lnTo>
                  <a:lnTo>
                    <a:pt x="3929" y="569"/>
                  </a:lnTo>
                  <a:lnTo>
                    <a:pt x="3968" y="569"/>
                  </a:lnTo>
                  <a:lnTo>
                    <a:pt x="4007" y="569"/>
                  </a:lnTo>
                  <a:lnTo>
                    <a:pt x="4046" y="569"/>
                  </a:lnTo>
                  <a:lnTo>
                    <a:pt x="4086" y="569"/>
                  </a:lnTo>
                  <a:lnTo>
                    <a:pt x="4431" y="569"/>
                  </a:lnTo>
                  <a:lnTo>
                    <a:pt x="4937" y="561"/>
                  </a:lnTo>
                  <a:lnTo>
                    <a:pt x="5029" y="558"/>
                  </a:lnTo>
                  <a:lnTo>
                    <a:pt x="5114" y="555"/>
                  </a:lnTo>
                  <a:lnTo>
                    <a:pt x="5191" y="550"/>
                  </a:lnTo>
                  <a:lnTo>
                    <a:pt x="5258" y="543"/>
                  </a:lnTo>
                  <a:lnTo>
                    <a:pt x="5311" y="538"/>
                  </a:lnTo>
                  <a:lnTo>
                    <a:pt x="5352" y="534"/>
                  </a:lnTo>
                  <a:lnTo>
                    <a:pt x="5379" y="531"/>
                  </a:lnTo>
                  <a:lnTo>
                    <a:pt x="5387" y="529"/>
                  </a:lnTo>
                  <a:lnTo>
                    <a:pt x="5417" y="523"/>
                  </a:lnTo>
                  <a:lnTo>
                    <a:pt x="5435" y="519"/>
                  </a:lnTo>
                  <a:lnTo>
                    <a:pt x="5443" y="517"/>
                  </a:lnTo>
                  <a:lnTo>
                    <a:pt x="5445" y="517"/>
                  </a:lnTo>
                  <a:lnTo>
                    <a:pt x="5456" y="514"/>
                  </a:lnTo>
                  <a:lnTo>
                    <a:pt x="5464" y="512"/>
                  </a:lnTo>
                  <a:lnTo>
                    <a:pt x="5471" y="510"/>
                  </a:lnTo>
                  <a:lnTo>
                    <a:pt x="5479" y="506"/>
                  </a:lnTo>
                  <a:lnTo>
                    <a:pt x="5485" y="503"/>
                  </a:lnTo>
                  <a:lnTo>
                    <a:pt x="5489" y="500"/>
                  </a:lnTo>
                  <a:lnTo>
                    <a:pt x="5494" y="497"/>
                  </a:lnTo>
                  <a:lnTo>
                    <a:pt x="5498" y="493"/>
                  </a:lnTo>
                  <a:lnTo>
                    <a:pt x="5500" y="490"/>
                  </a:lnTo>
                  <a:lnTo>
                    <a:pt x="5502" y="485"/>
                  </a:lnTo>
                  <a:lnTo>
                    <a:pt x="5503" y="481"/>
                  </a:lnTo>
                  <a:lnTo>
                    <a:pt x="5504" y="478"/>
                  </a:lnTo>
                  <a:lnTo>
                    <a:pt x="5504" y="470"/>
                  </a:lnTo>
                  <a:lnTo>
                    <a:pt x="5502" y="462"/>
                  </a:lnTo>
                  <a:lnTo>
                    <a:pt x="5499" y="454"/>
                  </a:lnTo>
                  <a:lnTo>
                    <a:pt x="5495" y="447"/>
                  </a:lnTo>
                  <a:lnTo>
                    <a:pt x="5489" y="440"/>
                  </a:lnTo>
                  <a:lnTo>
                    <a:pt x="5485" y="435"/>
                  </a:lnTo>
                  <a:lnTo>
                    <a:pt x="5477" y="426"/>
                  </a:lnTo>
                  <a:lnTo>
                    <a:pt x="5474" y="423"/>
                  </a:lnTo>
                  <a:lnTo>
                    <a:pt x="5423" y="385"/>
                  </a:lnTo>
                  <a:lnTo>
                    <a:pt x="5373" y="347"/>
                  </a:lnTo>
                  <a:lnTo>
                    <a:pt x="5323" y="310"/>
                  </a:lnTo>
                  <a:lnTo>
                    <a:pt x="5274" y="275"/>
                  </a:lnTo>
                  <a:lnTo>
                    <a:pt x="5227" y="239"/>
                  </a:lnTo>
                  <a:lnTo>
                    <a:pt x="5181" y="204"/>
                  </a:lnTo>
                  <a:lnTo>
                    <a:pt x="5137" y="170"/>
                  </a:lnTo>
                  <a:lnTo>
                    <a:pt x="5097" y="138"/>
                  </a:lnTo>
                  <a:lnTo>
                    <a:pt x="5051" y="99"/>
                  </a:lnTo>
                  <a:lnTo>
                    <a:pt x="5010" y="63"/>
                  </a:lnTo>
                  <a:lnTo>
                    <a:pt x="4974" y="29"/>
                  </a:lnTo>
                  <a:lnTo>
                    <a:pt x="4942" y="0"/>
                  </a:lnTo>
                  <a:lnTo>
                    <a:pt x="562" y="0"/>
                  </a:lnTo>
                  <a:lnTo>
                    <a:pt x="530" y="29"/>
                  </a:lnTo>
                  <a:lnTo>
                    <a:pt x="494" y="63"/>
                  </a:lnTo>
                  <a:lnTo>
                    <a:pt x="453" y="100"/>
                  </a:lnTo>
                  <a:lnTo>
                    <a:pt x="408" y="1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BA302552-DD4D-4111-8963-74B8D7F2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1133933"/>
              <a:ext cx="5655462" cy="3383882"/>
            </a:xfrm>
            <a:custGeom>
              <a:avLst/>
              <a:gdLst>
                <a:gd name="T0" fmla="*/ 16855 w 16855"/>
                <a:gd name="T1" fmla="*/ 403 h 10085"/>
                <a:gd name="T2" fmla="*/ 16853 w 16855"/>
                <a:gd name="T3" fmla="*/ 361 h 10085"/>
                <a:gd name="T4" fmla="*/ 16847 w 16855"/>
                <a:gd name="T5" fmla="*/ 321 h 10085"/>
                <a:gd name="T6" fmla="*/ 16837 w 16855"/>
                <a:gd name="T7" fmla="*/ 283 h 10085"/>
                <a:gd name="T8" fmla="*/ 16823 w 16855"/>
                <a:gd name="T9" fmla="*/ 247 h 10085"/>
                <a:gd name="T10" fmla="*/ 16807 w 16855"/>
                <a:gd name="T11" fmla="*/ 211 h 10085"/>
                <a:gd name="T12" fmla="*/ 16787 w 16855"/>
                <a:gd name="T13" fmla="*/ 178 h 10085"/>
                <a:gd name="T14" fmla="*/ 16763 w 16855"/>
                <a:gd name="T15" fmla="*/ 146 h 10085"/>
                <a:gd name="T16" fmla="*/ 16737 w 16855"/>
                <a:gd name="T17" fmla="*/ 118 h 10085"/>
                <a:gd name="T18" fmla="*/ 16709 w 16855"/>
                <a:gd name="T19" fmla="*/ 92 h 10085"/>
                <a:gd name="T20" fmla="*/ 16677 w 16855"/>
                <a:gd name="T21" fmla="*/ 69 h 10085"/>
                <a:gd name="T22" fmla="*/ 16644 w 16855"/>
                <a:gd name="T23" fmla="*/ 48 h 10085"/>
                <a:gd name="T24" fmla="*/ 16608 w 16855"/>
                <a:gd name="T25" fmla="*/ 32 h 10085"/>
                <a:gd name="T26" fmla="*/ 16572 w 16855"/>
                <a:gd name="T27" fmla="*/ 18 h 10085"/>
                <a:gd name="T28" fmla="*/ 16534 w 16855"/>
                <a:gd name="T29" fmla="*/ 8 h 10085"/>
                <a:gd name="T30" fmla="*/ 16494 w 16855"/>
                <a:gd name="T31" fmla="*/ 2 h 10085"/>
                <a:gd name="T32" fmla="*/ 16453 w 16855"/>
                <a:gd name="T33" fmla="*/ 0 h 10085"/>
                <a:gd name="T34" fmla="*/ 382 w 16855"/>
                <a:gd name="T35" fmla="*/ 0 h 10085"/>
                <a:gd name="T36" fmla="*/ 341 w 16855"/>
                <a:gd name="T37" fmla="*/ 4 h 10085"/>
                <a:gd name="T38" fmla="*/ 302 w 16855"/>
                <a:gd name="T39" fmla="*/ 13 h 10085"/>
                <a:gd name="T40" fmla="*/ 264 w 16855"/>
                <a:gd name="T41" fmla="*/ 24 h 10085"/>
                <a:gd name="T42" fmla="*/ 229 w 16855"/>
                <a:gd name="T43" fmla="*/ 40 h 10085"/>
                <a:gd name="T44" fmla="*/ 194 w 16855"/>
                <a:gd name="T45" fmla="*/ 58 h 10085"/>
                <a:gd name="T46" fmla="*/ 162 w 16855"/>
                <a:gd name="T47" fmla="*/ 80 h 10085"/>
                <a:gd name="T48" fmla="*/ 132 w 16855"/>
                <a:gd name="T49" fmla="*/ 104 h 10085"/>
                <a:gd name="T50" fmla="*/ 104 w 16855"/>
                <a:gd name="T51" fmla="*/ 132 h 10085"/>
                <a:gd name="T52" fmla="*/ 80 w 16855"/>
                <a:gd name="T53" fmla="*/ 162 h 10085"/>
                <a:gd name="T54" fmla="*/ 58 w 16855"/>
                <a:gd name="T55" fmla="*/ 194 h 10085"/>
                <a:gd name="T56" fmla="*/ 40 w 16855"/>
                <a:gd name="T57" fmla="*/ 229 h 10085"/>
                <a:gd name="T58" fmla="*/ 24 w 16855"/>
                <a:gd name="T59" fmla="*/ 265 h 10085"/>
                <a:gd name="T60" fmla="*/ 13 w 16855"/>
                <a:gd name="T61" fmla="*/ 302 h 10085"/>
                <a:gd name="T62" fmla="*/ 4 w 16855"/>
                <a:gd name="T63" fmla="*/ 341 h 10085"/>
                <a:gd name="T64" fmla="*/ 0 w 16855"/>
                <a:gd name="T65" fmla="*/ 383 h 10085"/>
                <a:gd name="T66" fmla="*/ 0 w 16855"/>
                <a:gd name="T67" fmla="*/ 10085 h 10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0085">
                  <a:moveTo>
                    <a:pt x="16855" y="10085"/>
                  </a:moveTo>
                  <a:lnTo>
                    <a:pt x="16855" y="403"/>
                  </a:lnTo>
                  <a:lnTo>
                    <a:pt x="16854" y="383"/>
                  </a:lnTo>
                  <a:lnTo>
                    <a:pt x="16853" y="361"/>
                  </a:lnTo>
                  <a:lnTo>
                    <a:pt x="16851" y="341"/>
                  </a:lnTo>
                  <a:lnTo>
                    <a:pt x="16847" y="321"/>
                  </a:lnTo>
                  <a:lnTo>
                    <a:pt x="16842" y="302"/>
                  </a:lnTo>
                  <a:lnTo>
                    <a:pt x="16837" y="283"/>
                  </a:lnTo>
                  <a:lnTo>
                    <a:pt x="16831" y="265"/>
                  </a:lnTo>
                  <a:lnTo>
                    <a:pt x="16823" y="247"/>
                  </a:lnTo>
                  <a:lnTo>
                    <a:pt x="16815" y="229"/>
                  </a:lnTo>
                  <a:lnTo>
                    <a:pt x="16807" y="211"/>
                  </a:lnTo>
                  <a:lnTo>
                    <a:pt x="16797" y="194"/>
                  </a:lnTo>
                  <a:lnTo>
                    <a:pt x="16787" y="178"/>
                  </a:lnTo>
                  <a:lnTo>
                    <a:pt x="16775" y="162"/>
                  </a:lnTo>
                  <a:lnTo>
                    <a:pt x="16763" y="146"/>
                  </a:lnTo>
                  <a:lnTo>
                    <a:pt x="16751" y="132"/>
                  </a:lnTo>
                  <a:lnTo>
                    <a:pt x="16737" y="118"/>
                  </a:lnTo>
                  <a:lnTo>
                    <a:pt x="16723" y="104"/>
                  </a:lnTo>
                  <a:lnTo>
                    <a:pt x="16709" y="92"/>
                  </a:lnTo>
                  <a:lnTo>
                    <a:pt x="16693" y="80"/>
                  </a:lnTo>
                  <a:lnTo>
                    <a:pt x="16677" y="69"/>
                  </a:lnTo>
                  <a:lnTo>
                    <a:pt x="16661" y="58"/>
                  </a:lnTo>
                  <a:lnTo>
                    <a:pt x="16644" y="48"/>
                  </a:lnTo>
                  <a:lnTo>
                    <a:pt x="16626" y="40"/>
                  </a:lnTo>
                  <a:lnTo>
                    <a:pt x="16608" y="32"/>
                  </a:lnTo>
                  <a:lnTo>
                    <a:pt x="16591" y="24"/>
                  </a:lnTo>
                  <a:lnTo>
                    <a:pt x="16572" y="18"/>
                  </a:lnTo>
                  <a:lnTo>
                    <a:pt x="16553" y="13"/>
                  </a:lnTo>
                  <a:lnTo>
                    <a:pt x="16534" y="8"/>
                  </a:lnTo>
                  <a:lnTo>
                    <a:pt x="16514" y="4"/>
                  </a:lnTo>
                  <a:lnTo>
                    <a:pt x="16494" y="2"/>
                  </a:lnTo>
                  <a:lnTo>
                    <a:pt x="16473" y="1"/>
                  </a:lnTo>
                  <a:lnTo>
                    <a:pt x="16453" y="0"/>
                  </a:lnTo>
                  <a:lnTo>
                    <a:pt x="402" y="0"/>
                  </a:lnTo>
                  <a:lnTo>
                    <a:pt x="382" y="0"/>
                  </a:lnTo>
                  <a:lnTo>
                    <a:pt x="361" y="2"/>
                  </a:lnTo>
                  <a:lnTo>
                    <a:pt x="341" y="4"/>
                  </a:lnTo>
                  <a:lnTo>
                    <a:pt x="321" y="8"/>
                  </a:lnTo>
                  <a:lnTo>
                    <a:pt x="302" y="13"/>
                  </a:lnTo>
                  <a:lnTo>
                    <a:pt x="283" y="18"/>
                  </a:lnTo>
                  <a:lnTo>
                    <a:pt x="264" y="24"/>
                  </a:lnTo>
                  <a:lnTo>
                    <a:pt x="247" y="32"/>
                  </a:lnTo>
                  <a:lnTo>
                    <a:pt x="229" y="40"/>
                  </a:lnTo>
                  <a:lnTo>
                    <a:pt x="211" y="48"/>
                  </a:lnTo>
                  <a:lnTo>
                    <a:pt x="194" y="58"/>
                  </a:lnTo>
                  <a:lnTo>
                    <a:pt x="178" y="69"/>
                  </a:lnTo>
                  <a:lnTo>
                    <a:pt x="162" y="80"/>
                  </a:lnTo>
                  <a:lnTo>
                    <a:pt x="146" y="92"/>
                  </a:lnTo>
                  <a:lnTo>
                    <a:pt x="132" y="104"/>
                  </a:lnTo>
                  <a:lnTo>
                    <a:pt x="118" y="118"/>
                  </a:lnTo>
                  <a:lnTo>
                    <a:pt x="104" y="132"/>
                  </a:lnTo>
                  <a:lnTo>
                    <a:pt x="92" y="146"/>
                  </a:lnTo>
                  <a:lnTo>
                    <a:pt x="80" y="162"/>
                  </a:lnTo>
                  <a:lnTo>
                    <a:pt x="68" y="178"/>
                  </a:lnTo>
                  <a:lnTo>
                    <a:pt x="58" y="194"/>
                  </a:lnTo>
                  <a:lnTo>
                    <a:pt x="48" y="211"/>
                  </a:lnTo>
                  <a:lnTo>
                    <a:pt x="40" y="229"/>
                  </a:lnTo>
                  <a:lnTo>
                    <a:pt x="32" y="247"/>
                  </a:lnTo>
                  <a:lnTo>
                    <a:pt x="24" y="265"/>
                  </a:lnTo>
                  <a:lnTo>
                    <a:pt x="18" y="283"/>
                  </a:lnTo>
                  <a:lnTo>
                    <a:pt x="13" y="302"/>
                  </a:lnTo>
                  <a:lnTo>
                    <a:pt x="8" y="321"/>
                  </a:lnTo>
                  <a:lnTo>
                    <a:pt x="4" y="341"/>
                  </a:lnTo>
                  <a:lnTo>
                    <a:pt x="2" y="361"/>
                  </a:lnTo>
                  <a:lnTo>
                    <a:pt x="0" y="383"/>
                  </a:lnTo>
                  <a:lnTo>
                    <a:pt x="0" y="403"/>
                  </a:lnTo>
                  <a:lnTo>
                    <a:pt x="0" y="10085"/>
                  </a:lnTo>
                  <a:lnTo>
                    <a:pt x="16855" y="100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D9A32EF7-7191-4D53-B51F-0830A0EE6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4517815"/>
              <a:ext cx="5655462" cy="521759"/>
            </a:xfrm>
            <a:custGeom>
              <a:avLst/>
              <a:gdLst>
                <a:gd name="T0" fmla="*/ 0 w 16855"/>
                <a:gd name="T1" fmla="*/ 1151 h 1555"/>
                <a:gd name="T2" fmla="*/ 2 w 16855"/>
                <a:gd name="T3" fmla="*/ 1193 h 1555"/>
                <a:gd name="T4" fmla="*/ 8 w 16855"/>
                <a:gd name="T5" fmla="*/ 1232 h 1555"/>
                <a:gd name="T6" fmla="*/ 18 w 16855"/>
                <a:gd name="T7" fmla="*/ 1271 h 1555"/>
                <a:gd name="T8" fmla="*/ 32 w 16855"/>
                <a:gd name="T9" fmla="*/ 1308 h 1555"/>
                <a:gd name="T10" fmla="*/ 48 w 16855"/>
                <a:gd name="T11" fmla="*/ 1344 h 1555"/>
                <a:gd name="T12" fmla="*/ 68 w 16855"/>
                <a:gd name="T13" fmla="*/ 1377 h 1555"/>
                <a:gd name="T14" fmla="*/ 92 w 16855"/>
                <a:gd name="T15" fmla="*/ 1408 h 1555"/>
                <a:gd name="T16" fmla="*/ 118 w 16855"/>
                <a:gd name="T17" fmla="*/ 1437 h 1555"/>
                <a:gd name="T18" fmla="*/ 146 w 16855"/>
                <a:gd name="T19" fmla="*/ 1462 h 1555"/>
                <a:gd name="T20" fmla="*/ 178 w 16855"/>
                <a:gd name="T21" fmla="*/ 1485 h 1555"/>
                <a:gd name="T22" fmla="*/ 211 w 16855"/>
                <a:gd name="T23" fmla="*/ 1506 h 1555"/>
                <a:gd name="T24" fmla="*/ 247 w 16855"/>
                <a:gd name="T25" fmla="*/ 1523 h 1555"/>
                <a:gd name="T26" fmla="*/ 283 w 16855"/>
                <a:gd name="T27" fmla="*/ 1537 h 1555"/>
                <a:gd name="T28" fmla="*/ 321 w 16855"/>
                <a:gd name="T29" fmla="*/ 1546 h 1555"/>
                <a:gd name="T30" fmla="*/ 361 w 16855"/>
                <a:gd name="T31" fmla="*/ 1553 h 1555"/>
                <a:gd name="T32" fmla="*/ 402 w 16855"/>
                <a:gd name="T33" fmla="*/ 1555 h 1555"/>
                <a:gd name="T34" fmla="*/ 16473 w 16855"/>
                <a:gd name="T35" fmla="*/ 1554 h 1555"/>
                <a:gd name="T36" fmla="*/ 16514 w 16855"/>
                <a:gd name="T37" fmla="*/ 1549 h 1555"/>
                <a:gd name="T38" fmla="*/ 16553 w 16855"/>
                <a:gd name="T39" fmla="*/ 1542 h 1555"/>
                <a:gd name="T40" fmla="*/ 16591 w 16855"/>
                <a:gd name="T41" fmla="*/ 1531 h 1555"/>
                <a:gd name="T42" fmla="*/ 16626 w 16855"/>
                <a:gd name="T43" fmla="*/ 1515 h 1555"/>
                <a:gd name="T44" fmla="*/ 16661 w 16855"/>
                <a:gd name="T45" fmla="*/ 1496 h 1555"/>
                <a:gd name="T46" fmla="*/ 16693 w 16855"/>
                <a:gd name="T47" fmla="*/ 1475 h 1555"/>
                <a:gd name="T48" fmla="*/ 16723 w 16855"/>
                <a:gd name="T49" fmla="*/ 1449 h 1555"/>
                <a:gd name="T50" fmla="*/ 16751 w 16855"/>
                <a:gd name="T51" fmla="*/ 1423 h 1555"/>
                <a:gd name="T52" fmla="*/ 16775 w 16855"/>
                <a:gd name="T53" fmla="*/ 1392 h 1555"/>
                <a:gd name="T54" fmla="*/ 16797 w 16855"/>
                <a:gd name="T55" fmla="*/ 1361 h 1555"/>
                <a:gd name="T56" fmla="*/ 16815 w 16855"/>
                <a:gd name="T57" fmla="*/ 1326 h 1555"/>
                <a:gd name="T58" fmla="*/ 16831 w 16855"/>
                <a:gd name="T59" fmla="*/ 1290 h 1555"/>
                <a:gd name="T60" fmla="*/ 16842 w 16855"/>
                <a:gd name="T61" fmla="*/ 1252 h 1555"/>
                <a:gd name="T62" fmla="*/ 16851 w 16855"/>
                <a:gd name="T63" fmla="*/ 1213 h 1555"/>
                <a:gd name="T64" fmla="*/ 16854 w 16855"/>
                <a:gd name="T65" fmla="*/ 1172 h 1555"/>
                <a:gd name="T66" fmla="*/ 16855 w 16855"/>
                <a:gd name="T67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555">
                  <a:moveTo>
                    <a:pt x="0" y="0"/>
                  </a:moveTo>
                  <a:lnTo>
                    <a:pt x="0" y="1151"/>
                  </a:lnTo>
                  <a:lnTo>
                    <a:pt x="0" y="1172"/>
                  </a:lnTo>
                  <a:lnTo>
                    <a:pt x="2" y="1193"/>
                  </a:lnTo>
                  <a:lnTo>
                    <a:pt x="4" y="1213"/>
                  </a:lnTo>
                  <a:lnTo>
                    <a:pt x="8" y="1232"/>
                  </a:lnTo>
                  <a:lnTo>
                    <a:pt x="13" y="1252"/>
                  </a:lnTo>
                  <a:lnTo>
                    <a:pt x="18" y="1271"/>
                  </a:lnTo>
                  <a:lnTo>
                    <a:pt x="24" y="1290"/>
                  </a:lnTo>
                  <a:lnTo>
                    <a:pt x="32" y="1308"/>
                  </a:lnTo>
                  <a:lnTo>
                    <a:pt x="40" y="1326"/>
                  </a:lnTo>
                  <a:lnTo>
                    <a:pt x="48" y="1344"/>
                  </a:lnTo>
                  <a:lnTo>
                    <a:pt x="58" y="1361"/>
                  </a:lnTo>
                  <a:lnTo>
                    <a:pt x="68" y="1377"/>
                  </a:lnTo>
                  <a:lnTo>
                    <a:pt x="80" y="1392"/>
                  </a:lnTo>
                  <a:lnTo>
                    <a:pt x="92" y="1408"/>
                  </a:lnTo>
                  <a:lnTo>
                    <a:pt x="104" y="1423"/>
                  </a:lnTo>
                  <a:lnTo>
                    <a:pt x="118" y="1437"/>
                  </a:lnTo>
                  <a:lnTo>
                    <a:pt x="132" y="1449"/>
                  </a:lnTo>
                  <a:lnTo>
                    <a:pt x="146" y="1462"/>
                  </a:lnTo>
                  <a:lnTo>
                    <a:pt x="162" y="1475"/>
                  </a:lnTo>
                  <a:lnTo>
                    <a:pt x="178" y="1485"/>
                  </a:lnTo>
                  <a:lnTo>
                    <a:pt x="194" y="1496"/>
                  </a:lnTo>
                  <a:lnTo>
                    <a:pt x="211" y="1506"/>
                  </a:lnTo>
                  <a:lnTo>
                    <a:pt x="229" y="1515"/>
                  </a:lnTo>
                  <a:lnTo>
                    <a:pt x="247" y="1523"/>
                  </a:lnTo>
                  <a:lnTo>
                    <a:pt x="264" y="1531"/>
                  </a:lnTo>
                  <a:lnTo>
                    <a:pt x="283" y="1537"/>
                  </a:lnTo>
                  <a:lnTo>
                    <a:pt x="302" y="1542"/>
                  </a:lnTo>
                  <a:lnTo>
                    <a:pt x="321" y="1546"/>
                  </a:lnTo>
                  <a:lnTo>
                    <a:pt x="341" y="1549"/>
                  </a:lnTo>
                  <a:lnTo>
                    <a:pt x="361" y="1553"/>
                  </a:lnTo>
                  <a:lnTo>
                    <a:pt x="382" y="1554"/>
                  </a:lnTo>
                  <a:lnTo>
                    <a:pt x="402" y="1555"/>
                  </a:lnTo>
                  <a:lnTo>
                    <a:pt x="16453" y="1555"/>
                  </a:lnTo>
                  <a:lnTo>
                    <a:pt x="16473" y="1554"/>
                  </a:lnTo>
                  <a:lnTo>
                    <a:pt x="16494" y="1553"/>
                  </a:lnTo>
                  <a:lnTo>
                    <a:pt x="16514" y="1549"/>
                  </a:lnTo>
                  <a:lnTo>
                    <a:pt x="16534" y="1546"/>
                  </a:lnTo>
                  <a:lnTo>
                    <a:pt x="16553" y="1542"/>
                  </a:lnTo>
                  <a:lnTo>
                    <a:pt x="16572" y="1537"/>
                  </a:lnTo>
                  <a:lnTo>
                    <a:pt x="16591" y="1531"/>
                  </a:lnTo>
                  <a:lnTo>
                    <a:pt x="16608" y="1523"/>
                  </a:lnTo>
                  <a:lnTo>
                    <a:pt x="16626" y="1515"/>
                  </a:lnTo>
                  <a:lnTo>
                    <a:pt x="16644" y="1506"/>
                  </a:lnTo>
                  <a:lnTo>
                    <a:pt x="16661" y="1496"/>
                  </a:lnTo>
                  <a:lnTo>
                    <a:pt x="16677" y="1485"/>
                  </a:lnTo>
                  <a:lnTo>
                    <a:pt x="16693" y="1475"/>
                  </a:lnTo>
                  <a:lnTo>
                    <a:pt x="16709" y="1462"/>
                  </a:lnTo>
                  <a:lnTo>
                    <a:pt x="16723" y="1449"/>
                  </a:lnTo>
                  <a:lnTo>
                    <a:pt x="16737" y="1437"/>
                  </a:lnTo>
                  <a:lnTo>
                    <a:pt x="16751" y="1423"/>
                  </a:lnTo>
                  <a:lnTo>
                    <a:pt x="16763" y="1408"/>
                  </a:lnTo>
                  <a:lnTo>
                    <a:pt x="16775" y="1392"/>
                  </a:lnTo>
                  <a:lnTo>
                    <a:pt x="16787" y="1377"/>
                  </a:lnTo>
                  <a:lnTo>
                    <a:pt x="16797" y="1361"/>
                  </a:lnTo>
                  <a:lnTo>
                    <a:pt x="16807" y="1344"/>
                  </a:lnTo>
                  <a:lnTo>
                    <a:pt x="16815" y="1326"/>
                  </a:lnTo>
                  <a:lnTo>
                    <a:pt x="16823" y="1308"/>
                  </a:lnTo>
                  <a:lnTo>
                    <a:pt x="16831" y="1290"/>
                  </a:lnTo>
                  <a:lnTo>
                    <a:pt x="16837" y="1271"/>
                  </a:lnTo>
                  <a:lnTo>
                    <a:pt x="16842" y="1252"/>
                  </a:lnTo>
                  <a:lnTo>
                    <a:pt x="16847" y="1233"/>
                  </a:lnTo>
                  <a:lnTo>
                    <a:pt x="16851" y="1213"/>
                  </a:lnTo>
                  <a:lnTo>
                    <a:pt x="16853" y="1193"/>
                  </a:lnTo>
                  <a:lnTo>
                    <a:pt x="16854" y="1172"/>
                  </a:lnTo>
                  <a:lnTo>
                    <a:pt x="16855" y="1151"/>
                  </a:lnTo>
                  <a:lnTo>
                    <a:pt x="16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60">
              <a:extLst>
                <a:ext uri="{FF2B5EF4-FFF2-40B4-BE49-F238E27FC236}">
                  <a16:creationId xmlns:a16="http://schemas.microsoft.com/office/drawing/2014/main" id="{3F533EA5-D028-443D-A406-83D1FEB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49" y="1345321"/>
              <a:ext cx="5225976" cy="2964462"/>
            </a:xfrm>
            <a:prstGeom prst="rect">
              <a:avLst/>
            </a:prstGeom>
            <a:solidFill>
              <a:srgbClr val="035A9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035A93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313F63B-AD3B-4AF4-9A70-F6853EC0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975" y="1219495"/>
              <a:ext cx="43620" cy="43620"/>
            </a:xfrm>
            <a:custGeom>
              <a:avLst/>
              <a:gdLst>
                <a:gd name="T0" fmla="*/ 59 w 131"/>
                <a:gd name="T1" fmla="*/ 132 h 132"/>
                <a:gd name="T2" fmla="*/ 46 w 131"/>
                <a:gd name="T3" fmla="*/ 128 h 132"/>
                <a:gd name="T4" fmla="*/ 34 w 131"/>
                <a:gd name="T5" fmla="*/ 123 h 132"/>
                <a:gd name="T6" fmla="*/ 24 w 131"/>
                <a:gd name="T7" fmla="*/ 117 h 132"/>
                <a:gd name="T8" fmla="*/ 14 w 131"/>
                <a:gd name="T9" fmla="*/ 107 h 132"/>
                <a:gd name="T10" fmla="*/ 7 w 131"/>
                <a:gd name="T11" fmla="*/ 97 h 132"/>
                <a:gd name="T12" fmla="*/ 3 w 131"/>
                <a:gd name="T13" fmla="*/ 85 h 132"/>
                <a:gd name="T14" fmla="*/ 0 w 131"/>
                <a:gd name="T15" fmla="*/ 73 h 132"/>
                <a:gd name="T16" fmla="*/ 0 w 131"/>
                <a:gd name="T17" fmla="*/ 59 h 132"/>
                <a:gd name="T18" fmla="*/ 3 w 131"/>
                <a:gd name="T19" fmla="*/ 46 h 132"/>
                <a:gd name="T20" fmla="*/ 7 w 131"/>
                <a:gd name="T21" fmla="*/ 35 h 132"/>
                <a:gd name="T22" fmla="*/ 14 w 131"/>
                <a:gd name="T23" fmla="*/ 24 h 132"/>
                <a:gd name="T24" fmla="*/ 24 w 131"/>
                <a:gd name="T25" fmla="*/ 15 h 132"/>
                <a:gd name="T26" fmla="*/ 34 w 131"/>
                <a:gd name="T27" fmla="*/ 7 h 132"/>
                <a:gd name="T28" fmla="*/ 46 w 131"/>
                <a:gd name="T29" fmla="*/ 3 h 132"/>
                <a:gd name="T30" fmla="*/ 59 w 131"/>
                <a:gd name="T31" fmla="*/ 0 h 132"/>
                <a:gd name="T32" fmla="*/ 72 w 131"/>
                <a:gd name="T33" fmla="*/ 0 h 132"/>
                <a:gd name="T34" fmla="*/ 85 w 131"/>
                <a:gd name="T35" fmla="*/ 3 h 132"/>
                <a:gd name="T36" fmla="*/ 96 w 131"/>
                <a:gd name="T37" fmla="*/ 7 h 132"/>
                <a:gd name="T38" fmla="*/ 107 w 131"/>
                <a:gd name="T39" fmla="*/ 15 h 132"/>
                <a:gd name="T40" fmla="*/ 116 w 131"/>
                <a:gd name="T41" fmla="*/ 24 h 132"/>
                <a:gd name="T42" fmla="*/ 123 w 131"/>
                <a:gd name="T43" fmla="*/ 35 h 132"/>
                <a:gd name="T44" fmla="*/ 128 w 131"/>
                <a:gd name="T45" fmla="*/ 46 h 132"/>
                <a:gd name="T46" fmla="*/ 131 w 131"/>
                <a:gd name="T47" fmla="*/ 59 h 132"/>
                <a:gd name="T48" fmla="*/ 131 w 131"/>
                <a:gd name="T49" fmla="*/ 73 h 132"/>
                <a:gd name="T50" fmla="*/ 128 w 131"/>
                <a:gd name="T51" fmla="*/ 85 h 132"/>
                <a:gd name="T52" fmla="*/ 123 w 131"/>
                <a:gd name="T53" fmla="*/ 97 h 132"/>
                <a:gd name="T54" fmla="*/ 116 w 131"/>
                <a:gd name="T55" fmla="*/ 107 h 132"/>
                <a:gd name="T56" fmla="*/ 107 w 131"/>
                <a:gd name="T57" fmla="*/ 117 h 132"/>
                <a:gd name="T58" fmla="*/ 96 w 131"/>
                <a:gd name="T59" fmla="*/ 123 h 132"/>
                <a:gd name="T60" fmla="*/ 85 w 131"/>
                <a:gd name="T61" fmla="*/ 128 h 132"/>
                <a:gd name="T62" fmla="*/ 72 w 131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32">
                  <a:moveTo>
                    <a:pt x="65" y="132"/>
                  </a:move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7"/>
                  </a:lnTo>
                  <a:lnTo>
                    <a:pt x="18" y="113"/>
                  </a:lnTo>
                  <a:lnTo>
                    <a:pt x="14" y="107"/>
                  </a:lnTo>
                  <a:lnTo>
                    <a:pt x="10" y="102"/>
                  </a:lnTo>
                  <a:lnTo>
                    <a:pt x="7" y="97"/>
                  </a:lnTo>
                  <a:lnTo>
                    <a:pt x="5" y="92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7" y="35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6" y="7"/>
                  </a:lnTo>
                  <a:lnTo>
                    <a:pt x="102" y="10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3" y="35"/>
                  </a:lnTo>
                  <a:lnTo>
                    <a:pt x="126" y="40"/>
                  </a:lnTo>
                  <a:lnTo>
                    <a:pt x="128" y="46"/>
                  </a:lnTo>
                  <a:lnTo>
                    <a:pt x="130" y="53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1" y="73"/>
                  </a:lnTo>
                  <a:lnTo>
                    <a:pt x="130" y="79"/>
                  </a:lnTo>
                  <a:lnTo>
                    <a:pt x="128" y="85"/>
                  </a:lnTo>
                  <a:lnTo>
                    <a:pt x="126" y="92"/>
                  </a:lnTo>
                  <a:lnTo>
                    <a:pt x="123" y="97"/>
                  </a:lnTo>
                  <a:lnTo>
                    <a:pt x="120" y="102"/>
                  </a:lnTo>
                  <a:lnTo>
                    <a:pt x="116" y="107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2" y="120"/>
                  </a:lnTo>
                  <a:lnTo>
                    <a:pt x="96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DF27304-7CE7-4786-B2E0-C7E982CF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</p:spPr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AE63EA-3568-4CAD-BD40-5C0F28B33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id="{01ADA778-40EF-4D44-BC65-0F48B8CAD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98E2D7E-6C37-4719-AB75-6E91A536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5B18146C-96BE-4B07-A00C-25CB17DFD5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1A1605CE-6D5C-4771-8EBB-AD68E73FD82B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38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641267A1-D289-4378-8AA7-EB7FE6DBC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7965" y="533388"/>
            <a:ext cx="2662820" cy="780799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C593883D-AF54-4EE3-A4D5-78851DC0D30C}"/>
              </a:ext>
            </a:extLst>
          </p:cNvPr>
          <p:cNvGrpSpPr/>
          <p:nvPr userDrawn="1"/>
        </p:nvGrpSpPr>
        <p:grpSpPr>
          <a:xfrm>
            <a:off x="2909519" y="5026156"/>
            <a:ext cx="6372961" cy="644694"/>
            <a:chOff x="2014538" y="2471737"/>
            <a:chExt cx="6372961" cy="64469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CA4A0D4-D339-440A-817C-EB376CEFA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14538" y="2471737"/>
              <a:ext cx="590550" cy="638175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CD057195-0026-469D-B898-DCB234E9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4351" y="2475366"/>
              <a:ext cx="590550" cy="638175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437E6039-1367-47C7-979C-831482528A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17518" y="2478256"/>
              <a:ext cx="581025" cy="638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3DA408A-41DA-4B31-A0FB-9865A119F43F}"/>
                </a:ext>
              </a:extLst>
            </p:cNvPr>
            <p:cNvSpPr txBox="1"/>
            <p:nvPr userDrawn="1"/>
          </p:nvSpPr>
          <p:spPr>
            <a:xfrm>
              <a:off x="2517372" y="2490560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err="1"/>
                <a:t>Fogafín</a:t>
              </a:r>
              <a:r>
                <a:rPr lang="es-CO"/>
                <a:t>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0C01D7C-D87E-4D77-9217-12EDDEB64157}"/>
                </a:ext>
              </a:extLst>
            </p:cNvPr>
            <p:cNvSpPr txBox="1"/>
            <p:nvPr userDrawn="1"/>
          </p:nvSpPr>
          <p:spPr>
            <a:xfrm>
              <a:off x="4839322" y="2510670"/>
              <a:ext cx="1381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/>
                <a:t>@Fogafín 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CA2D820-34F9-4764-ADF7-A925558190E9}"/>
                </a:ext>
              </a:extLst>
            </p:cNvPr>
            <p:cNvSpPr txBox="1"/>
            <p:nvPr userDrawn="1"/>
          </p:nvSpPr>
          <p:spPr>
            <a:xfrm>
              <a:off x="7324097" y="2515432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err="1"/>
                <a:t>Fogafín</a:t>
              </a:r>
              <a:r>
                <a:rPr lang="es-CO"/>
                <a:t> </a:t>
              </a:r>
            </a:p>
          </p:txBody>
        </p:sp>
      </p:grp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rgbClr val="035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err="1">
                <a:solidFill>
                  <a:srgbClr val="0E4070"/>
                </a:solidFill>
                <a:latin typeface="Montserrat Light" pitchFamily="2" charset="77"/>
              </a:rPr>
              <a:t>www.fogafin.gov.co</a:t>
            </a:r>
            <a:r>
              <a:rPr lang="es-CO" sz="1600" b="0" i="0" spc="600">
                <a:solidFill>
                  <a:srgbClr val="0E4070"/>
                </a:solidFill>
                <a:latin typeface="Montserrat Light" pitchFamily="2" charset="77"/>
              </a:rPr>
              <a:t>/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1E565BE-154F-4BDF-8A0B-76D3A1B4FF35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99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387753A-BA67-4267-A5D4-7B4F51F0BB18}"/>
              </a:ext>
            </a:extLst>
          </p:cNvPr>
          <p:cNvSpPr/>
          <p:nvPr userDrawn="1"/>
        </p:nvSpPr>
        <p:spPr>
          <a:xfrm rot="16200000">
            <a:off x="2666999" y="-267504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DA408A-41DA-4B31-A0FB-9865A119F43F}"/>
              </a:ext>
            </a:extLst>
          </p:cNvPr>
          <p:cNvSpPr txBox="1"/>
          <p:nvPr userDrawn="1"/>
        </p:nvSpPr>
        <p:spPr>
          <a:xfrm>
            <a:off x="3412353" y="5044979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err="1">
                <a:solidFill>
                  <a:schemeClr val="bg1"/>
                </a:solidFill>
              </a:rPr>
              <a:t>Fogafín</a:t>
            </a:r>
            <a:r>
              <a:rPr lang="es-CO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0C01D7C-D87E-4D77-9217-12EDDEB64157}"/>
              </a:ext>
            </a:extLst>
          </p:cNvPr>
          <p:cNvSpPr txBox="1"/>
          <p:nvPr userDrawn="1"/>
        </p:nvSpPr>
        <p:spPr>
          <a:xfrm>
            <a:off x="5734303" y="5065089"/>
            <a:ext cx="138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>
                <a:solidFill>
                  <a:schemeClr val="bg1"/>
                </a:solidFill>
              </a:rPr>
              <a:t>@Fogafín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A2D820-34F9-4764-ADF7-A925558190E9}"/>
              </a:ext>
            </a:extLst>
          </p:cNvPr>
          <p:cNvSpPr txBox="1"/>
          <p:nvPr userDrawn="1"/>
        </p:nvSpPr>
        <p:spPr>
          <a:xfrm>
            <a:off x="8219078" y="5069851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err="1">
                <a:solidFill>
                  <a:schemeClr val="bg1"/>
                </a:solidFill>
              </a:rPr>
              <a:t>Fogafín</a:t>
            </a:r>
            <a:r>
              <a:rPr lang="es-CO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>
                <a:solidFill>
                  <a:schemeClr val="bg1"/>
                </a:solidFill>
                <a:latin typeface="Montserrat Light" pitchFamily="2" charset="77"/>
              </a:rPr>
              <a:t>www.fogafin.gov.co/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FE95ED5-394B-44AF-9969-0583A46F1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2583" y="595409"/>
            <a:ext cx="2635416" cy="763717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A5113E68-E4D0-42A2-A506-A6D208222C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0718" y="5021155"/>
            <a:ext cx="457200" cy="457200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46BD6028-AC36-427D-8784-A694304580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7875" y="5047304"/>
            <a:ext cx="457200" cy="457200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81AAEB1A-7AA6-4E40-99F1-9B3DE4ED8E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16247" y="5021155"/>
            <a:ext cx="457200" cy="457200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6167617-BF56-484D-93E9-09E9035067E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103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498849" y="-3502024"/>
            <a:ext cx="5194301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72A3F95-F332-457A-BF73-97FE90CA0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5490" y="5555549"/>
            <a:ext cx="2492820" cy="7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ECF08347-C5E1-40D4-B18A-882DB1595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23835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006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07057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CDCD0B29-1C06-401B-83C1-FEFE6909F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3A2203-4B62-4C10-8EFC-65CA5DDF4476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619" y="2705482"/>
            <a:ext cx="3151681" cy="3118330"/>
          </a:xfrm>
          <a:prstGeom prst="rect">
            <a:avLst/>
          </a:prstGeom>
        </p:spPr>
      </p:pic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CE3AD0C8-A690-4951-974F-AA70D0EEBEE1}"/>
              </a:ext>
            </a:extLst>
          </p:cNvPr>
          <p:cNvSpPr/>
          <p:nvPr userDrawn="1"/>
        </p:nvSpPr>
        <p:spPr>
          <a:xfrm>
            <a:off x="5766519" y="1455201"/>
            <a:ext cx="7774480" cy="7774480"/>
          </a:xfrm>
          <a:prstGeom prst="flowChartConnector">
            <a:avLst/>
          </a:prstGeom>
          <a:noFill/>
          <a:ln w="57150">
            <a:solidFill>
              <a:srgbClr val="B28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posición de imagen 12">
            <a:extLst>
              <a:ext uri="{FF2B5EF4-FFF2-40B4-BE49-F238E27FC236}">
                <a16:creationId xmlns:a16="http://schemas.microsoft.com/office/drawing/2014/main" id="{D39373E1-4788-4E83-9CCF-73C99790E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838571"/>
            <a:ext cx="7127543" cy="7128456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55" y="183320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69" y="3425824"/>
            <a:ext cx="4214588" cy="26489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A0A790-F2F8-48EA-DCEA-6424E9AA24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76" y="166651"/>
            <a:ext cx="4452645" cy="14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22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498849" y="-3502024"/>
            <a:ext cx="5194301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75AD49-8C6D-0704-465E-E5DF79B9C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01" y="5296823"/>
            <a:ext cx="3839198" cy="12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0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175044" y="-3178219"/>
            <a:ext cx="5841912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0EA3C14-978E-44E0-BDFC-4CA7CB7D0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0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B37F14-3556-4F76-186C-501BB2860B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52" y="544737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7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79C5BB4-FA40-43EC-87E2-3BECF73A14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2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1818" y="342146"/>
            <a:ext cx="5232843" cy="11773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/>
              <a:t>Agenda</a:t>
            </a:r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-4703082" y="367165"/>
            <a:ext cx="5835662" cy="5835662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EF43D80-AF80-452E-B47D-869D1A9162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35199" y="1980958"/>
            <a:ext cx="8998857" cy="349092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Clr>
                <a:srgbClr val="B28A3F"/>
              </a:buClr>
              <a:buSzPct val="100000"/>
              <a:buFont typeface="+mj-lt"/>
              <a:buAutoNum type="arabicParenR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tema 1</a:t>
            </a:r>
          </a:p>
          <a:p>
            <a:pPr lvl="0"/>
            <a:endParaRPr lang="es-ES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F5583E0A-1056-4C92-BBD4-76B3A645F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3899" y="1980958"/>
            <a:ext cx="3750000" cy="369733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EB5180B-1363-40A6-81E1-BA1EDB460A85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7C231A-EDCA-425D-A9C4-2E359CEE4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51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4A30D09-F5DC-4639-9F6E-EAE6CCDCEFD9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55BFD04-4B68-4C09-BDB6-BA42AB5CD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58A9A7B-BD1F-4FD3-94AF-0F952A77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posición de imagen 12">
            <a:extLst>
              <a:ext uri="{FF2B5EF4-FFF2-40B4-BE49-F238E27FC236}">
                <a16:creationId xmlns:a16="http://schemas.microsoft.com/office/drawing/2014/main" id="{C917985D-72F7-46EA-AC44-DA1396D7C2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71B641F-1515-49CE-BF84-BE0C59686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3872557-3B0A-4545-B933-C38899ED968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BE9C6A-9CED-C6C7-8D15-BA0124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5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2CACDC4E-5ECE-451A-BA7B-5439F3CED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F01F1B6-BBD1-45A5-A756-DC17D69FF7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B1438D4-F191-4519-8EBF-FE042828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35A93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EF03E3E-2AF0-4FFD-B3CD-286EE86A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209E6C5-170E-404A-8D00-226557131E7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B5A3B1-1531-CECB-6A91-AB66FC3D3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175044" y="-3178219"/>
            <a:ext cx="5841912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0EA3C14-978E-44E0-BDFC-4CA7CB7D0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7E8B004-6BCD-4C19-AC7C-8B982BF84150}"/>
              </a:ext>
            </a:extLst>
          </p:cNvPr>
          <p:cNvSpPr/>
          <p:nvPr userDrawn="1"/>
        </p:nvSpPr>
        <p:spPr>
          <a:xfrm rot="16200000">
            <a:off x="3992562" y="-3995737"/>
            <a:ext cx="4206875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posición de imagen 12">
            <a:extLst>
              <a:ext uri="{FF2B5EF4-FFF2-40B4-BE49-F238E27FC236}">
                <a16:creationId xmlns:a16="http://schemas.microsoft.com/office/drawing/2014/main" id="{F4EF8A1C-F020-4591-A9BA-03FF7A342D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5253" y="970338"/>
            <a:ext cx="4895778" cy="4896405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FBC1B0D-A876-4B76-849A-E271692C8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555" y="1003529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6C469067-69CB-4EC1-AE13-49205729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069" y="2596147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C2FF318-228A-42EB-B665-23DBD1219B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09069" y="4577565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E40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texto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A1AAAA54-05CE-404A-85C8-F051C97A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589" y="598266"/>
            <a:ext cx="3200074" cy="3166211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1002635-1214-4CBF-8943-CE8CE0305520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2ABA6C-B764-6ABF-C8BF-D252F60FB8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4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428C91D1-80A8-4225-88D2-E489987BA8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0881EC0-4358-4EBC-8A75-DE9E596E1B7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628959-2FC4-B058-39BA-B9AF7CBA53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634BF03-CD1A-4FD5-8390-24B97D96CC3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EAE0003-7B0C-4E06-9677-E5DE8C77D6D9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0911C9-74DD-BECF-3552-7715684599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24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5679-853C-4480-AD0D-FA2FBC6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65CA6-1E05-4739-B103-B6A17F77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DD0CA-36D8-48C3-959E-31A53745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D17A0-A2D5-4FDB-9826-70A238EF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D0B767-DF28-4120-B698-2C0960DF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43296-7ECA-4F6D-A027-B04BC89C420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C1DD56-C58E-430A-99F2-B18F06FB64D3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7BCB645-7763-4627-AFFE-331A4CE4E09A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FA92F655-BE1E-4BBF-A4FC-371EF7F6DE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1576282"/>
            <a:ext cx="10642682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3800C0AB-FC41-4B40-AE3A-4B773E773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C178F0-6614-612C-769A-7B617D3C2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7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773B5C4-84CE-4AB6-9FFC-55280B681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30" y="706705"/>
            <a:ext cx="6271170" cy="539363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0" name="Marcador de posición de imagen 12">
            <a:extLst>
              <a:ext uri="{FF2B5EF4-FFF2-40B4-BE49-F238E27FC236}">
                <a16:creationId xmlns:a16="http://schemas.microsoft.com/office/drawing/2014/main" id="{497B6177-D8E7-48AC-9B3C-46042B2F7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5100" y="1269586"/>
            <a:ext cx="4318274" cy="4318827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/>
          <a:p>
            <a:endParaRPr lang="es-CO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5B8D6-7D15-89CD-9344-6C747CF338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2C0BCDA-A511-4E37-AFE4-FB72E2274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9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3CF72C-E651-E32E-4197-8DBF30AC2D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46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4F0AFD-C9B0-4D41-8171-96145E47BFA1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4DB28E2-F19E-41F2-9331-64E02BEA8DC7}"/>
              </a:ext>
            </a:extLst>
          </p:cNvPr>
          <p:cNvSpPr/>
          <p:nvPr userDrawn="1"/>
        </p:nvSpPr>
        <p:spPr>
          <a:xfrm>
            <a:off x="1039584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7F0A89-E3DC-49F3-9466-E8D8A7043099}"/>
              </a:ext>
            </a:extLst>
          </p:cNvPr>
          <p:cNvSpPr/>
          <p:nvPr userDrawn="1"/>
        </p:nvSpPr>
        <p:spPr>
          <a:xfrm>
            <a:off x="4469053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9DA87E3-1E68-4021-8D44-196C43DE04BF}"/>
              </a:ext>
            </a:extLst>
          </p:cNvPr>
          <p:cNvSpPr/>
          <p:nvPr userDrawn="1"/>
        </p:nvSpPr>
        <p:spPr>
          <a:xfrm>
            <a:off x="7912531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2F36180-0976-4F96-A175-0A15983ECE62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71E4FE0-34BE-4802-95F2-BE7E5889A2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246742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BDA24A3-B2CB-4985-A312-16F426B03B3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246985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C57874A-CCD4-4218-AC64-F2975F4972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2438111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3031889-E5A1-482C-BD5A-3950A9CC0FC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22840" y="1887237"/>
            <a:ext cx="2726645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82125490-73F6-447C-8EB8-8F213D1F3A5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745648" y="1903276"/>
            <a:ext cx="2665638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D62642F-CB79-4FE8-9D14-ADDA260837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199652" y="1887237"/>
            <a:ext cx="2640134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C2D46B-991D-455C-8911-0FCFD445D116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68E045-3BA1-052D-CD6A-7539613B4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64676F2-E131-4438-8DF5-4302D86ECD30}"/>
              </a:ext>
            </a:extLst>
          </p:cNvPr>
          <p:cNvSpPr/>
          <p:nvPr userDrawn="1"/>
        </p:nvSpPr>
        <p:spPr>
          <a:xfrm>
            <a:off x="6638912" y="5686178"/>
            <a:ext cx="3752850" cy="4211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oup 62">
            <a:extLst>
              <a:ext uri="{FF2B5EF4-FFF2-40B4-BE49-F238E27FC236}">
                <a16:creationId xmlns:a16="http://schemas.microsoft.com/office/drawing/2014/main" id="{BCF9A532-7721-46EF-A277-89339B9C312E}"/>
              </a:ext>
            </a:extLst>
          </p:cNvPr>
          <p:cNvGrpSpPr/>
          <p:nvPr userDrawn="1"/>
        </p:nvGrpSpPr>
        <p:grpSpPr>
          <a:xfrm>
            <a:off x="5817627" y="1481682"/>
            <a:ext cx="5432487" cy="4409161"/>
            <a:chOff x="5774538" y="1133933"/>
            <a:chExt cx="5655462" cy="4590134"/>
          </a:xfrm>
        </p:grpSpPr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449905F2-4946-4FCC-8125-DC878295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A20C5CD1-AD63-4B6A-895E-7DB01B1A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667026"/>
              <a:ext cx="1848804" cy="57041"/>
            </a:xfrm>
            <a:custGeom>
              <a:avLst/>
              <a:gdLst>
                <a:gd name="T0" fmla="*/ 5504 w 5511"/>
                <a:gd name="T1" fmla="*/ 8 h 171"/>
                <a:gd name="T2" fmla="*/ 5502 w 5511"/>
                <a:gd name="T3" fmla="*/ 23 h 171"/>
                <a:gd name="T4" fmla="*/ 5494 w 5511"/>
                <a:gd name="T5" fmla="*/ 34 h 171"/>
                <a:gd name="T6" fmla="*/ 5479 w 5511"/>
                <a:gd name="T7" fmla="*/ 43 h 171"/>
                <a:gd name="T8" fmla="*/ 5455 w 5511"/>
                <a:gd name="T9" fmla="*/ 52 h 171"/>
                <a:gd name="T10" fmla="*/ 5435 w 5511"/>
                <a:gd name="T11" fmla="*/ 56 h 171"/>
                <a:gd name="T12" fmla="*/ 5379 w 5511"/>
                <a:gd name="T13" fmla="*/ 67 h 171"/>
                <a:gd name="T14" fmla="*/ 5257 w 5511"/>
                <a:gd name="T15" fmla="*/ 77 h 171"/>
                <a:gd name="T16" fmla="*/ 5028 w 5511"/>
                <a:gd name="T17" fmla="*/ 89 h 171"/>
                <a:gd name="T18" fmla="*/ 4086 w 5511"/>
                <a:gd name="T19" fmla="*/ 106 h 171"/>
                <a:gd name="T20" fmla="*/ 3968 w 5511"/>
                <a:gd name="T21" fmla="*/ 106 h 171"/>
                <a:gd name="T22" fmla="*/ 3032 w 5511"/>
                <a:gd name="T23" fmla="*/ 107 h 171"/>
                <a:gd name="T24" fmla="*/ 2900 w 5511"/>
                <a:gd name="T25" fmla="*/ 109 h 171"/>
                <a:gd name="T26" fmla="*/ 2785 w 5511"/>
                <a:gd name="T27" fmla="*/ 109 h 171"/>
                <a:gd name="T28" fmla="*/ 2684 w 5511"/>
                <a:gd name="T29" fmla="*/ 109 h 171"/>
                <a:gd name="T30" fmla="*/ 2562 w 5511"/>
                <a:gd name="T31" fmla="*/ 108 h 171"/>
                <a:gd name="T32" fmla="*/ 2427 w 5511"/>
                <a:gd name="T33" fmla="*/ 106 h 171"/>
                <a:gd name="T34" fmla="*/ 1497 w 5511"/>
                <a:gd name="T35" fmla="*/ 106 h 171"/>
                <a:gd name="T36" fmla="*/ 1416 w 5511"/>
                <a:gd name="T37" fmla="*/ 106 h 171"/>
                <a:gd name="T38" fmla="*/ 1188 w 5511"/>
                <a:gd name="T39" fmla="*/ 104 h 171"/>
                <a:gd name="T40" fmla="*/ 971 w 5511"/>
                <a:gd name="T41" fmla="*/ 100 h 171"/>
                <a:gd name="T42" fmla="*/ 784 w 5511"/>
                <a:gd name="T43" fmla="*/ 96 h 171"/>
                <a:gd name="T44" fmla="*/ 645 w 5511"/>
                <a:gd name="T45" fmla="*/ 93 h 171"/>
                <a:gd name="T46" fmla="*/ 574 w 5511"/>
                <a:gd name="T47" fmla="*/ 92 h 171"/>
                <a:gd name="T48" fmla="*/ 392 w 5511"/>
                <a:gd name="T49" fmla="*/ 86 h 171"/>
                <a:gd name="T50" fmla="*/ 193 w 5511"/>
                <a:gd name="T51" fmla="*/ 73 h 171"/>
                <a:gd name="T52" fmla="*/ 117 w 5511"/>
                <a:gd name="T53" fmla="*/ 66 h 171"/>
                <a:gd name="T54" fmla="*/ 61 w 5511"/>
                <a:gd name="T55" fmla="*/ 54 h 171"/>
                <a:gd name="T56" fmla="*/ 38 w 5511"/>
                <a:gd name="T57" fmla="*/ 48 h 171"/>
                <a:gd name="T58" fmla="*/ 16 w 5511"/>
                <a:gd name="T59" fmla="*/ 37 h 171"/>
                <a:gd name="T60" fmla="*/ 4 w 5511"/>
                <a:gd name="T61" fmla="*/ 25 h 171"/>
                <a:gd name="T62" fmla="*/ 1 w 5511"/>
                <a:gd name="T63" fmla="*/ 43 h 171"/>
                <a:gd name="T64" fmla="*/ 2 w 5511"/>
                <a:gd name="T65" fmla="*/ 74 h 171"/>
                <a:gd name="T66" fmla="*/ 15 w 5511"/>
                <a:gd name="T67" fmla="*/ 100 h 171"/>
                <a:gd name="T68" fmla="*/ 34 w 5511"/>
                <a:gd name="T69" fmla="*/ 112 h 171"/>
                <a:gd name="T70" fmla="*/ 75 w 5511"/>
                <a:gd name="T71" fmla="*/ 127 h 171"/>
                <a:gd name="T72" fmla="*/ 125 w 5511"/>
                <a:gd name="T73" fmla="*/ 137 h 171"/>
                <a:gd name="T74" fmla="*/ 198 w 5511"/>
                <a:gd name="T75" fmla="*/ 144 h 171"/>
                <a:gd name="T76" fmla="*/ 319 w 5511"/>
                <a:gd name="T77" fmla="*/ 152 h 171"/>
                <a:gd name="T78" fmla="*/ 578 w 5511"/>
                <a:gd name="T79" fmla="*/ 166 h 171"/>
                <a:gd name="T80" fmla="*/ 2075 w 5511"/>
                <a:gd name="T81" fmla="*/ 171 h 171"/>
                <a:gd name="T82" fmla="*/ 4761 w 5511"/>
                <a:gd name="T83" fmla="*/ 167 h 171"/>
                <a:gd name="T84" fmla="*/ 5026 w 5511"/>
                <a:gd name="T85" fmla="*/ 156 h 171"/>
                <a:gd name="T86" fmla="*/ 5257 w 5511"/>
                <a:gd name="T87" fmla="*/ 144 h 171"/>
                <a:gd name="T88" fmla="*/ 5341 w 5511"/>
                <a:gd name="T89" fmla="*/ 138 h 171"/>
                <a:gd name="T90" fmla="*/ 5405 w 5511"/>
                <a:gd name="T91" fmla="*/ 130 h 171"/>
                <a:gd name="T92" fmla="*/ 5450 w 5511"/>
                <a:gd name="T93" fmla="*/ 119 h 171"/>
                <a:gd name="T94" fmla="*/ 5489 w 5511"/>
                <a:gd name="T95" fmla="*/ 101 h 171"/>
                <a:gd name="T96" fmla="*/ 5501 w 5511"/>
                <a:gd name="T97" fmla="*/ 91 h 171"/>
                <a:gd name="T98" fmla="*/ 5509 w 5511"/>
                <a:gd name="T99" fmla="*/ 72 h 171"/>
                <a:gd name="T100" fmla="*/ 5509 w 5511"/>
                <a:gd name="T101" fmla="*/ 30 h 171"/>
                <a:gd name="T102" fmla="*/ 5502 w 5511"/>
                <a:gd name="T10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1" h="171">
                  <a:moveTo>
                    <a:pt x="5502" y="0"/>
                  </a:moveTo>
                  <a:lnTo>
                    <a:pt x="5502" y="0"/>
                  </a:lnTo>
                  <a:lnTo>
                    <a:pt x="5504" y="8"/>
                  </a:lnTo>
                  <a:lnTo>
                    <a:pt x="5504" y="15"/>
                  </a:lnTo>
                  <a:lnTo>
                    <a:pt x="5503" y="19"/>
                  </a:lnTo>
                  <a:lnTo>
                    <a:pt x="5502" y="23"/>
                  </a:lnTo>
                  <a:lnTo>
                    <a:pt x="5500" y="27"/>
                  </a:lnTo>
                  <a:lnTo>
                    <a:pt x="5497" y="31"/>
                  </a:lnTo>
                  <a:lnTo>
                    <a:pt x="5494" y="34"/>
                  </a:lnTo>
                  <a:lnTo>
                    <a:pt x="5489" y="37"/>
                  </a:lnTo>
                  <a:lnTo>
                    <a:pt x="5484" y="40"/>
                  </a:lnTo>
                  <a:lnTo>
                    <a:pt x="5479" y="43"/>
                  </a:lnTo>
                  <a:lnTo>
                    <a:pt x="5471" y="47"/>
                  </a:lnTo>
                  <a:lnTo>
                    <a:pt x="5464" y="49"/>
                  </a:lnTo>
                  <a:lnTo>
                    <a:pt x="5455" y="52"/>
                  </a:lnTo>
                  <a:lnTo>
                    <a:pt x="5445" y="54"/>
                  </a:lnTo>
                  <a:lnTo>
                    <a:pt x="5443" y="54"/>
                  </a:lnTo>
                  <a:lnTo>
                    <a:pt x="5435" y="56"/>
                  </a:lnTo>
                  <a:lnTo>
                    <a:pt x="5417" y="60"/>
                  </a:lnTo>
                  <a:lnTo>
                    <a:pt x="5387" y="66"/>
                  </a:lnTo>
                  <a:lnTo>
                    <a:pt x="5379" y="67"/>
                  </a:lnTo>
                  <a:lnTo>
                    <a:pt x="5352" y="70"/>
                  </a:lnTo>
                  <a:lnTo>
                    <a:pt x="5311" y="73"/>
                  </a:lnTo>
                  <a:lnTo>
                    <a:pt x="5257" y="77"/>
                  </a:lnTo>
                  <a:lnTo>
                    <a:pt x="5190" y="81"/>
                  </a:lnTo>
                  <a:lnTo>
                    <a:pt x="5113" y="86"/>
                  </a:lnTo>
                  <a:lnTo>
                    <a:pt x="5028" y="89"/>
                  </a:lnTo>
                  <a:lnTo>
                    <a:pt x="4935" y="91"/>
                  </a:lnTo>
                  <a:lnTo>
                    <a:pt x="4431" y="106"/>
                  </a:lnTo>
                  <a:lnTo>
                    <a:pt x="4086" y="106"/>
                  </a:lnTo>
                  <a:lnTo>
                    <a:pt x="4046" y="106"/>
                  </a:lnTo>
                  <a:lnTo>
                    <a:pt x="4007" y="106"/>
                  </a:lnTo>
                  <a:lnTo>
                    <a:pt x="3968" y="106"/>
                  </a:lnTo>
                  <a:lnTo>
                    <a:pt x="3929" y="106"/>
                  </a:lnTo>
                  <a:lnTo>
                    <a:pt x="3077" y="106"/>
                  </a:lnTo>
                  <a:lnTo>
                    <a:pt x="3032" y="107"/>
                  </a:lnTo>
                  <a:lnTo>
                    <a:pt x="2986" y="108"/>
                  </a:lnTo>
                  <a:lnTo>
                    <a:pt x="2942" y="108"/>
                  </a:lnTo>
                  <a:lnTo>
                    <a:pt x="2900" y="109"/>
                  </a:lnTo>
                  <a:lnTo>
                    <a:pt x="2859" y="109"/>
                  </a:lnTo>
                  <a:lnTo>
                    <a:pt x="2821" y="109"/>
                  </a:lnTo>
                  <a:lnTo>
                    <a:pt x="2785" y="109"/>
                  </a:lnTo>
                  <a:lnTo>
                    <a:pt x="2752" y="108"/>
                  </a:lnTo>
                  <a:lnTo>
                    <a:pt x="2720" y="109"/>
                  </a:lnTo>
                  <a:lnTo>
                    <a:pt x="2684" y="109"/>
                  </a:lnTo>
                  <a:lnTo>
                    <a:pt x="2645" y="109"/>
                  </a:lnTo>
                  <a:lnTo>
                    <a:pt x="2604" y="109"/>
                  </a:lnTo>
                  <a:lnTo>
                    <a:pt x="2562" y="108"/>
                  </a:lnTo>
                  <a:lnTo>
                    <a:pt x="2518" y="108"/>
                  </a:lnTo>
                  <a:lnTo>
                    <a:pt x="2472" y="107"/>
                  </a:lnTo>
                  <a:lnTo>
                    <a:pt x="2427" y="106"/>
                  </a:lnTo>
                  <a:lnTo>
                    <a:pt x="1575" y="106"/>
                  </a:lnTo>
                  <a:lnTo>
                    <a:pt x="1536" y="106"/>
                  </a:lnTo>
                  <a:lnTo>
                    <a:pt x="1497" y="106"/>
                  </a:lnTo>
                  <a:lnTo>
                    <a:pt x="1458" y="106"/>
                  </a:lnTo>
                  <a:lnTo>
                    <a:pt x="1418" y="106"/>
                  </a:lnTo>
                  <a:lnTo>
                    <a:pt x="1416" y="106"/>
                  </a:lnTo>
                  <a:lnTo>
                    <a:pt x="1340" y="106"/>
                  </a:lnTo>
                  <a:lnTo>
                    <a:pt x="1264" y="105"/>
                  </a:lnTo>
                  <a:lnTo>
                    <a:pt x="1188" y="104"/>
                  </a:lnTo>
                  <a:lnTo>
                    <a:pt x="1114" y="102"/>
                  </a:lnTo>
                  <a:lnTo>
                    <a:pt x="1042" y="101"/>
                  </a:lnTo>
                  <a:lnTo>
                    <a:pt x="971" y="100"/>
                  </a:lnTo>
                  <a:lnTo>
                    <a:pt x="905" y="99"/>
                  </a:lnTo>
                  <a:lnTo>
                    <a:pt x="842" y="98"/>
                  </a:lnTo>
                  <a:lnTo>
                    <a:pt x="784" y="96"/>
                  </a:lnTo>
                  <a:lnTo>
                    <a:pt x="731" y="95"/>
                  </a:lnTo>
                  <a:lnTo>
                    <a:pt x="685" y="94"/>
                  </a:lnTo>
                  <a:lnTo>
                    <a:pt x="645" y="93"/>
                  </a:lnTo>
                  <a:lnTo>
                    <a:pt x="613" y="93"/>
                  </a:lnTo>
                  <a:lnTo>
                    <a:pt x="589" y="92"/>
                  </a:lnTo>
                  <a:lnTo>
                    <a:pt x="574" y="92"/>
                  </a:lnTo>
                  <a:lnTo>
                    <a:pt x="569" y="91"/>
                  </a:lnTo>
                  <a:lnTo>
                    <a:pt x="477" y="89"/>
                  </a:lnTo>
                  <a:lnTo>
                    <a:pt x="392" y="86"/>
                  </a:lnTo>
                  <a:lnTo>
                    <a:pt x="315" y="81"/>
                  </a:lnTo>
                  <a:lnTo>
                    <a:pt x="247" y="77"/>
                  </a:lnTo>
                  <a:lnTo>
                    <a:pt x="193" y="73"/>
                  </a:lnTo>
                  <a:lnTo>
                    <a:pt x="152" y="70"/>
                  </a:lnTo>
                  <a:lnTo>
                    <a:pt x="125" y="67"/>
                  </a:lnTo>
                  <a:lnTo>
                    <a:pt x="117" y="66"/>
                  </a:lnTo>
                  <a:lnTo>
                    <a:pt x="87" y="60"/>
                  </a:lnTo>
                  <a:lnTo>
                    <a:pt x="69" y="56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47" y="51"/>
                  </a:lnTo>
                  <a:lnTo>
                    <a:pt x="38" y="48"/>
                  </a:lnTo>
                  <a:lnTo>
                    <a:pt x="28" y="45"/>
                  </a:lnTo>
                  <a:lnTo>
                    <a:pt x="21" y="41"/>
                  </a:lnTo>
                  <a:lnTo>
                    <a:pt x="16" y="37"/>
                  </a:ln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8" y="92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2" y="107"/>
                  </a:lnTo>
                  <a:lnTo>
                    <a:pt x="34" y="112"/>
                  </a:lnTo>
                  <a:lnTo>
                    <a:pt x="50" y="119"/>
                  </a:lnTo>
                  <a:lnTo>
                    <a:pt x="61" y="124"/>
                  </a:lnTo>
                  <a:lnTo>
                    <a:pt x="75" y="127"/>
                  </a:lnTo>
                  <a:lnTo>
                    <a:pt x="89" y="131"/>
                  </a:lnTo>
                  <a:lnTo>
                    <a:pt x="106" y="134"/>
                  </a:lnTo>
                  <a:lnTo>
                    <a:pt x="125" y="137"/>
                  </a:lnTo>
                  <a:lnTo>
                    <a:pt x="147" y="140"/>
                  </a:lnTo>
                  <a:lnTo>
                    <a:pt x="172" y="143"/>
                  </a:lnTo>
                  <a:lnTo>
                    <a:pt x="198" y="144"/>
                  </a:lnTo>
                  <a:lnTo>
                    <a:pt x="213" y="145"/>
                  </a:lnTo>
                  <a:lnTo>
                    <a:pt x="255" y="148"/>
                  </a:lnTo>
                  <a:lnTo>
                    <a:pt x="319" y="152"/>
                  </a:lnTo>
                  <a:lnTo>
                    <a:pt x="397" y="156"/>
                  </a:lnTo>
                  <a:lnTo>
                    <a:pt x="485" y="160"/>
                  </a:lnTo>
                  <a:lnTo>
                    <a:pt x="578" y="166"/>
                  </a:lnTo>
                  <a:lnTo>
                    <a:pt x="668" y="169"/>
                  </a:lnTo>
                  <a:lnTo>
                    <a:pt x="750" y="171"/>
                  </a:lnTo>
                  <a:lnTo>
                    <a:pt x="2075" y="171"/>
                  </a:lnTo>
                  <a:lnTo>
                    <a:pt x="2755" y="171"/>
                  </a:lnTo>
                  <a:lnTo>
                    <a:pt x="3436" y="167"/>
                  </a:lnTo>
                  <a:lnTo>
                    <a:pt x="4761" y="167"/>
                  </a:lnTo>
                  <a:lnTo>
                    <a:pt x="4844" y="165"/>
                  </a:lnTo>
                  <a:lnTo>
                    <a:pt x="4934" y="162"/>
                  </a:lnTo>
                  <a:lnTo>
                    <a:pt x="5026" y="156"/>
                  </a:lnTo>
                  <a:lnTo>
                    <a:pt x="5114" y="152"/>
                  </a:lnTo>
                  <a:lnTo>
                    <a:pt x="5193" y="148"/>
                  </a:lnTo>
                  <a:lnTo>
                    <a:pt x="5257" y="144"/>
                  </a:lnTo>
                  <a:lnTo>
                    <a:pt x="5299" y="140"/>
                  </a:lnTo>
                  <a:lnTo>
                    <a:pt x="5313" y="139"/>
                  </a:lnTo>
                  <a:lnTo>
                    <a:pt x="5341" y="138"/>
                  </a:lnTo>
                  <a:lnTo>
                    <a:pt x="5364" y="136"/>
                  </a:lnTo>
                  <a:lnTo>
                    <a:pt x="5386" y="133"/>
                  </a:lnTo>
                  <a:lnTo>
                    <a:pt x="5405" y="130"/>
                  </a:lnTo>
                  <a:lnTo>
                    <a:pt x="5422" y="127"/>
                  </a:lnTo>
                  <a:lnTo>
                    <a:pt x="5437" y="123"/>
                  </a:lnTo>
                  <a:lnTo>
                    <a:pt x="5450" y="119"/>
                  </a:lnTo>
                  <a:lnTo>
                    <a:pt x="5461" y="115"/>
                  </a:lnTo>
                  <a:lnTo>
                    <a:pt x="5478" y="108"/>
                  </a:lnTo>
                  <a:lnTo>
                    <a:pt x="5489" y="101"/>
                  </a:lnTo>
                  <a:lnTo>
                    <a:pt x="5495" y="97"/>
                  </a:lnTo>
                  <a:lnTo>
                    <a:pt x="5497" y="96"/>
                  </a:lnTo>
                  <a:lnTo>
                    <a:pt x="5501" y="91"/>
                  </a:lnTo>
                  <a:lnTo>
                    <a:pt x="5504" y="85"/>
                  </a:lnTo>
                  <a:lnTo>
                    <a:pt x="5507" y="78"/>
                  </a:lnTo>
                  <a:lnTo>
                    <a:pt x="5509" y="72"/>
                  </a:lnTo>
                  <a:lnTo>
                    <a:pt x="5511" y="57"/>
                  </a:lnTo>
                  <a:lnTo>
                    <a:pt x="5511" y="43"/>
                  </a:lnTo>
                  <a:lnTo>
                    <a:pt x="5509" y="30"/>
                  </a:lnTo>
                  <a:lnTo>
                    <a:pt x="5507" y="17"/>
                  </a:lnTo>
                  <a:lnTo>
                    <a:pt x="5504" y="8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3C58E12B-947D-4829-972B-ACF55B77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444" y="5665349"/>
              <a:ext cx="0" cy="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E856073D-69B8-4B52-AF89-7F8BBB67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11E18481-2E67-4591-A45F-7DA6C55C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032863"/>
              <a:ext cx="1847127" cy="671072"/>
            </a:xfrm>
            <a:custGeom>
              <a:avLst/>
              <a:gdLst>
                <a:gd name="T0" fmla="*/ 5323 w 5504"/>
                <a:gd name="T1" fmla="*/ 1736 h 1998"/>
                <a:gd name="T2" fmla="*/ 5137 w 5504"/>
                <a:gd name="T3" fmla="*/ 1596 h 1998"/>
                <a:gd name="T4" fmla="*/ 4956 w 5504"/>
                <a:gd name="T5" fmla="*/ 1439 h 1998"/>
                <a:gd name="T6" fmla="*/ 4864 w 5504"/>
                <a:gd name="T7" fmla="*/ 1348 h 1998"/>
                <a:gd name="T8" fmla="*/ 4802 w 5504"/>
                <a:gd name="T9" fmla="*/ 1243 h 1998"/>
                <a:gd name="T10" fmla="*/ 4741 w 5504"/>
                <a:gd name="T11" fmla="*/ 1062 h 1998"/>
                <a:gd name="T12" fmla="*/ 4694 w 5504"/>
                <a:gd name="T13" fmla="*/ 847 h 1998"/>
                <a:gd name="T14" fmla="*/ 4659 w 5504"/>
                <a:gd name="T15" fmla="*/ 619 h 1998"/>
                <a:gd name="T16" fmla="*/ 4622 w 5504"/>
                <a:gd name="T17" fmla="*/ 254 h 1998"/>
                <a:gd name="T18" fmla="*/ 4609 w 5504"/>
                <a:gd name="T19" fmla="*/ 12 h 1998"/>
                <a:gd name="T20" fmla="*/ 895 w 5504"/>
                <a:gd name="T21" fmla="*/ 11 h 1998"/>
                <a:gd name="T22" fmla="*/ 882 w 5504"/>
                <a:gd name="T23" fmla="*/ 254 h 1998"/>
                <a:gd name="T24" fmla="*/ 845 w 5504"/>
                <a:gd name="T25" fmla="*/ 619 h 1998"/>
                <a:gd name="T26" fmla="*/ 810 w 5504"/>
                <a:gd name="T27" fmla="*/ 847 h 1998"/>
                <a:gd name="T28" fmla="*/ 763 w 5504"/>
                <a:gd name="T29" fmla="*/ 1062 h 1998"/>
                <a:gd name="T30" fmla="*/ 701 w 5504"/>
                <a:gd name="T31" fmla="*/ 1243 h 1998"/>
                <a:gd name="T32" fmla="*/ 640 w 5504"/>
                <a:gd name="T33" fmla="*/ 1348 h 1998"/>
                <a:gd name="T34" fmla="*/ 548 w 5504"/>
                <a:gd name="T35" fmla="*/ 1439 h 1998"/>
                <a:gd name="T36" fmla="*/ 366 w 5504"/>
                <a:gd name="T37" fmla="*/ 1596 h 1998"/>
                <a:gd name="T38" fmla="*/ 181 w 5504"/>
                <a:gd name="T39" fmla="*/ 1736 h 1998"/>
                <a:gd name="T40" fmla="*/ 27 w 5504"/>
                <a:gd name="T41" fmla="*/ 1852 h 1998"/>
                <a:gd name="T42" fmla="*/ 5 w 5504"/>
                <a:gd name="T43" fmla="*/ 1880 h 1998"/>
                <a:gd name="T44" fmla="*/ 1 w 5504"/>
                <a:gd name="T45" fmla="*/ 1907 h 1998"/>
                <a:gd name="T46" fmla="*/ 10 w 5504"/>
                <a:gd name="T47" fmla="*/ 1923 h 1998"/>
                <a:gd name="T48" fmla="*/ 33 w 5504"/>
                <a:gd name="T49" fmla="*/ 1936 h 1998"/>
                <a:gd name="T50" fmla="*/ 61 w 5504"/>
                <a:gd name="T51" fmla="*/ 1943 h 1998"/>
                <a:gd name="T52" fmla="*/ 125 w 5504"/>
                <a:gd name="T53" fmla="*/ 1957 h 1998"/>
                <a:gd name="T54" fmla="*/ 317 w 5504"/>
                <a:gd name="T55" fmla="*/ 1976 h 1998"/>
                <a:gd name="T56" fmla="*/ 577 w 5504"/>
                <a:gd name="T57" fmla="*/ 1987 h 1998"/>
                <a:gd name="T58" fmla="*/ 687 w 5504"/>
                <a:gd name="T59" fmla="*/ 1988 h 1998"/>
                <a:gd name="T60" fmla="*/ 906 w 5504"/>
                <a:gd name="T61" fmla="*/ 1990 h 1998"/>
                <a:gd name="T62" fmla="*/ 1189 w 5504"/>
                <a:gd name="T63" fmla="*/ 1994 h 1998"/>
                <a:gd name="T64" fmla="*/ 1418 w 5504"/>
                <a:gd name="T65" fmla="*/ 1995 h 1998"/>
                <a:gd name="T66" fmla="*/ 1575 w 5504"/>
                <a:gd name="T67" fmla="*/ 1995 h 1998"/>
                <a:gd name="T68" fmla="*/ 2562 w 5504"/>
                <a:gd name="T69" fmla="*/ 1997 h 1998"/>
                <a:gd name="T70" fmla="*/ 2720 w 5504"/>
                <a:gd name="T71" fmla="*/ 1998 h 1998"/>
                <a:gd name="T72" fmla="*/ 2859 w 5504"/>
                <a:gd name="T73" fmla="*/ 1998 h 1998"/>
                <a:gd name="T74" fmla="*/ 3032 w 5504"/>
                <a:gd name="T75" fmla="*/ 1996 h 1998"/>
                <a:gd name="T76" fmla="*/ 4007 w 5504"/>
                <a:gd name="T77" fmla="*/ 1995 h 1998"/>
                <a:gd name="T78" fmla="*/ 4937 w 5504"/>
                <a:gd name="T79" fmla="*/ 1987 h 1998"/>
                <a:gd name="T80" fmla="*/ 5258 w 5504"/>
                <a:gd name="T81" fmla="*/ 1969 h 1998"/>
                <a:gd name="T82" fmla="*/ 5387 w 5504"/>
                <a:gd name="T83" fmla="*/ 1955 h 1998"/>
                <a:gd name="T84" fmla="*/ 5445 w 5504"/>
                <a:gd name="T85" fmla="*/ 1943 h 1998"/>
                <a:gd name="T86" fmla="*/ 5479 w 5504"/>
                <a:gd name="T87" fmla="*/ 1932 h 1998"/>
                <a:gd name="T88" fmla="*/ 5498 w 5504"/>
                <a:gd name="T89" fmla="*/ 1919 h 1998"/>
                <a:gd name="T90" fmla="*/ 5504 w 5504"/>
                <a:gd name="T91" fmla="*/ 1904 h 1998"/>
                <a:gd name="T92" fmla="*/ 5495 w 5504"/>
                <a:gd name="T93" fmla="*/ 1873 h 1998"/>
                <a:gd name="T94" fmla="*/ 5474 w 5504"/>
                <a:gd name="T95" fmla="*/ 1849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04" h="1998">
                  <a:moveTo>
                    <a:pt x="5474" y="1849"/>
                  </a:moveTo>
                  <a:lnTo>
                    <a:pt x="5423" y="1811"/>
                  </a:lnTo>
                  <a:lnTo>
                    <a:pt x="5373" y="1773"/>
                  </a:lnTo>
                  <a:lnTo>
                    <a:pt x="5323" y="1736"/>
                  </a:lnTo>
                  <a:lnTo>
                    <a:pt x="5274" y="1701"/>
                  </a:lnTo>
                  <a:lnTo>
                    <a:pt x="5227" y="1665"/>
                  </a:lnTo>
                  <a:lnTo>
                    <a:pt x="5181" y="1630"/>
                  </a:lnTo>
                  <a:lnTo>
                    <a:pt x="5137" y="1596"/>
                  </a:lnTo>
                  <a:lnTo>
                    <a:pt x="5097" y="1564"/>
                  </a:lnTo>
                  <a:lnTo>
                    <a:pt x="5044" y="1518"/>
                  </a:lnTo>
                  <a:lnTo>
                    <a:pt x="4997" y="1477"/>
                  </a:lnTo>
                  <a:lnTo>
                    <a:pt x="4956" y="1439"/>
                  </a:lnTo>
                  <a:lnTo>
                    <a:pt x="4923" y="1407"/>
                  </a:lnTo>
                  <a:lnTo>
                    <a:pt x="4896" y="1380"/>
                  </a:lnTo>
                  <a:lnTo>
                    <a:pt x="4876" y="1360"/>
                  </a:lnTo>
                  <a:lnTo>
                    <a:pt x="4864" y="1348"/>
                  </a:lnTo>
                  <a:lnTo>
                    <a:pt x="4859" y="1343"/>
                  </a:lnTo>
                  <a:lnTo>
                    <a:pt x="4839" y="1314"/>
                  </a:lnTo>
                  <a:lnTo>
                    <a:pt x="4820" y="1280"/>
                  </a:lnTo>
                  <a:lnTo>
                    <a:pt x="4802" y="1243"/>
                  </a:lnTo>
                  <a:lnTo>
                    <a:pt x="4786" y="1202"/>
                  </a:lnTo>
                  <a:lnTo>
                    <a:pt x="4770" y="1158"/>
                  </a:lnTo>
                  <a:lnTo>
                    <a:pt x="4755" y="1112"/>
                  </a:lnTo>
                  <a:lnTo>
                    <a:pt x="4741" y="1062"/>
                  </a:lnTo>
                  <a:lnTo>
                    <a:pt x="4728" y="1011"/>
                  </a:lnTo>
                  <a:lnTo>
                    <a:pt x="4716" y="958"/>
                  </a:lnTo>
                  <a:lnTo>
                    <a:pt x="4705" y="903"/>
                  </a:lnTo>
                  <a:lnTo>
                    <a:pt x="4694" y="847"/>
                  </a:lnTo>
                  <a:lnTo>
                    <a:pt x="4684" y="791"/>
                  </a:lnTo>
                  <a:lnTo>
                    <a:pt x="4675" y="734"/>
                  </a:lnTo>
                  <a:lnTo>
                    <a:pt x="4667" y="676"/>
                  </a:lnTo>
                  <a:lnTo>
                    <a:pt x="4659" y="619"/>
                  </a:lnTo>
                  <a:lnTo>
                    <a:pt x="4652" y="562"/>
                  </a:lnTo>
                  <a:lnTo>
                    <a:pt x="4640" y="453"/>
                  </a:lnTo>
                  <a:lnTo>
                    <a:pt x="4631" y="349"/>
                  </a:lnTo>
                  <a:lnTo>
                    <a:pt x="4622" y="254"/>
                  </a:lnTo>
                  <a:lnTo>
                    <a:pt x="4617" y="169"/>
                  </a:lnTo>
                  <a:lnTo>
                    <a:pt x="4613" y="99"/>
                  </a:lnTo>
                  <a:lnTo>
                    <a:pt x="4611" y="46"/>
                  </a:lnTo>
                  <a:lnTo>
                    <a:pt x="4609" y="12"/>
                  </a:lnTo>
                  <a:lnTo>
                    <a:pt x="4609" y="0"/>
                  </a:lnTo>
                  <a:lnTo>
                    <a:pt x="2752" y="1"/>
                  </a:lnTo>
                  <a:lnTo>
                    <a:pt x="895" y="0"/>
                  </a:lnTo>
                  <a:lnTo>
                    <a:pt x="895" y="11"/>
                  </a:lnTo>
                  <a:lnTo>
                    <a:pt x="894" y="46"/>
                  </a:lnTo>
                  <a:lnTo>
                    <a:pt x="891" y="99"/>
                  </a:lnTo>
                  <a:lnTo>
                    <a:pt x="887" y="169"/>
                  </a:lnTo>
                  <a:lnTo>
                    <a:pt x="882" y="254"/>
                  </a:lnTo>
                  <a:lnTo>
                    <a:pt x="874" y="349"/>
                  </a:lnTo>
                  <a:lnTo>
                    <a:pt x="864" y="453"/>
                  </a:lnTo>
                  <a:lnTo>
                    <a:pt x="852" y="562"/>
                  </a:lnTo>
                  <a:lnTo>
                    <a:pt x="845" y="619"/>
                  </a:lnTo>
                  <a:lnTo>
                    <a:pt x="837" y="676"/>
                  </a:lnTo>
                  <a:lnTo>
                    <a:pt x="829" y="734"/>
                  </a:lnTo>
                  <a:lnTo>
                    <a:pt x="820" y="791"/>
                  </a:lnTo>
                  <a:lnTo>
                    <a:pt x="810" y="847"/>
                  </a:lnTo>
                  <a:lnTo>
                    <a:pt x="799" y="903"/>
                  </a:lnTo>
                  <a:lnTo>
                    <a:pt x="788" y="958"/>
                  </a:lnTo>
                  <a:lnTo>
                    <a:pt x="776" y="1011"/>
                  </a:lnTo>
                  <a:lnTo>
                    <a:pt x="763" y="1062"/>
                  </a:lnTo>
                  <a:lnTo>
                    <a:pt x="749" y="1112"/>
                  </a:lnTo>
                  <a:lnTo>
                    <a:pt x="734" y="1158"/>
                  </a:lnTo>
                  <a:lnTo>
                    <a:pt x="718" y="1202"/>
                  </a:lnTo>
                  <a:lnTo>
                    <a:pt x="701" y="1243"/>
                  </a:lnTo>
                  <a:lnTo>
                    <a:pt x="684" y="1280"/>
                  </a:lnTo>
                  <a:lnTo>
                    <a:pt x="665" y="1314"/>
                  </a:lnTo>
                  <a:lnTo>
                    <a:pt x="645" y="1343"/>
                  </a:lnTo>
                  <a:lnTo>
                    <a:pt x="640" y="1348"/>
                  </a:lnTo>
                  <a:lnTo>
                    <a:pt x="628" y="1360"/>
                  </a:lnTo>
                  <a:lnTo>
                    <a:pt x="609" y="1380"/>
                  </a:lnTo>
                  <a:lnTo>
                    <a:pt x="581" y="1407"/>
                  </a:lnTo>
                  <a:lnTo>
                    <a:pt x="548" y="1439"/>
                  </a:lnTo>
                  <a:lnTo>
                    <a:pt x="507" y="1477"/>
                  </a:lnTo>
                  <a:lnTo>
                    <a:pt x="460" y="1518"/>
                  </a:lnTo>
                  <a:lnTo>
                    <a:pt x="408" y="1564"/>
                  </a:lnTo>
                  <a:lnTo>
                    <a:pt x="366" y="1596"/>
                  </a:lnTo>
                  <a:lnTo>
                    <a:pt x="323" y="1630"/>
                  </a:lnTo>
                  <a:lnTo>
                    <a:pt x="277" y="1665"/>
                  </a:lnTo>
                  <a:lnTo>
                    <a:pt x="230" y="1701"/>
                  </a:lnTo>
                  <a:lnTo>
                    <a:pt x="181" y="1736"/>
                  </a:lnTo>
                  <a:lnTo>
                    <a:pt x="130" y="1773"/>
                  </a:lnTo>
                  <a:lnTo>
                    <a:pt x="81" y="1811"/>
                  </a:lnTo>
                  <a:lnTo>
                    <a:pt x="30" y="1849"/>
                  </a:lnTo>
                  <a:lnTo>
                    <a:pt x="27" y="1852"/>
                  </a:lnTo>
                  <a:lnTo>
                    <a:pt x="19" y="1861"/>
                  </a:lnTo>
                  <a:lnTo>
                    <a:pt x="15" y="1866"/>
                  </a:lnTo>
                  <a:lnTo>
                    <a:pt x="9" y="1873"/>
                  </a:lnTo>
                  <a:lnTo>
                    <a:pt x="5" y="1880"/>
                  </a:lnTo>
                  <a:lnTo>
                    <a:pt x="2" y="1888"/>
                  </a:lnTo>
                  <a:lnTo>
                    <a:pt x="1" y="1896"/>
                  </a:lnTo>
                  <a:lnTo>
                    <a:pt x="0" y="1904"/>
                  </a:lnTo>
                  <a:lnTo>
                    <a:pt x="1" y="1907"/>
                  </a:lnTo>
                  <a:lnTo>
                    <a:pt x="2" y="1911"/>
                  </a:lnTo>
                  <a:lnTo>
                    <a:pt x="4" y="1916"/>
                  </a:lnTo>
                  <a:lnTo>
                    <a:pt x="7" y="1919"/>
                  </a:lnTo>
                  <a:lnTo>
                    <a:pt x="10" y="1923"/>
                  </a:lnTo>
                  <a:lnTo>
                    <a:pt x="15" y="1926"/>
                  </a:lnTo>
                  <a:lnTo>
                    <a:pt x="20" y="1929"/>
                  </a:lnTo>
                  <a:lnTo>
                    <a:pt x="25" y="1932"/>
                  </a:lnTo>
                  <a:lnTo>
                    <a:pt x="33" y="1936"/>
                  </a:lnTo>
                  <a:lnTo>
                    <a:pt x="40" y="1938"/>
                  </a:lnTo>
                  <a:lnTo>
                    <a:pt x="49" y="1940"/>
                  </a:lnTo>
                  <a:lnTo>
                    <a:pt x="59" y="1943"/>
                  </a:lnTo>
                  <a:lnTo>
                    <a:pt x="61" y="1943"/>
                  </a:lnTo>
                  <a:lnTo>
                    <a:pt x="69" y="1945"/>
                  </a:lnTo>
                  <a:lnTo>
                    <a:pt x="87" y="1949"/>
                  </a:lnTo>
                  <a:lnTo>
                    <a:pt x="117" y="1955"/>
                  </a:lnTo>
                  <a:lnTo>
                    <a:pt x="125" y="1957"/>
                  </a:lnTo>
                  <a:lnTo>
                    <a:pt x="152" y="1960"/>
                  </a:lnTo>
                  <a:lnTo>
                    <a:pt x="194" y="1964"/>
                  </a:lnTo>
                  <a:lnTo>
                    <a:pt x="250" y="1969"/>
                  </a:lnTo>
                  <a:lnTo>
                    <a:pt x="317" y="1976"/>
                  </a:lnTo>
                  <a:lnTo>
                    <a:pt x="394" y="1981"/>
                  </a:lnTo>
                  <a:lnTo>
                    <a:pt x="479" y="1984"/>
                  </a:lnTo>
                  <a:lnTo>
                    <a:pt x="572" y="1987"/>
                  </a:lnTo>
                  <a:lnTo>
                    <a:pt x="577" y="1987"/>
                  </a:lnTo>
                  <a:lnTo>
                    <a:pt x="592" y="1987"/>
                  </a:lnTo>
                  <a:lnTo>
                    <a:pt x="615" y="1987"/>
                  </a:lnTo>
                  <a:lnTo>
                    <a:pt x="648" y="1988"/>
                  </a:lnTo>
                  <a:lnTo>
                    <a:pt x="687" y="1988"/>
                  </a:lnTo>
                  <a:lnTo>
                    <a:pt x="733" y="1989"/>
                  </a:lnTo>
                  <a:lnTo>
                    <a:pt x="786" y="1989"/>
                  </a:lnTo>
                  <a:lnTo>
                    <a:pt x="844" y="1990"/>
                  </a:lnTo>
                  <a:lnTo>
                    <a:pt x="906" y="1990"/>
                  </a:lnTo>
                  <a:lnTo>
                    <a:pt x="972" y="1991"/>
                  </a:lnTo>
                  <a:lnTo>
                    <a:pt x="1042" y="1993"/>
                  </a:lnTo>
                  <a:lnTo>
                    <a:pt x="1114" y="1993"/>
                  </a:lnTo>
                  <a:lnTo>
                    <a:pt x="1189" y="1994"/>
                  </a:lnTo>
                  <a:lnTo>
                    <a:pt x="1264" y="1994"/>
                  </a:lnTo>
                  <a:lnTo>
                    <a:pt x="1340" y="1995"/>
                  </a:lnTo>
                  <a:lnTo>
                    <a:pt x="1416" y="1995"/>
                  </a:lnTo>
                  <a:lnTo>
                    <a:pt x="1418" y="1995"/>
                  </a:lnTo>
                  <a:lnTo>
                    <a:pt x="1458" y="1995"/>
                  </a:lnTo>
                  <a:lnTo>
                    <a:pt x="1497" y="1995"/>
                  </a:lnTo>
                  <a:lnTo>
                    <a:pt x="1536" y="1995"/>
                  </a:lnTo>
                  <a:lnTo>
                    <a:pt x="1575" y="1995"/>
                  </a:lnTo>
                  <a:lnTo>
                    <a:pt x="2427" y="1995"/>
                  </a:lnTo>
                  <a:lnTo>
                    <a:pt x="2472" y="1996"/>
                  </a:lnTo>
                  <a:lnTo>
                    <a:pt x="2518" y="1997"/>
                  </a:lnTo>
                  <a:lnTo>
                    <a:pt x="2562" y="1997"/>
                  </a:lnTo>
                  <a:lnTo>
                    <a:pt x="2604" y="1998"/>
                  </a:lnTo>
                  <a:lnTo>
                    <a:pt x="2645" y="1998"/>
                  </a:lnTo>
                  <a:lnTo>
                    <a:pt x="2684" y="1998"/>
                  </a:lnTo>
                  <a:lnTo>
                    <a:pt x="2720" y="1998"/>
                  </a:lnTo>
                  <a:lnTo>
                    <a:pt x="2752" y="1997"/>
                  </a:lnTo>
                  <a:lnTo>
                    <a:pt x="2785" y="1998"/>
                  </a:lnTo>
                  <a:lnTo>
                    <a:pt x="2821" y="1998"/>
                  </a:lnTo>
                  <a:lnTo>
                    <a:pt x="2859" y="1998"/>
                  </a:lnTo>
                  <a:lnTo>
                    <a:pt x="2900" y="1998"/>
                  </a:lnTo>
                  <a:lnTo>
                    <a:pt x="2942" y="1997"/>
                  </a:lnTo>
                  <a:lnTo>
                    <a:pt x="2986" y="1997"/>
                  </a:lnTo>
                  <a:lnTo>
                    <a:pt x="3032" y="1996"/>
                  </a:lnTo>
                  <a:lnTo>
                    <a:pt x="3077" y="1995"/>
                  </a:lnTo>
                  <a:lnTo>
                    <a:pt x="3929" y="1995"/>
                  </a:lnTo>
                  <a:lnTo>
                    <a:pt x="3968" y="1995"/>
                  </a:lnTo>
                  <a:lnTo>
                    <a:pt x="4007" y="1995"/>
                  </a:lnTo>
                  <a:lnTo>
                    <a:pt x="4046" y="1995"/>
                  </a:lnTo>
                  <a:lnTo>
                    <a:pt x="4086" y="1995"/>
                  </a:lnTo>
                  <a:lnTo>
                    <a:pt x="4431" y="1995"/>
                  </a:lnTo>
                  <a:lnTo>
                    <a:pt x="4937" y="1987"/>
                  </a:lnTo>
                  <a:lnTo>
                    <a:pt x="5029" y="1984"/>
                  </a:lnTo>
                  <a:lnTo>
                    <a:pt x="5114" y="1981"/>
                  </a:lnTo>
                  <a:lnTo>
                    <a:pt x="5191" y="1976"/>
                  </a:lnTo>
                  <a:lnTo>
                    <a:pt x="5258" y="1969"/>
                  </a:lnTo>
                  <a:lnTo>
                    <a:pt x="5311" y="1964"/>
                  </a:lnTo>
                  <a:lnTo>
                    <a:pt x="5352" y="1960"/>
                  </a:lnTo>
                  <a:lnTo>
                    <a:pt x="5379" y="1957"/>
                  </a:lnTo>
                  <a:lnTo>
                    <a:pt x="5387" y="1955"/>
                  </a:lnTo>
                  <a:lnTo>
                    <a:pt x="5417" y="1949"/>
                  </a:lnTo>
                  <a:lnTo>
                    <a:pt x="5435" y="1945"/>
                  </a:lnTo>
                  <a:lnTo>
                    <a:pt x="5443" y="1943"/>
                  </a:lnTo>
                  <a:lnTo>
                    <a:pt x="5445" y="1943"/>
                  </a:lnTo>
                  <a:lnTo>
                    <a:pt x="5456" y="1940"/>
                  </a:lnTo>
                  <a:lnTo>
                    <a:pt x="5464" y="1938"/>
                  </a:lnTo>
                  <a:lnTo>
                    <a:pt x="5471" y="1936"/>
                  </a:lnTo>
                  <a:lnTo>
                    <a:pt x="5479" y="1932"/>
                  </a:lnTo>
                  <a:lnTo>
                    <a:pt x="5485" y="1929"/>
                  </a:lnTo>
                  <a:lnTo>
                    <a:pt x="5489" y="1926"/>
                  </a:lnTo>
                  <a:lnTo>
                    <a:pt x="5494" y="1923"/>
                  </a:lnTo>
                  <a:lnTo>
                    <a:pt x="5498" y="1919"/>
                  </a:lnTo>
                  <a:lnTo>
                    <a:pt x="5500" y="1916"/>
                  </a:lnTo>
                  <a:lnTo>
                    <a:pt x="5502" y="1911"/>
                  </a:lnTo>
                  <a:lnTo>
                    <a:pt x="5503" y="1907"/>
                  </a:lnTo>
                  <a:lnTo>
                    <a:pt x="5504" y="1904"/>
                  </a:lnTo>
                  <a:lnTo>
                    <a:pt x="5504" y="1896"/>
                  </a:lnTo>
                  <a:lnTo>
                    <a:pt x="5502" y="1888"/>
                  </a:lnTo>
                  <a:lnTo>
                    <a:pt x="5499" y="1880"/>
                  </a:lnTo>
                  <a:lnTo>
                    <a:pt x="5495" y="1873"/>
                  </a:lnTo>
                  <a:lnTo>
                    <a:pt x="5489" y="1866"/>
                  </a:lnTo>
                  <a:lnTo>
                    <a:pt x="5485" y="1861"/>
                  </a:lnTo>
                  <a:lnTo>
                    <a:pt x="5477" y="1852"/>
                  </a:lnTo>
                  <a:lnTo>
                    <a:pt x="5474" y="1849"/>
                  </a:lnTo>
                  <a:close/>
                </a:path>
              </a:pathLst>
            </a:custGeom>
            <a:solidFill>
              <a:srgbClr val="E2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0FE49C78-B760-4CBF-B1C8-D67ED8A39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511002"/>
              <a:ext cx="1847127" cy="192934"/>
            </a:xfrm>
            <a:custGeom>
              <a:avLst/>
              <a:gdLst>
                <a:gd name="T0" fmla="*/ 323 w 5504"/>
                <a:gd name="T1" fmla="*/ 204 h 572"/>
                <a:gd name="T2" fmla="*/ 181 w 5504"/>
                <a:gd name="T3" fmla="*/ 310 h 572"/>
                <a:gd name="T4" fmla="*/ 30 w 5504"/>
                <a:gd name="T5" fmla="*/ 423 h 572"/>
                <a:gd name="T6" fmla="*/ 15 w 5504"/>
                <a:gd name="T7" fmla="*/ 440 h 572"/>
                <a:gd name="T8" fmla="*/ 2 w 5504"/>
                <a:gd name="T9" fmla="*/ 462 h 572"/>
                <a:gd name="T10" fmla="*/ 1 w 5504"/>
                <a:gd name="T11" fmla="*/ 481 h 572"/>
                <a:gd name="T12" fmla="*/ 7 w 5504"/>
                <a:gd name="T13" fmla="*/ 493 h 572"/>
                <a:gd name="T14" fmla="*/ 20 w 5504"/>
                <a:gd name="T15" fmla="*/ 503 h 572"/>
                <a:gd name="T16" fmla="*/ 40 w 5504"/>
                <a:gd name="T17" fmla="*/ 512 h 572"/>
                <a:gd name="T18" fmla="*/ 61 w 5504"/>
                <a:gd name="T19" fmla="*/ 517 h 572"/>
                <a:gd name="T20" fmla="*/ 117 w 5504"/>
                <a:gd name="T21" fmla="*/ 529 h 572"/>
                <a:gd name="T22" fmla="*/ 194 w 5504"/>
                <a:gd name="T23" fmla="*/ 538 h 572"/>
                <a:gd name="T24" fmla="*/ 394 w 5504"/>
                <a:gd name="T25" fmla="*/ 555 h 572"/>
                <a:gd name="T26" fmla="*/ 577 w 5504"/>
                <a:gd name="T27" fmla="*/ 561 h 572"/>
                <a:gd name="T28" fmla="*/ 648 w 5504"/>
                <a:gd name="T29" fmla="*/ 562 h 572"/>
                <a:gd name="T30" fmla="*/ 786 w 5504"/>
                <a:gd name="T31" fmla="*/ 563 h 572"/>
                <a:gd name="T32" fmla="*/ 972 w 5504"/>
                <a:gd name="T33" fmla="*/ 565 h 572"/>
                <a:gd name="T34" fmla="*/ 1189 w 5504"/>
                <a:gd name="T35" fmla="*/ 568 h 572"/>
                <a:gd name="T36" fmla="*/ 1416 w 5504"/>
                <a:gd name="T37" fmla="*/ 569 h 572"/>
                <a:gd name="T38" fmla="*/ 1497 w 5504"/>
                <a:gd name="T39" fmla="*/ 569 h 572"/>
                <a:gd name="T40" fmla="*/ 2427 w 5504"/>
                <a:gd name="T41" fmla="*/ 569 h 572"/>
                <a:gd name="T42" fmla="*/ 2562 w 5504"/>
                <a:gd name="T43" fmla="*/ 571 h 572"/>
                <a:gd name="T44" fmla="*/ 2684 w 5504"/>
                <a:gd name="T45" fmla="*/ 572 h 572"/>
                <a:gd name="T46" fmla="*/ 2785 w 5504"/>
                <a:gd name="T47" fmla="*/ 572 h 572"/>
                <a:gd name="T48" fmla="*/ 2900 w 5504"/>
                <a:gd name="T49" fmla="*/ 572 h 572"/>
                <a:gd name="T50" fmla="*/ 3032 w 5504"/>
                <a:gd name="T51" fmla="*/ 570 h 572"/>
                <a:gd name="T52" fmla="*/ 3968 w 5504"/>
                <a:gd name="T53" fmla="*/ 569 h 572"/>
                <a:gd name="T54" fmla="*/ 4086 w 5504"/>
                <a:gd name="T55" fmla="*/ 569 h 572"/>
                <a:gd name="T56" fmla="*/ 5029 w 5504"/>
                <a:gd name="T57" fmla="*/ 558 h 572"/>
                <a:gd name="T58" fmla="*/ 5258 w 5504"/>
                <a:gd name="T59" fmla="*/ 543 h 572"/>
                <a:gd name="T60" fmla="*/ 5379 w 5504"/>
                <a:gd name="T61" fmla="*/ 531 h 572"/>
                <a:gd name="T62" fmla="*/ 5435 w 5504"/>
                <a:gd name="T63" fmla="*/ 519 h 572"/>
                <a:gd name="T64" fmla="*/ 5456 w 5504"/>
                <a:gd name="T65" fmla="*/ 514 h 572"/>
                <a:gd name="T66" fmla="*/ 5479 w 5504"/>
                <a:gd name="T67" fmla="*/ 506 h 572"/>
                <a:gd name="T68" fmla="*/ 5494 w 5504"/>
                <a:gd name="T69" fmla="*/ 497 h 572"/>
                <a:gd name="T70" fmla="*/ 5502 w 5504"/>
                <a:gd name="T71" fmla="*/ 485 h 572"/>
                <a:gd name="T72" fmla="*/ 5504 w 5504"/>
                <a:gd name="T73" fmla="*/ 470 h 572"/>
                <a:gd name="T74" fmla="*/ 5495 w 5504"/>
                <a:gd name="T75" fmla="*/ 447 h 572"/>
                <a:gd name="T76" fmla="*/ 5477 w 5504"/>
                <a:gd name="T77" fmla="*/ 426 h 572"/>
                <a:gd name="T78" fmla="*/ 5373 w 5504"/>
                <a:gd name="T79" fmla="*/ 347 h 572"/>
                <a:gd name="T80" fmla="*/ 5227 w 5504"/>
                <a:gd name="T81" fmla="*/ 239 h 572"/>
                <a:gd name="T82" fmla="*/ 5097 w 5504"/>
                <a:gd name="T83" fmla="*/ 138 h 572"/>
                <a:gd name="T84" fmla="*/ 4974 w 5504"/>
                <a:gd name="T85" fmla="*/ 29 h 572"/>
                <a:gd name="T86" fmla="*/ 530 w 5504"/>
                <a:gd name="T87" fmla="*/ 29 h 572"/>
                <a:gd name="T88" fmla="*/ 408 w 5504"/>
                <a:gd name="T89" fmla="*/ 13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572">
                  <a:moveTo>
                    <a:pt x="408" y="138"/>
                  </a:moveTo>
                  <a:lnTo>
                    <a:pt x="366" y="170"/>
                  </a:lnTo>
                  <a:lnTo>
                    <a:pt x="323" y="204"/>
                  </a:lnTo>
                  <a:lnTo>
                    <a:pt x="277" y="239"/>
                  </a:lnTo>
                  <a:lnTo>
                    <a:pt x="230" y="275"/>
                  </a:lnTo>
                  <a:lnTo>
                    <a:pt x="181" y="310"/>
                  </a:lnTo>
                  <a:lnTo>
                    <a:pt x="130" y="347"/>
                  </a:lnTo>
                  <a:lnTo>
                    <a:pt x="81" y="385"/>
                  </a:lnTo>
                  <a:lnTo>
                    <a:pt x="30" y="423"/>
                  </a:lnTo>
                  <a:lnTo>
                    <a:pt x="27" y="426"/>
                  </a:lnTo>
                  <a:lnTo>
                    <a:pt x="19" y="435"/>
                  </a:lnTo>
                  <a:lnTo>
                    <a:pt x="15" y="440"/>
                  </a:lnTo>
                  <a:lnTo>
                    <a:pt x="9" y="447"/>
                  </a:lnTo>
                  <a:lnTo>
                    <a:pt x="5" y="454"/>
                  </a:lnTo>
                  <a:lnTo>
                    <a:pt x="2" y="462"/>
                  </a:lnTo>
                  <a:lnTo>
                    <a:pt x="1" y="470"/>
                  </a:lnTo>
                  <a:lnTo>
                    <a:pt x="0" y="478"/>
                  </a:lnTo>
                  <a:lnTo>
                    <a:pt x="1" y="481"/>
                  </a:lnTo>
                  <a:lnTo>
                    <a:pt x="2" y="485"/>
                  </a:lnTo>
                  <a:lnTo>
                    <a:pt x="4" y="490"/>
                  </a:lnTo>
                  <a:lnTo>
                    <a:pt x="7" y="493"/>
                  </a:lnTo>
                  <a:lnTo>
                    <a:pt x="10" y="497"/>
                  </a:lnTo>
                  <a:lnTo>
                    <a:pt x="15" y="500"/>
                  </a:lnTo>
                  <a:lnTo>
                    <a:pt x="20" y="503"/>
                  </a:lnTo>
                  <a:lnTo>
                    <a:pt x="25" y="506"/>
                  </a:lnTo>
                  <a:lnTo>
                    <a:pt x="33" y="510"/>
                  </a:lnTo>
                  <a:lnTo>
                    <a:pt x="40" y="512"/>
                  </a:lnTo>
                  <a:lnTo>
                    <a:pt x="49" y="514"/>
                  </a:lnTo>
                  <a:lnTo>
                    <a:pt x="59" y="517"/>
                  </a:lnTo>
                  <a:lnTo>
                    <a:pt x="61" y="517"/>
                  </a:lnTo>
                  <a:lnTo>
                    <a:pt x="69" y="519"/>
                  </a:lnTo>
                  <a:lnTo>
                    <a:pt x="87" y="523"/>
                  </a:lnTo>
                  <a:lnTo>
                    <a:pt x="117" y="529"/>
                  </a:lnTo>
                  <a:lnTo>
                    <a:pt x="125" y="531"/>
                  </a:lnTo>
                  <a:lnTo>
                    <a:pt x="152" y="534"/>
                  </a:lnTo>
                  <a:lnTo>
                    <a:pt x="194" y="538"/>
                  </a:lnTo>
                  <a:lnTo>
                    <a:pt x="250" y="543"/>
                  </a:lnTo>
                  <a:lnTo>
                    <a:pt x="317" y="550"/>
                  </a:lnTo>
                  <a:lnTo>
                    <a:pt x="394" y="555"/>
                  </a:lnTo>
                  <a:lnTo>
                    <a:pt x="479" y="558"/>
                  </a:lnTo>
                  <a:lnTo>
                    <a:pt x="572" y="561"/>
                  </a:lnTo>
                  <a:lnTo>
                    <a:pt x="577" y="561"/>
                  </a:lnTo>
                  <a:lnTo>
                    <a:pt x="592" y="561"/>
                  </a:lnTo>
                  <a:lnTo>
                    <a:pt x="615" y="561"/>
                  </a:lnTo>
                  <a:lnTo>
                    <a:pt x="648" y="562"/>
                  </a:lnTo>
                  <a:lnTo>
                    <a:pt x="687" y="562"/>
                  </a:lnTo>
                  <a:lnTo>
                    <a:pt x="733" y="563"/>
                  </a:lnTo>
                  <a:lnTo>
                    <a:pt x="786" y="563"/>
                  </a:lnTo>
                  <a:lnTo>
                    <a:pt x="844" y="564"/>
                  </a:lnTo>
                  <a:lnTo>
                    <a:pt x="906" y="564"/>
                  </a:lnTo>
                  <a:lnTo>
                    <a:pt x="972" y="565"/>
                  </a:lnTo>
                  <a:lnTo>
                    <a:pt x="1042" y="567"/>
                  </a:lnTo>
                  <a:lnTo>
                    <a:pt x="1114" y="567"/>
                  </a:lnTo>
                  <a:lnTo>
                    <a:pt x="1189" y="568"/>
                  </a:lnTo>
                  <a:lnTo>
                    <a:pt x="1264" y="568"/>
                  </a:lnTo>
                  <a:lnTo>
                    <a:pt x="1340" y="569"/>
                  </a:lnTo>
                  <a:lnTo>
                    <a:pt x="1416" y="569"/>
                  </a:lnTo>
                  <a:lnTo>
                    <a:pt x="1418" y="569"/>
                  </a:lnTo>
                  <a:lnTo>
                    <a:pt x="1458" y="569"/>
                  </a:lnTo>
                  <a:lnTo>
                    <a:pt x="1497" y="569"/>
                  </a:lnTo>
                  <a:lnTo>
                    <a:pt x="1536" y="569"/>
                  </a:lnTo>
                  <a:lnTo>
                    <a:pt x="1575" y="569"/>
                  </a:lnTo>
                  <a:lnTo>
                    <a:pt x="2427" y="569"/>
                  </a:lnTo>
                  <a:lnTo>
                    <a:pt x="2472" y="570"/>
                  </a:lnTo>
                  <a:lnTo>
                    <a:pt x="2518" y="571"/>
                  </a:lnTo>
                  <a:lnTo>
                    <a:pt x="2562" y="571"/>
                  </a:lnTo>
                  <a:lnTo>
                    <a:pt x="2604" y="572"/>
                  </a:lnTo>
                  <a:lnTo>
                    <a:pt x="2645" y="572"/>
                  </a:lnTo>
                  <a:lnTo>
                    <a:pt x="2684" y="572"/>
                  </a:lnTo>
                  <a:lnTo>
                    <a:pt x="2720" y="572"/>
                  </a:lnTo>
                  <a:lnTo>
                    <a:pt x="2752" y="571"/>
                  </a:lnTo>
                  <a:lnTo>
                    <a:pt x="2785" y="572"/>
                  </a:lnTo>
                  <a:lnTo>
                    <a:pt x="2821" y="572"/>
                  </a:lnTo>
                  <a:lnTo>
                    <a:pt x="2859" y="572"/>
                  </a:lnTo>
                  <a:lnTo>
                    <a:pt x="2900" y="572"/>
                  </a:lnTo>
                  <a:lnTo>
                    <a:pt x="2942" y="571"/>
                  </a:lnTo>
                  <a:lnTo>
                    <a:pt x="2986" y="571"/>
                  </a:lnTo>
                  <a:lnTo>
                    <a:pt x="3032" y="570"/>
                  </a:lnTo>
                  <a:lnTo>
                    <a:pt x="3077" y="569"/>
                  </a:lnTo>
                  <a:lnTo>
                    <a:pt x="3929" y="569"/>
                  </a:lnTo>
                  <a:lnTo>
                    <a:pt x="3968" y="569"/>
                  </a:lnTo>
                  <a:lnTo>
                    <a:pt x="4007" y="569"/>
                  </a:lnTo>
                  <a:lnTo>
                    <a:pt x="4046" y="569"/>
                  </a:lnTo>
                  <a:lnTo>
                    <a:pt x="4086" y="569"/>
                  </a:lnTo>
                  <a:lnTo>
                    <a:pt x="4431" y="569"/>
                  </a:lnTo>
                  <a:lnTo>
                    <a:pt x="4937" y="561"/>
                  </a:lnTo>
                  <a:lnTo>
                    <a:pt x="5029" y="558"/>
                  </a:lnTo>
                  <a:lnTo>
                    <a:pt x="5114" y="555"/>
                  </a:lnTo>
                  <a:lnTo>
                    <a:pt x="5191" y="550"/>
                  </a:lnTo>
                  <a:lnTo>
                    <a:pt x="5258" y="543"/>
                  </a:lnTo>
                  <a:lnTo>
                    <a:pt x="5311" y="538"/>
                  </a:lnTo>
                  <a:lnTo>
                    <a:pt x="5352" y="534"/>
                  </a:lnTo>
                  <a:lnTo>
                    <a:pt x="5379" y="531"/>
                  </a:lnTo>
                  <a:lnTo>
                    <a:pt x="5387" y="529"/>
                  </a:lnTo>
                  <a:lnTo>
                    <a:pt x="5417" y="523"/>
                  </a:lnTo>
                  <a:lnTo>
                    <a:pt x="5435" y="519"/>
                  </a:lnTo>
                  <a:lnTo>
                    <a:pt x="5443" y="517"/>
                  </a:lnTo>
                  <a:lnTo>
                    <a:pt x="5445" y="517"/>
                  </a:lnTo>
                  <a:lnTo>
                    <a:pt x="5456" y="514"/>
                  </a:lnTo>
                  <a:lnTo>
                    <a:pt x="5464" y="512"/>
                  </a:lnTo>
                  <a:lnTo>
                    <a:pt x="5471" y="510"/>
                  </a:lnTo>
                  <a:lnTo>
                    <a:pt x="5479" y="506"/>
                  </a:lnTo>
                  <a:lnTo>
                    <a:pt x="5485" y="503"/>
                  </a:lnTo>
                  <a:lnTo>
                    <a:pt x="5489" y="500"/>
                  </a:lnTo>
                  <a:lnTo>
                    <a:pt x="5494" y="497"/>
                  </a:lnTo>
                  <a:lnTo>
                    <a:pt x="5498" y="493"/>
                  </a:lnTo>
                  <a:lnTo>
                    <a:pt x="5500" y="490"/>
                  </a:lnTo>
                  <a:lnTo>
                    <a:pt x="5502" y="485"/>
                  </a:lnTo>
                  <a:lnTo>
                    <a:pt x="5503" y="481"/>
                  </a:lnTo>
                  <a:lnTo>
                    <a:pt x="5504" y="478"/>
                  </a:lnTo>
                  <a:lnTo>
                    <a:pt x="5504" y="470"/>
                  </a:lnTo>
                  <a:lnTo>
                    <a:pt x="5502" y="462"/>
                  </a:lnTo>
                  <a:lnTo>
                    <a:pt x="5499" y="454"/>
                  </a:lnTo>
                  <a:lnTo>
                    <a:pt x="5495" y="447"/>
                  </a:lnTo>
                  <a:lnTo>
                    <a:pt x="5489" y="440"/>
                  </a:lnTo>
                  <a:lnTo>
                    <a:pt x="5485" y="435"/>
                  </a:lnTo>
                  <a:lnTo>
                    <a:pt x="5477" y="426"/>
                  </a:lnTo>
                  <a:lnTo>
                    <a:pt x="5474" y="423"/>
                  </a:lnTo>
                  <a:lnTo>
                    <a:pt x="5423" y="385"/>
                  </a:lnTo>
                  <a:lnTo>
                    <a:pt x="5373" y="347"/>
                  </a:lnTo>
                  <a:lnTo>
                    <a:pt x="5323" y="310"/>
                  </a:lnTo>
                  <a:lnTo>
                    <a:pt x="5274" y="275"/>
                  </a:lnTo>
                  <a:lnTo>
                    <a:pt x="5227" y="239"/>
                  </a:lnTo>
                  <a:lnTo>
                    <a:pt x="5181" y="204"/>
                  </a:lnTo>
                  <a:lnTo>
                    <a:pt x="5137" y="170"/>
                  </a:lnTo>
                  <a:lnTo>
                    <a:pt x="5097" y="138"/>
                  </a:lnTo>
                  <a:lnTo>
                    <a:pt x="5051" y="99"/>
                  </a:lnTo>
                  <a:lnTo>
                    <a:pt x="5010" y="63"/>
                  </a:lnTo>
                  <a:lnTo>
                    <a:pt x="4974" y="29"/>
                  </a:lnTo>
                  <a:lnTo>
                    <a:pt x="4942" y="0"/>
                  </a:lnTo>
                  <a:lnTo>
                    <a:pt x="562" y="0"/>
                  </a:lnTo>
                  <a:lnTo>
                    <a:pt x="530" y="29"/>
                  </a:lnTo>
                  <a:lnTo>
                    <a:pt x="494" y="63"/>
                  </a:lnTo>
                  <a:lnTo>
                    <a:pt x="453" y="100"/>
                  </a:lnTo>
                  <a:lnTo>
                    <a:pt x="408" y="1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BA302552-DD4D-4111-8963-74B8D7F2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1133933"/>
              <a:ext cx="5655462" cy="3383882"/>
            </a:xfrm>
            <a:custGeom>
              <a:avLst/>
              <a:gdLst>
                <a:gd name="T0" fmla="*/ 16855 w 16855"/>
                <a:gd name="T1" fmla="*/ 403 h 10085"/>
                <a:gd name="T2" fmla="*/ 16853 w 16855"/>
                <a:gd name="T3" fmla="*/ 361 h 10085"/>
                <a:gd name="T4" fmla="*/ 16847 w 16855"/>
                <a:gd name="T5" fmla="*/ 321 h 10085"/>
                <a:gd name="T6" fmla="*/ 16837 w 16855"/>
                <a:gd name="T7" fmla="*/ 283 h 10085"/>
                <a:gd name="T8" fmla="*/ 16823 w 16855"/>
                <a:gd name="T9" fmla="*/ 247 h 10085"/>
                <a:gd name="T10" fmla="*/ 16807 w 16855"/>
                <a:gd name="T11" fmla="*/ 211 h 10085"/>
                <a:gd name="T12" fmla="*/ 16787 w 16855"/>
                <a:gd name="T13" fmla="*/ 178 h 10085"/>
                <a:gd name="T14" fmla="*/ 16763 w 16855"/>
                <a:gd name="T15" fmla="*/ 146 h 10085"/>
                <a:gd name="T16" fmla="*/ 16737 w 16855"/>
                <a:gd name="T17" fmla="*/ 118 h 10085"/>
                <a:gd name="T18" fmla="*/ 16709 w 16855"/>
                <a:gd name="T19" fmla="*/ 92 h 10085"/>
                <a:gd name="T20" fmla="*/ 16677 w 16855"/>
                <a:gd name="T21" fmla="*/ 69 h 10085"/>
                <a:gd name="T22" fmla="*/ 16644 w 16855"/>
                <a:gd name="T23" fmla="*/ 48 h 10085"/>
                <a:gd name="T24" fmla="*/ 16608 w 16855"/>
                <a:gd name="T25" fmla="*/ 32 h 10085"/>
                <a:gd name="T26" fmla="*/ 16572 w 16855"/>
                <a:gd name="T27" fmla="*/ 18 h 10085"/>
                <a:gd name="T28" fmla="*/ 16534 w 16855"/>
                <a:gd name="T29" fmla="*/ 8 h 10085"/>
                <a:gd name="T30" fmla="*/ 16494 w 16855"/>
                <a:gd name="T31" fmla="*/ 2 h 10085"/>
                <a:gd name="T32" fmla="*/ 16453 w 16855"/>
                <a:gd name="T33" fmla="*/ 0 h 10085"/>
                <a:gd name="T34" fmla="*/ 382 w 16855"/>
                <a:gd name="T35" fmla="*/ 0 h 10085"/>
                <a:gd name="T36" fmla="*/ 341 w 16855"/>
                <a:gd name="T37" fmla="*/ 4 h 10085"/>
                <a:gd name="T38" fmla="*/ 302 w 16855"/>
                <a:gd name="T39" fmla="*/ 13 h 10085"/>
                <a:gd name="T40" fmla="*/ 264 w 16855"/>
                <a:gd name="T41" fmla="*/ 24 h 10085"/>
                <a:gd name="T42" fmla="*/ 229 w 16855"/>
                <a:gd name="T43" fmla="*/ 40 h 10085"/>
                <a:gd name="T44" fmla="*/ 194 w 16855"/>
                <a:gd name="T45" fmla="*/ 58 h 10085"/>
                <a:gd name="T46" fmla="*/ 162 w 16855"/>
                <a:gd name="T47" fmla="*/ 80 h 10085"/>
                <a:gd name="T48" fmla="*/ 132 w 16855"/>
                <a:gd name="T49" fmla="*/ 104 h 10085"/>
                <a:gd name="T50" fmla="*/ 104 w 16855"/>
                <a:gd name="T51" fmla="*/ 132 h 10085"/>
                <a:gd name="T52" fmla="*/ 80 w 16855"/>
                <a:gd name="T53" fmla="*/ 162 h 10085"/>
                <a:gd name="T54" fmla="*/ 58 w 16855"/>
                <a:gd name="T55" fmla="*/ 194 h 10085"/>
                <a:gd name="T56" fmla="*/ 40 w 16855"/>
                <a:gd name="T57" fmla="*/ 229 h 10085"/>
                <a:gd name="T58" fmla="*/ 24 w 16855"/>
                <a:gd name="T59" fmla="*/ 265 h 10085"/>
                <a:gd name="T60" fmla="*/ 13 w 16855"/>
                <a:gd name="T61" fmla="*/ 302 h 10085"/>
                <a:gd name="T62" fmla="*/ 4 w 16855"/>
                <a:gd name="T63" fmla="*/ 341 h 10085"/>
                <a:gd name="T64" fmla="*/ 0 w 16855"/>
                <a:gd name="T65" fmla="*/ 383 h 10085"/>
                <a:gd name="T66" fmla="*/ 0 w 16855"/>
                <a:gd name="T67" fmla="*/ 10085 h 10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0085">
                  <a:moveTo>
                    <a:pt x="16855" y="10085"/>
                  </a:moveTo>
                  <a:lnTo>
                    <a:pt x="16855" y="403"/>
                  </a:lnTo>
                  <a:lnTo>
                    <a:pt x="16854" y="383"/>
                  </a:lnTo>
                  <a:lnTo>
                    <a:pt x="16853" y="361"/>
                  </a:lnTo>
                  <a:lnTo>
                    <a:pt x="16851" y="341"/>
                  </a:lnTo>
                  <a:lnTo>
                    <a:pt x="16847" y="321"/>
                  </a:lnTo>
                  <a:lnTo>
                    <a:pt x="16842" y="302"/>
                  </a:lnTo>
                  <a:lnTo>
                    <a:pt x="16837" y="283"/>
                  </a:lnTo>
                  <a:lnTo>
                    <a:pt x="16831" y="265"/>
                  </a:lnTo>
                  <a:lnTo>
                    <a:pt x="16823" y="247"/>
                  </a:lnTo>
                  <a:lnTo>
                    <a:pt x="16815" y="229"/>
                  </a:lnTo>
                  <a:lnTo>
                    <a:pt x="16807" y="211"/>
                  </a:lnTo>
                  <a:lnTo>
                    <a:pt x="16797" y="194"/>
                  </a:lnTo>
                  <a:lnTo>
                    <a:pt x="16787" y="178"/>
                  </a:lnTo>
                  <a:lnTo>
                    <a:pt x="16775" y="162"/>
                  </a:lnTo>
                  <a:lnTo>
                    <a:pt x="16763" y="146"/>
                  </a:lnTo>
                  <a:lnTo>
                    <a:pt x="16751" y="132"/>
                  </a:lnTo>
                  <a:lnTo>
                    <a:pt x="16737" y="118"/>
                  </a:lnTo>
                  <a:lnTo>
                    <a:pt x="16723" y="104"/>
                  </a:lnTo>
                  <a:lnTo>
                    <a:pt x="16709" y="92"/>
                  </a:lnTo>
                  <a:lnTo>
                    <a:pt x="16693" y="80"/>
                  </a:lnTo>
                  <a:lnTo>
                    <a:pt x="16677" y="69"/>
                  </a:lnTo>
                  <a:lnTo>
                    <a:pt x="16661" y="58"/>
                  </a:lnTo>
                  <a:lnTo>
                    <a:pt x="16644" y="48"/>
                  </a:lnTo>
                  <a:lnTo>
                    <a:pt x="16626" y="40"/>
                  </a:lnTo>
                  <a:lnTo>
                    <a:pt x="16608" y="32"/>
                  </a:lnTo>
                  <a:lnTo>
                    <a:pt x="16591" y="24"/>
                  </a:lnTo>
                  <a:lnTo>
                    <a:pt x="16572" y="18"/>
                  </a:lnTo>
                  <a:lnTo>
                    <a:pt x="16553" y="13"/>
                  </a:lnTo>
                  <a:lnTo>
                    <a:pt x="16534" y="8"/>
                  </a:lnTo>
                  <a:lnTo>
                    <a:pt x="16514" y="4"/>
                  </a:lnTo>
                  <a:lnTo>
                    <a:pt x="16494" y="2"/>
                  </a:lnTo>
                  <a:lnTo>
                    <a:pt x="16473" y="1"/>
                  </a:lnTo>
                  <a:lnTo>
                    <a:pt x="16453" y="0"/>
                  </a:lnTo>
                  <a:lnTo>
                    <a:pt x="402" y="0"/>
                  </a:lnTo>
                  <a:lnTo>
                    <a:pt x="382" y="0"/>
                  </a:lnTo>
                  <a:lnTo>
                    <a:pt x="361" y="2"/>
                  </a:lnTo>
                  <a:lnTo>
                    <a:pt x="341" y="4"/>
                  </a:lnTo>
                  <a:lnTo>
                    <a:pt x="321" y="8"/>
                  </a:lnTo>
                  <a:lnTo>
                    <a:pt x="302" y="13"/>
                  </a:lnTo>
                  <a:lnTo>
                    <a:pt x="283" y="18"/>
                  </a:lnTo>
                  <a:lnTo>
                    <a:pt x="264" y="24"/>
                  </a:lnTo>
                  <a:lnTo>
                    <a:pt x="247" y="32"/>
                  </a:lnTo>
                  <a:lnTo>
                    <a:pt x="229" y="40"/>
                  </a:lnTo>
                  <a:lnTo>
                    <a:pt x="211" y="48"/>
                  </a:lnTo>
                  <a:lnTo>
                    <a:pt x="194" y="58"/>
                  </a:lnTo>
                  <a:lnTo>
                    <a:pt x="178" y="69"/>
                  </a:lnTo>
                  <a:lnTo>
                    <a:pt x="162" y="80"/>
                  </a:lnTo>
                  <a:lnTo>
                    <a:pt x="146" y="92"/>
                  </a:lnTo>
                  <a:lnTo>
                    <a:pt x="132" y="104"/>
                  </a:lnTo>
                  <a:lnTo>
                    <a:pt x="118" y="118"/>
                  </a:lnTo>
                  <a:lnTo>
                    <a:pt x="104" y="132"/>
                  </a:lnTo>
                  <a:lnTo>
                    <a:pt x="92" y="146"/>
                  </a:lnTo>
                  <a:lnTo>
                    <a:pt x="80" y="162"/>
                  </a:lnTo>
                  <a:lnTo>
                    <a:pt x="68" y="178"/>
                  </a:lnTo>
                  <a:lnTo>
                    <a:pt x="58" y="194"/>
                  </a:lnTo>
                  <a:lnTo>
                    <a:pt x="48" y="211"/>
                  </a:lnTo>
                  <a:lnTo>
                    <a:pt x="40" y="229"/>
                  </a:lnTo>
                  <a:lnTo>
                    <a:pt x="32" y="247"/>
                  </a:lnTo>
                  <a:lnTo>
                    <a:pt x="24" y="265"/>
                  </a:lnTo>
                  <a:lnTo>
                    <a:pt x="18" y="283"/>
                  </a:lnTo>
                  <a:lnTo>
                    <a:pt x="13" y="302"/>
                  </a:lnTo>
                  <a:lnTo>
                    <a:pt x="8" y="321"/>
                  </a:lnTo>
                  <a:lnTo>
                    <a:pt x="4" y="341"/>
                  </a:lnTo>
                  <a:lnTo>
                    <a:pt x="2" y="361"/>
                  </a:lnTo>
                  <a:lnTo>
                    <a:pt x="0" y="383"/>
                  </a:lnTo>
                  <a:lnTo>
                    <a:pt x="0" y="403"/>
                  </a:lnTo>
                  <a:lnTo>
                    <a:pt x="0" y="10085"/>
                  </a:lnTo>
                  <a:lnTo>
                    <a:pt x="16855" y="100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D9A32EF7-7191-4D53-B51F-0830A0EE6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4517815"/>
              <a:ext cx="5655462" cy="521759"/>
            </a:xfrm>
            <a:custGeom>
              <a:avLst/>
              <a:gdLst>
                <a:gd name="T0" fmla="*/ 0 w 16855"/>
                <a:gd name="T1" fmla="*/ 1151 h 1555"/>
                <a:gd name="T2" fmla="*/ 2 w 16855"/>
                <a:gd name="T3" fmla="*/ 1193 h 1555"/>
                <a:gd name="T4" fmla="*/ 8 w 16855"/>
                <a:gd name="T5" fmla="*/ 1232 h 1555"/>
                <a:gd name="T6" fmla="*/ 18 w 16855"/>
                <a:gd name="T7" fmla="*/ 1271 h 1555"/>
                <a:gd name="T8" fmla="*/ 32 w 16855"/>
                <a:gd name="T9" fmla="*/ 1308 h 1555"/>
                <a:gd name="T10" fmla="*/ 48 w 16855"/>
                <a:gd name="T11" fmla="*/ 1344 h 1555"/>
                <a:gd name="T12" fmla="*/ 68 w 16855"/>
                <a:gd name="T13" fmla="*/ 1377 h 1555"/>
                <a:gd name="T14" fmla="*/ 92 w 16855"/>
                <a:gd name="T15" fmla="*/ 1408 h 1555"/>
                <a:gd name="T16" fmla="*/ 118 w 16855"/>
                <a:gd name="T17" fmla="*/ 1437 h 1555"/>
                <a:gd name="T18" fmla="*/ 146 w 16855"/>
                <a:gd name="T19" fmla="*/ 1462 h 1555"/>
                <a:gd name="T20" fmla="*/ 178 w 16855"/>
                <a:gd name="T21" fmla="*/ 1485 h 1555"/>
                <a:gd name="T22" fmla="*/ 211 w 16855"/>
                <a:gd name="T23" fmla="*/ 1506 h 1555"/>
                <a:gd name="T24" fmla="*/ 247 w 16855"/>
                <a:gd name="T25" fmla="*/ 1523 h 1555"/>
                <a:gd name="T26" fmla="*/ 283 w 16855"/>
                <a:gd name="T27" fmla="*/ 1537 h 1555"/>
                <a:gd name="T28" fmla="*/ 321 w 16855"/>
                <a:gd name="T29" fmla="*/ 1546 h 1555"/>
                <a:gd name="T30" fmla="*/ 361 w 16855"/>
                <a:gd name="T31" fmla="*/ 1553 h 1555"/>
                <a:gd name="T32" fmla="*/ 402 w 16855"/>
                <a:gd name="T33" fmla="*/ 1555 h 1555"/>
                <a:gd name="T34" fmla="*/ 16473 w 16855"/>
                <a:gd name="T35" fmla="*/ 1554 h 1555"/>
                <a:gd name="T36" fmla="*/ 16514 w 16855"/>
                <a:gd name="T37" fmla="*/ 1549 h 1555"/>
                <a:gd name="T38" fmla="*/ 16553 w 16855"/>
                <a:gd name="T39" fmla="*/ 1542 h 1555"/>
                <a:gd name="T40" fmla="*/ 16591 w 16855"/>
                <a:gd name="T41" fmla="*/ 1531 h 1555"/>
                <a:gd name="T42" fmla="*/ 16626 w 16855"/>
                <a:gd name="T43" fmla="*/ 1515 h 1555"/>
                <a:gd name="T44" fmla="*/ 16661 w 16855"/>
                <a:gd name="T45" fmla="*/ 1496 h 1555"/>
                <a:gd name="T46" fmla="*/ 16693 w 16855"/>
                <a:gd name="T47" fmla="*/ 1475 h 1555"/>
                <a:gd name="T48" fmla="*/ 16723 w 16855"/>
                <a:gd name="T49" fmla="*/ 1449 h 1555"/>
                <a:gd name="T50" fmla="*/ 16751 w 16855"/>
                <a:gd name="T51" fmla="*/ 1423 h 1555"/>
                <a:gd name="T52" fmla="*/ 16775 w 16855"/>
                <a:gd name="T53" fmla="*/ 1392 h 1555"/>
                <a:gd name="T54" fmla="*/ 16797 w 16855"/>
                <a:gd name="T55" fmla="*/ 1361 h 1555"/>
                <a:gd name="T56" fmla="*/ 16815 w 16855"/>
                <a:gd name="T57" fmla="*/ 1326 h 1555"/>
                <a:gd name="T58" fmla="*/ 16831 w 16855"/>
                <a:gd name="T59" fmla="*/ 1290 h 1555"/>
                <a:gd name="T60" fmla="*/ 16842 w 16855"/>
                <a:gd name="T61" fmla="*/ 1252 h 1555"/>
                <a:gd name="T62" fmla="*/ 16851 w 16855"/>
                <a:gd name="T63" fmla="*/ 1213 h 1555"/>
                <a:gd name="T64" fmla="*/ 16854 w 16855"/>
                <a:gd name="T65" fmla="*/ 1172 h 1555"/>
                <a:gd name="T66" fmla="*/ 16855 w 16855"/>
                <a:gd name="T67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555">
                  <a:moveTo>
                    <a:pt x="0" y="0"/>
                  </a:moveTo>
                  <a:lnTo>
                    <a:pt x="0" y="1151"/>
                  </a:lnTo>
                  <a:lnTo>
                    <a:pt x="0" y="1172"/>
                  </a:lnTo>
                  <a:lnTo>
                    <a:pt x="2" y="1193"/>
                  </a:lnTo>
                  <a:lnTo>
                    <a:pt x="4" y="1213"/>
                  </a:lnTo>
                  <a:lnTo>
                    <a:pt x="8" y="1232"/>
                  </a:lnTo>
                  <a:lnTo>
                    <a:pt x="13" y="1252"/>
                  </a:lnTo>
                  <a:lnTo>
                    <a:pt x="18" y="1271"/>
                  </a:lnTo>
                  <a:lnTo>
                    <a:pt x="24" y="1290"/>
                  </a:lnTo>
                  <a:lnTo>
                    <a:pt x="32" y="1308"/>
                  </a:lnTo>
                  <a:lnTo>
                    <a:pt x="40" y="1326"/>
                  </a:lnTo>
                  <a:lnTo>
                    <a:pt x="48" y="1344"/>
                  </a:lnTo>
                  <a:lnTo>
                    <a:pt x="58" y="1361"/>
                  </a:lnTo>
                  <a:lnTo>
                    <a:pt x="68" y="1377"/>
                  </a:lnTo>
                  <a:lnTo>
                    <a:pt x="80" y="1392"/>
                  </a:lnTo>
                  <a:lnTo>
                    <a:pt x="92" y="1408"/>
                  </a:lnTo>
                  <a:lnTo>
                    <a:pt x="104" y="1423"/>
                  </a:lnTo>
                  <a:lnTo>
                    <a:pt x="118" y="1437"/>
                  </a:lnTo>
                  <a:lnTo>
                    <a:pt x="132" y="1449"/>
                  </a:lnTo>
                  <a:lnTo>
                    <a:pt x="146" y="1462"/>
                  </a:lnTo>
                  <a:lnTo>
                    <a:pt x="162" y="1475"/>
                  </a:lnTo>
                  <a:lnTo>
                    <a:pt x="178" y="1485"/>
                  </a:lnTo>
                  <a:lnTo>
                    <a:pt x="194" y="1496"/>
                  </a:lnTo>
                  <a:lnTo>
                    <a:pt x="211" y="1506"/>
                  </a:lnTo>
                  <a:lnTo>
                    <a:pt x="229" y="1515"/>
                  </a:lnTo>
                  <a:lnTo>
                    <a:pt x="247" y="1523"/>
                  </a:lnTo>
                  <a:lnTo>
                    <a:pt x="264" y="1531"/>
                  </a:lnTo>
                  <a:lnTo>
                    <a:pt x="283" y="1537"/>
                  </a:lnTo>
                  <a:lnTo>
                    <a:pt x="302" y="1542"/>
                  </a:lnTo>
                  <a:lnTo>
                    <a:pt x="321" y="1546"/>
                  </a:lnTo>
                  <a:lnTo>
                    <a:pt x="341" y="1549"/>
                  </a:lnTo>
                  <a:lnTo>
                    <a:pt x="361" y="1553"/>
                  </a:lnTo>
                  <a:lnTo>
                    <a:pt x="382" y="1554"/>
                  </a:lnTo>
                  <a:lnTo>
                    <a:pt x="402" y="1555"/>
                  </a:lnTo>
                  <a:lnTo>
                    <a:pt x="16453" y="1555"/>
                  </a:lnTo>
                  <a:lnTo>
                    <a:pt x="16473" y="1554"/>
                  </a:lnTo>
                  <a:lnTo>
                    <a:pt x="16494" y="1553"/>
                  </a:lnTo>
                  <a:lnTo>
                    <a:pt x="16514" y="1549"/>
                  </a:lnTo>
                  <a:lnTo>
                    <a:pt x="16534" y="1546"/>
                  </a:lnTo>
                  <a:lnTo>
                    <a:pt x="16553" y="1542"/>
                  </a:lnTo>
                  <a:lnTo>
                    <a:pt x="16572" y="1537"/>
                  </a:lnTo>
                  <a:lnTo>
                    <a:pt x="16591" y="1531"/>
                  </a:lnTo>
                  <a:lnTo>
                    <a:pt x="16608" y="1523"/>
                  </a:lnTo>
                  <a:lnTo>
                    <a:pt x="16626" y="1515"/>
                  </a:lnTo>
                  <a:lnTo>
                    <a:pt x="16644" y="1506"/>
                  </a:lnTo>
                  <a:lnTo>
                    <a:pt x="16661" y="1496"/>
                  </a:lnTo>
                  <a:lnTo>
                    <a:pt x="16677" y="1485"/>
                  </a:lnTo>
                  <a:lnTo>
                    <a:pt x="16693" y="1475"/>
                  </a:lnTo>
                  <a:lnTo>
                    <a:pt x="16709" y="1462"/>
                  </a:lnTo>
                  <a:lnTo>
                    <a:pt x="16723" y="1449"/>
                  </a:lnTo>
                  <a:lnTo>
                    <a:pt x="16737" y="1437"/>
                  </a:lnTo>
                  <a:lnTo>
                    <a:pt x="16751" y="1423"/>
                  </a:lnTo>
                  <a:lnTo>
                    <a:pt x="16763" y="1408"/>
                  </a:lnTo>
                  <a:lnTo>
                    <a:pt x="16775" y="1392"/>
                  </a:lnTo>
                  <a:lnTo>
                    <a:pt x="16787" y="1377"/>
                  </a:lnTo>
                  <a:lnTo>
                    <a:pt x="16797" y="1361"/>
                  </a:lnTo>
                  <a:lnTo>
                    <a:pt x="16807" y="1344"/>
                  </a:lnTo>
                  <a:lnTo>
                    <a:pt x="16815" y="1326"/>
                  </a:lnTo>
                  <a:lnTo>
                    <a:pt x="16823" y="1308"/>
                  </a:lnTo>
                  <a:lnTo>
                    <a:pt x="16831" y="1290"/>
                  </a:lnTo>
                  <a:lnTo>
                    <a:pt x="16837" y="1271"/>
                  </a:lnTo>
                  <a:lnTo>
                    <a:pt x="16842" y="1252"/>
                  </a:lnTo>
                  <a:lnTo>
                    <a:pt x="16847" y="1233"/>
                  </a:lnTo>
                  <a:lnTo>
                    <a:pt x="16851" y="1213"/>
                  </a:lnTo>
                  <a:lnTo>
                    <a:pt x="16853" y="1193"/>
                  </a:lnTo>
                  <a:lnTo>
                    <a:pt x="16854" y="1172"/>
                  </a:lnTo>
                  <a:lnTo>
                    <a:pt x="16855" y="1151"/>
                  </a:lnTo>
                  <a:lnTo>
                    <a:pt x="16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60">
              <a:extLst>
                <a:ext uri="{FF2B5EF4-FFF2-40B4-BE49-F238E27FC236}">
                  <a16:creationId xmlns:a16="http://schemas.microsoft.com/office/drawing/2014/main" id="{3F533EA5-D028-443D-A406-83D1FEB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49" y="1345321"/>
              <a:ext cx="5225976" cy="2964462"/>
            </a:xfrm>
            <a:prstGeom prst="rect">
              <a:avLst/>
            </a:prstGeom>
            <a:solidFill>
              <a:srgbClr val="035A9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035A93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313F63B-AD3B-4AF4-9A70-F6853EC0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975" y="1219495"/>
              <a:ext cx="43620" cy="43620"/>
            </a:xfrm>
            <a:custGeom>
              <a:avLst/>
              <a:gdLst>
                <a:gd name="T0" fmla="*/ 59 w 131"/>
                <a:gd name="T1" fmla="*/ 132 h 132"/>
                <a:gd name="T2" fmla="*/ 46 w 131"/>
                <a:gd name="T3" fmla="*/ 128 h 132"/>
                <a:gd name="T4" fmla="*/ 34 w 131"/>
                <a:gd name="T5" fmla="*/ 123 h 132"/>
                <a:gd name="T6" fmla="*/ 24 w 131"/>
                <a:gd name="T7" fmla="*/ 117 h 132"/>
                <a:gd name="T8" fmla="*/ 14 w 131"/>
                <a:gd name="T9" fmla="*/ 107 h 132"/>
                <a:gd name="T10" fmla="*/ 7 w 131"/>
                <a:gd name="T11" fmla="*/ 97 h 132"/>
                <a:gd name="T12" fmla="*/ 3 w 131"/>
                <a:gd name="T13" fmla="*/ 85 h 132"/>
                <a:gd name="T14" fmla="*/ 0 w 131"/>
                <a:gd name="T15" fmla="*/ 73 h 132"/>
                <a:gd name="T16" fmla="*/ 0 w 131"/>
                <a:gd name="T17" fmla="*/ 59 h 132"/>
                <a:gd name="T18" fmla="*/ 3 w 131"/>
                <a:gd name="T19" fmla="*/ 46 h 132"/>
                <a:gd name="T20" fmla="*/ 7 w 131"/>
                <a:gd name="T21" fmla="*/ 35 h 132"/>
                <a:gd name="T22" fmla="*/ 14 w 131"/>
                <a:gd name="T23" fmla="*/ 24 h 132"/>
                <a:gd name="T24" fmla="*/ 24 w 131"/>
                <a:gd name="T25" fmla="*/ 15 h 132"/>
                <a:gd name="T26" fmla="*/ 34 w 131"/>
                <a:gd name="T27" fmla="*/ 7 h 132"/>
                <a:gd name="T28" fmla="*/ 46 w 131"/>
                <a:gd name="T29" fmla="*/ 3 h 132"/>
                <a:gd name="T30" fmla="*/ 59 w 131"/>
                <a:gd name="T31" fmla="*/ 0 h 132"/>
                <a:gd name="T32" fmla="*/ 72 w 131"/>
                <a:gd name="T33" fmla="*/ 0 h 132"/>
                <a:gd name="T34" fmla="*/ 85 w 131"/>
                <a:gd name="T35" fmla="*/ 3 h 132"/>
                <a:gd name="T36" fmla="*/ 96 w 131"/>
                <a:gd name="T37" fmla="*/ 7 h 132"/>
                <a:gd name="T38" fmla="*/ 107 w 131"/>
                <a:gd name="T39" fmla="*/ 15 h 132"/>
                <a:gd name="T40" fmla="*/ 116 w 131"/>
                <a:gd name="T41" fmla="*/ 24 h 132"/>
                <a:gd name="T42" fmla="*/ 123 w 131"/>
                <a:gd name="T43" fmla="*/ 35 h 132"/>
                <a:gd name="T44" fmla="*/ 128 w 131"/>
                <a:gd name="T45" fmla="*/ 46 h 132"/>
                <a:gd name="T46" fmla="*/ 131 w 131"/>
                <a:gd name="T47" fmla="*/ 59 h 132"/>
                <a:gd name="T48" fmla="*/ 131 w 131"/>
                <a:gd name="T49" fmla="*/ 73 h 132"/>
                <a:gd name="T50" fmla="*/ 128 w 131"/>
                <a:gd name="T51" fmla="*/ 85 h 132"/>
                <a:gd name="T52" fmla="*/ 123 w 131"/>
                <a:gd name="T53" fmla="*/ 97 h 132"/>
                <a:gd name="T54" fmla="*/ 116 w 131"/>
                <a:gd name="T55" fmla="*/ 107 h 132"/>
                <a:gd name="T56" fmla="*/ 107 w 131"/>
                <a:gd name="T57" fmla="*/ 117 h 132"/>
                <a:gd name="T58" fmla="*/ 96 w 131"/>
                <a:gd name="T59" fmla="*/ 123 h 132"/>
                <a:gd name="T60" fmla="*/ 85 w 131"/>
                <a:gd name="T61" fmla="*/ 128 h 132"/>
                <a:gd name="T62" fmla="*/ 72 w 131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32">
                  <a:moveTo>
                    <a:pt x="65" y="132"/>
                  </a:move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7"/>
                  </a:lnTo>
                  <a:lnTo>
                    <a:pt x="18" y="113"/>
                  </a:lnTo>
                  <a:lnTo>
                    <a:pt x="14" y="107"/>
                  </a:lnTo>
                  <a:lnTo>
                    <a:pt x="10" y="102"/>
                  </a:lnTo>
                  <a:lnTo>
                    <a:pt x="7" y="97"/>
                  </a:lnTo>
                  <a:lnTo>
                    <a:pt x="5" y="92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7" y="35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6" y="7"/>
                  </a:lnTo>
                  <a:lnTo>
                    <a:pt x="102" y="10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3" y="35"/>
                  </a:lnTo>
                  <a:lnTo>
                    <a:pt x="126" y="40"/>
                  </a:lnTo>
                  <a:lnTo>
                    <a:pt x="128" y="46"/>
                  </a:lnTo>
                  <a:lnTo>
                    <a:pt x="130" y="53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1" y="73"/>
                  </a:lnTo>
                  <a:lnTo>
                    <a:pt x="130" y="79"/>
                  </a:lnTo>
                  <a:lnTo>
                    <a:pt x="128" y="85"/>
                  </a:lnTo>
                  <a:lnTo>
                    <a:pt x="126" y="92"/>
                  </a:lnTo>
                  <a:lnTo>
                    <a:pt x="123" y="97"/>
                  </a:lnTo>
                  <a:lnTo>
                    <a:pt x="120" y="102"/>
                  </a:lnTo>
                  <a:lnTo>
                    <a:pt x="116" y="107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2" y="120"/>
                  </a:lnTo>
                  <a:lnTo>
                    <a:pt x="96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DF27304-7CE7-4786-B2E0-C7E982CF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</p:spPr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AE63EA-3568-4CAD-BD40-5C0F28B33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id="{01ADA778-40EF-4D44-BC65-0F48B8CAD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98E2D7E-6C37-4719-AB75-6E91A536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1A1605CE-6D5C-4771-8EBB-AD68E73FD82B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635218-EAF8-C47A-21FE-7606073859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22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4059B7A-C273-46D3-9D00-804C84E33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426" y="0"/>
            <a:ext cx="4615281" cy="5743575"/>
          </a:xfrm>
          <a:custGeom>
            <a:avLst/>
            <a:gdLst>
              <a:gd name="connsiteX0" fmla="*/ 0 w 4493142"/>
              <a:gd name="connsiteY0" fmla="*/ 0 h 6273800"/>
              <a:gd name="connsiteX1" fmla="*/ 4493142 w 4493142"/>
              <a:gd name="connsiteY1" fmla="*/ 0 h 6273800"/>
              <a:gd name="connsiteX2" fmla="*/ 4493142 w 4493142"/>
              <a:gd name="connsiteY2" fmla="*/ 4027229 h 6273800"/>
              <a:gd name="connsiteX3" fmla="*/ 2246571 w 4493142"/>
              <a:gd name="connsiteY3" fmla="*/ 6273800 h 6273800"/>
              <a:gd name="connsiteX4" fmla="*/ 0 w 4493142"/>
              <a:gd name="connsiteY4" fmla="*/ 4027229 h 627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3142" h="6273800">
                <a:moveTo>
                  <a:pt x="0" y="0"/>
                </a:moveTo>
                <a:lnTo>
                  <a:pt x="4493142" y="0"/>
                </a:lnTo>
                <a:lnTo>
                  <a:pt x="4493142" y="4027229"/>
                </a:lnTo>
                <a:cubicBezTo>
                  <a:pt x="4493142" y="5267976"/>
                  <a:pt x="3487318" y="6273800"/>
                  <a:pt x="2246571" y="6273800"/>
                </a:cubicBezTo>
                <a:cubicBezTo>
                  <a:pt x="1005824" y="6273800"/>
                  <a:pt x="0" y="5267976"/>
                  <a:pt x="0" y="4027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EG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3726717-F77D-4035-B2F3-59CF9F8C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1294" y="1620551"/>
            <a:ext cx="3750000" cy="369733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07BEF95-D444-4C0B-945F-798032D31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4486" y="130423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5C73DDA7-35AF-4AA2-A834-156C5AAE2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9000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6DFF271-4C0B-4637-9465-CD439314729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3855D4-8477-3303-8546-2910E089A5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9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E3F663AF-5ACE-4432-822F-C0EE247137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2817" y="5682814"/>
            <a:ext cx="2292351" cy="672169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6593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C593883D-AF54-4EE3-A4D5-78851DC0D30C}"/>
              </a:ext>
            </a:extLst>
          </p:cNvPr>
          <p:cNvGrpSpPr/>
          <p:nvPr userDrawn="1"/>
        </p:nvGrpSpPr>
        <p:grpSpPr>
          <a:xfrm>
            <a:off x="2909519" y="5026156"/>
            <a:ext cx="6372961" cy="644694"/>
            <a:chOff x="2014538" y="2471737"/>
            <a:chExt cx="6372961" cy="64469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CA4A0D4-D339-440A-817C-EB376CEFA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14538" y="2471737"/>
              <a:ext cx="590550" cy="638175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CD057195-0026-469D-B898-DCB234E9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24351" y="2475366"/>
              <a:ext cx="590550" cy="638175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437E6039-1367-47C7-979C-831482528A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17518" y="2478256"/>
              <a:ext cx="581025" cy="638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3DA408A-41DA-4B31-A0FB-9865A119F43F}"/>
                </a:ext>
              </a:extLst>
            </p:cNvPr>
            <p:cNvSpPr txBox="1"/>
            <p:nvPr userDrawn="1"/>
          </p:nvSpPr>
          <p:spPr>
            <a:xfrm>
              <a:off x="2517372" y="2490560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err="1"/>
                <a:t>Fogafín</a:t>
              </a:r>
              <a:r>
                <a:rPr lang="es-CO"/>
                <a:t>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0C01D7C-D87E-4D77-9217-12EDDEB64157}"/>
                </a:ext>
              </a:extLst>
            </p:cNvPr>
            <p:cNvSpPr txBox="1"/>
            <p:nvPr userDrawn="1"/>
          </p:nvSpPr>
          <p:spPr>
            <a:xfrm>
              <a:off x="4839322" y="2510670"/>
              <a:ext cx="1381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/>
                <a:t>@Fogafín 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CA2D820-34F9-4764-ADF7-A925558190E9}"/>
                </a:ext>
              </a:extLst>
            </p:cNvPr>
            <p:cNvSpPr txBox="1"/>
            <p:nvPr userDrawn="1"/>
          </p:nvSpPr>
          <p:spPr>
            <a:xfrm>
              <a:off x="7324097" y="2515432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err="1"/>
                <a:t>Fogafín</a:t>
              </a:r>
              <a:r>
                <a:rPr lang="es-CO"/>
                <a:t> </a:t>
              </a:r>
            </a:p>
          </p:txBody>
        </p:sp>
      </p:grp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rgbClr val="035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err="1">
                <a:solidFill>
                  <a:srgbClr val="0E4070"/>
                </a:solidFill>
                <a:latin typeface="Montserrat Light" pitchFamily="2" charset="77"/>
              </a:rPr>
              <a:t>www.fogafin.gov.co</a:t>
            </a:r>
            <a:r>
              <a:rPr lang="es-CO" sz="1600" b="0" i="0" spc="600">
                <a:solidFill>
                  <a:srgbClr val="0E4070"/>
                </a:solidFill>
                <a:latin typeface="Montserrat Light" pitchFamily="2" charset="77"/>
              </a:rPr>
              <a:t>/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1E565BE-154F-4BDF-8A0B-76D3A1B4FF35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E10CA5-B512-8B19-0AA6-554B128D645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90" y="258337"/>
            <a:ext cx="4150472" cy="13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3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387753A-BA67-4267-A5D4-7B4F51F0BB18}"/>
              </a:ext>
            </a:extLst>
          </p:cNvPr>
          <p:cNvSpPr/>
          <p:nvPr userDrawn="1"/>
        </p:nvSpPr>
        <p:spPr>
          <a:xfrm rot="16200000">
            <a:off x="2666999" y="-267504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DA408A-41DA-4B31-A0FB-9865A119F43F}"/>
              </a:ext>
            </a:extLst>
          </p:cNvPr>
          <p:cNvSpPr txBox="1"/>
          <p:nvPr userDrawn="1"/>
        </p:nvSpPr>
        <p:spPr>
          <a:xfrm>
            <a:off x="3412353" y="5044979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err="1">
                <a:solidFill>
                  <a:schemeClr val="bg1"/>
                </a:solidFill>
              </a:rPr>
              <a:t>Fogafín</a:t>
            </a:r>
            <a:r>
              <a:rPr lang="es-CO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0C01D7C-D87E-4D77-9217-12EDDEB64157}"/>
              </a:ext>
            </a:extLst>
          </p:cNvPr>
          <p:cNvSpPr txBox="1"/>
          <p:nvPr userDrawn="1"/>
        </p:nvSpPr>
        <p:spPr>
          <a:xfrm>
            <a:off x="5734303" y="5065089"/>
            <a:ext cx="138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>
                <a:solidFill>
                  <a:schemeClr val="bg1"/>
                </a:solidFill>
              </a:rPr>
              <a:t>@Fogafín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A2D820-34F9-4764-ADF7-A925558190E9}"/>
              </a:ext>
            </a:extLst>
          </p:cNvPr>
          <p:cNvSpPr txBox="1"/>
          <p:nvPr userDrawn="1"/>
        </p:nvSpPr>
        <p:spPr>
          <a:xfrm>
            <a:off x="8219078" y="5069851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err="1">
                <a:solidFill>
                  <a:schemeClr val="bg1"/>
                </a:solidFill>
              </a:rPr>
              <a:t>Fogafín</a:t>
            </a:r>
            <a:r>
              <a:rPr lang="es-CO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>
                <a:solidFill>
                  <a:schemeClr val="bg1"/>
                </a:solidFill>
                <a:latin typeface="Montserrat Light" pitchFamily="2" charset="77"/>
              </a:rPr>
              <a:t>www.fogafin.gov.co/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A5113E68-E4D0-42A2-A506-A6D208222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0718" y="5021155"/>
            <a:ext cx="457200" cy="457200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46BD6028-AC36-427D-8784-A69430458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75" y="5047304"/>
            <a:ext cx="457200" cy="457200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81AAEB1A-7AA6-4E40-99F1-9B3DE4ED8E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6247" y="5021155"/>
            <a:ext cx="457200" cy="457200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6167617-BF56-484D-93E9-09E9035067E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0AF927-3EAE-E8C7-281D-B6BC31D5D0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7" y="331109"/>
            <a:ext cx="3984882" cy="13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1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23835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1298A5-A934-6254-96AB-AD12CCF32F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02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07057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CDCD0B29-1C06-401B-83C1-FEFE6909F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9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B61AB4A4-0999-CE74-9249-571090E08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844" y="2169411"/>
            <a:ext cx="3750000" cy="369733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2C82E1C-60A2-8501-799F-6A8958E1D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211" y="404940"/>
            <a:ext cx="8221164" cy="67217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</a:t>
            </a:r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612B46-49E5-120F-EDEE-D8C5440E94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40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844" y="216941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211" y="404940"/>
            <a:ext cx="8221164" cy="67217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/>
              <a:t>Haga clic para título</a:t>
            </a:r>
            <a:endParaRPr lang="es-CO"/>
          </a:p>
        </p:txBody>
      </p:sp>
      <p:sp>
        <p:nvSpPr>
          <p:cNvPr id="3" name="Rectángulo: esquinas redondeadas 18">
            <a:extLst>
              <a:ext uri="{FF2B5EF4-FFF2-40B4-BE49-F238E27FC236}">
                <a16:creationId xmlns:a16="http://schemas.microsoft.com/office/drawing/2014/main" id="{81984FC1-9FD6-D4FD-1397-9E48346F990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7E67310-369E-4815-D780-C1EBEE4A0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49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8C431-C8F1-2D1B-5239-4350AF47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DC8C6-E40B-B2C8-A9DD-A3A4FDF2D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80DF8C-FBE9-4260-D59B-DDCC36D8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244FFB-71BF-76BF-5F0F-507401BE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308BDF-5C3C-1C87-0575-4C59F578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43296-7ECA-4F6D-A027-B04BC89C420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5F6E0E-369F-7B7D-75C7-77284F471567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17">
            <a:extLst>
              <a:ext uri="{FF2B5EF4-FFF2-40B4-BE49-F238E27FC236}">
                <a16:creationId xmlns:a16="http://schemas.microsoft.com/office/drawing/2014/main" id="{A95E195B-EE80-6B88-E7E6-CB037D50512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25C9E904-3B2F-2616-1EC6-49064C374F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1576282"/>
            <a:ext cx="10642682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30BD840-56A7-B7B1-D521-E96358B1B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sp>
        <p:nvSpPr>
          <p:cNvPr id="12" name="Rectángulo: esquinas redondeadas 18">
            <a:extLst>
              <a:ext uri="{FF2B5EF4-FFF2-40B4-BE49-F238E27FC236}">
                <a16:creationId xmlns:a16="http://schemas.microsoft.com/office/drawing/2014/main" id="{B47843EA-2A0B-214B-77A9-B6CA3AE5A24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38D426D-D973-6774-3986-60B7A93F23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5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79C5BB4-FA40-43EC-87E2-3BECF73A14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1818" y="342146"/>
            <a:ext cx="5232843" cy="11773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/>
              <a:t>Agenda</a:t>
            </a:r>
            <a:endParaRPr lang="es-CO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E3F663AF-5ACE-4432-822F-C0EE24713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-4703082" y="367165"/>
            <a:ext cx="5835662" cy="5835662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EF43D80-AF80-452E-B47D-869D1A9162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35199" y="1980958"/>
            <a:ext cx="8998857" cy="349092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Clr>
                <a:srgbClr val="B28A3F"/>
              </a:buClr>
              <a:buSzPct val="100000"/>
              <a:buFont typeface="+mj-lt"/>
              <a:buAutoNum type="arabicParenR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Agregar tema 1</a:t>
            </a:r>
          </a:p>
          <a:p>
            <a:pPr lvl="0"/>
            <a:endParaRPr lang="es-ES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F5583E0A-1056-4C92-BBD4-76B3A645F4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3899" y="1980958"/>
            <a:ext cx="3750000" cy="369733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EB5180B-1363-40A6-81E1-BA1EDB460A85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156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4A30D09-F5DC-4639-9F6E-EAE6CCDCEFD9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55BFD04-4B68-4C09-BDB6-BA42AB5CD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58A9A7B-BD1F-4FD3-94AF-0F952A77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B52EA3C-59E9-4F87-9D87-B61C83B6C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825" y="5874612"/>
            <a:ext cx="2292350" cy="664300"/>
          </a:xfrm>
          <a:prstGeom prst="rect">
            <a:avLst/>
          </a:prstGeom>
        </p:spPr>
      </p:pic>
      <p:sp>
        <p:nvSpPr>
          <p:cNvPr id="11" name="Marcador de posición de imagen 12">
            <a:extLst>
              <a:ext uri="{FF2B5EF4-FFF2-40B4-BE49-F238E27FC236}">
                <a16:creationId xmlns:a16="http://schemas.microsoft.com/office/drawing/2014/main" id="{C917985D-72F7-46EA-AC44-DA1396D7C2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71B641F-1515-49CE-BF84-BE0C596861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3872557-3B0A-4545-B933-C38899ED968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019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2CACDC4E-5ECE-451A-BA7B-5439F3CED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F01F1B6-BBD1-45A5-A756-DC17D69FF7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B1438D4-F191-4519-8EBF-FE042828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35A93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EF03E3E-2AF0-4FFD-B3CD-286EE86A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E199E9C4-0902-4470-92FB-9ECA6CF099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209E6C5-170E-404A-8D00-226557131E7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316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7E8B004-6BCD-4C19-AC7C-8B982BF84150}"/>
              </a:ext>
            </a:extLst>
          </p:cNvPr>
          <p:cNvSpPr/>
          <p:nvPr userDrawn="1"/>
        </p:nvSpPr>
        <p:spPr>
          <a:xfrm rot="16200000">
            <a:off x="3992562" y="-3995737"/>
            <a:ext cx="4206875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posición de imagen 12">
            <a:extLst>
              <a:ext uri="{FF2B5EF4-FFF2-40B4-BE49-F238E27FC236}">
                <a16:creationId xmlns:a16="http://schemas.microsoft.com/office/drawing/2014/main" id="{F4EF8A1C-F020-4591-A9BA-03FF7A342D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5253" y="970338"/>
            <a:ext cx="4895778" cy="4896405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FBC1B0D-A876-4B76-849A-E271692C8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555" y="1003529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6C469067-69CB-4EC1-AE13-49205729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069" y="2596147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C2FF318-228A-42EB-B665-23DBD1219B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09069" y="4577565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E40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texto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E99D47B-5A7F-4791-B948-CAEB99C3E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824" y="5866743"/>
            <a:ext cx="2292351" cy="672169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A1AAAA54-05CE-404A-85C8-F051C97A5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2589" y="598266"/>
            <a:ext cx="3200074" cy="3166211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1002635-1214-4CBF-8943-CE8CE0305520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887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7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8" r:id="rId2"/>
    <p:sldLayoutId id="2147483669" r:id="rId3"/>
    <p:sldLayoutId id="2147483651" r:id="rId4"/>
    <p:sldLayoutId id="2147483670" r:id="rId5"/>
    <p:sldLayoutId id="2147483662" r:id="rId6"/>
    <p:sldLayoutId id="2147483665" r:id="rId7"/>
    <p:sldLayoutId id="2147483653" r:id="rId8"/>
    <p:sldLayoutId id="2147483654" r:id="rId9"/>
    <p:sldLayoutId id="2147483655" r:id="rId10"/>
    <p:sldLayoutId id="2147483660" r:id="rId11"/>
    <p:sldLayoutId id="2147483650" r:id="rId12"/>
    <p:sldLayoutId id="2147483657" r:id="rId13"/>
    <p:sldLayoutId id="2147483672" r:id="rId14"/>
    <p:sldLayoutId id="2147483673" r:id="rId15"/>
    <p:sldLayoutId id="2147483658" r:id="rId16"/>
    <p:sldLayoutId id="2147483664" r:id="rId17"/>
    <p:sldLayoutId id="2147483659" r:id="rId18"/>
    <p:sldLayoutId id="2147483663" r:id="rId19"/>
    <p:sldLayoutId id="2147483671" r:id="rId20"/>
    <p:sldLayoutId id="2147483675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39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gafin.gov.co/quienes-somos/informes-de-gesti&#243;n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datos.gov.co/Participaci-n-Ciudadana/PQRSDA-Fogaf-n/i3tf-gq26/about_data" TargetMode="Externa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gafin.gov.co/sites/default/files/2025-11/Carta%20de%20trato%20digno%20al%20usuario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gafin.gov.co/noticias/ciudadania-y-educacion/construyendo-confianza-desde-la-ninez-fogafin-promueve-el-ahorro-en-ferias-de-meta" TargetMode="External"/><Relationship Id="rId2" Type="http://schemas.openxmlformats.org/officeDocument/2006/relationships/hyperlink" Target="https://www.fogafin.gov.co/noticias/ciudadania-y-educacion/fogafin-promueve-educacion-financiera-y-oportunidades-de-practica-profesional-en-el-open-day-de-la-universidad-ean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6C788DDF-5253-387A-3F21-DE9A73C8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9557"/>
            <a:ext cx="6095999" cy="1284225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Resultados de la Estrategia de Relacionamiento Ciudadano </a:t>
            </a:r>
            <a:br>
              <a:rPr lang="es-MX" dirty="0"/>
            </a:br>
            <a:br>
              <a:rPr lang="es-MX" dirty="0"/>
            </a:br>
            <a:r>
              <a:rPr lang="es-MX" dirty="0"/>
              <a:t>Gestión 2025</a:t>
            </a:r>
            <a:endParaRPr lang="es-CO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C2F70359-DEAD-5043-0F8D-CB40C4DF1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866" y="5307106"/>
            <a:ext cx="4627566" cy="767671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es-CO" sz="2000"/>
              <a:t>Departamento de </a:t>
            </a:r>
          </a:p>
          <a:p>
            <a:pPr algn="ctr">
              <a:lnSpc>
                <a:spcPct val="50000"/>
              </a:lnSpc>
            </a:pPr>
            <a:r>
              <a:rPr lang="es-CO" sz="2000"/>
              <a:t>Relacionamiento Ciudadano</a:t>
            </a:r>
          </a:p>
        </p:txBody>
      </p:sp>
      <p:pic>
        <p:nvPicPr>
          <p:cNvPr id="20" name="Marcador de posición de imagen 19" descr="Imagen que contiene tabla, hombre, mujer, refrigerador&#10;&#10;El contenido generado por IA puede ser incorrecto.">
            <a:extLst>
              <a:ext uri="{FF2B5EF4-FFF2-40B4-BE49-F238E27FC236}">
                <a16:creationId xmlns:a16="http://schemas.microsoft.com/office/drawing/2014/main" id="{7DA729E9-4D49-B8C0-705E-84F8B0957E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r="12491"/>
          <a:stretch>
            <a:fillRect/>
          </a:stretch>
        </p:blipFill>
        <p:spPr>
          <a:xfrm rot="5400000">
            <a:off x="6581566" y="1365044"/>
            <a:ext cx="5851942" cy="712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344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BAD7C-5152-D800-4632-F5C653E8B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4106984E-DA03-2E78-93B5-778F39A8AC20}"/>
              </a:ext>
            </a:extLst>
          </p:cNvPr>
          <p:cNvSpPr txBox="1"/>
          <p:nvPr/>
        </p:nvSpPr>
        <p:spPr>
          <a:xfrm>
            <a:off x="5547130" y="3320708"/>
            <a:ext cx="65496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Acceso a la información pública y transparencia</a:t>
            </a:r>
            <a:endParaRPr lang="en-US" sz="500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C664352D-8FCB-0ED8-6EEE-761C16FB1191}"/>
              </a:ext>
            </a:extLst>
          </p:cNvPr>
          <p:cNvSpPr txBox="1"/>
          <p:nvPr/>
        </p:nvSpPr>
        <p:spPr>
          <a:xfrm>
            <a:off x="5547130" y="2827857"/>
            <a:ext cx="2772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</a:t>
            </a:r>
            <a:endParaRPr lang="en-US" sz="4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8012A78A-3A98-9014-83E0-397F14C84C09}"/>
              </a:ext>
            </a:extLst>
          </p:cNvPr>
          <p:cNvGrpSpPr/>
          <p:nvPr/>
        </p:nvGrpSpPr>
        <p:grpSpPr>
          <a:xfrm>
            <a:off x="2915407" y="2572510"/>
            <a:ext cx="2531569" cy="2142365"/>
            <a:chOff x="2915407" y="2572510"/>
            <a:chExt cx="2531569" cy="2142365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41FB3128-8E09-E026-F16E-EFEE132FC859}"/>
                </a:ext>
              </a:extLst>
            </p:cNvPr>
            <p:cNvGrpSpPr/>
            <p:nvPr/>
          </p:nvGrpSpPr>
          <p:grpSpPr>
            <a:xfrm>
              <a:off x="2915407" y="2572510"/>
              <a:ext cx="2531569" cy="2142365"/>
              <a:chOff x="2524806" y="2454570"/>
              <a:chExt cx="2816451" cy="2383450"/>
            </a:xfrm>
          </p:grpSpPr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0C57A60E-B775-738D-EA0C-960691A97FCA}"/>
                  </a:ext>
                </a:extLst>
              </p:cNvPr>
              <p:cNvGrpSpPr/>
              <p:nvPr/>
            </p:nvGrpSpPr>
            <p:grpSpPr>
              <a:xfrm>
                <a:off x="2524806" y="2454570"/>
                <a:ext cx="2816451" cy="2383450"/>
                <a:chOff x="2524806" y="2454570"/>
                <a:chExt cx="2816451" cy="2383450"/>
              </a:xfrm>
            </p:grpSpPr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99A624FE-20BD-520E-9396-3FC1380FF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991" y="4309875"/>
                  <a:ext cx="830081" cy="528145"/>
                </a:xfrm>
                <a:custGeom>
                  <a:avLst/>
                  <a:gdLst>
                    <a:gd name="T0" fmla="*/ 2159 w 2566"/>
                    <a:gd name="T1" fmla="*/ 0 h 1633"/>
                    <a:gd name="T2" fmla="*/ 268 w 2566"/>
                    <a:gd name="T3" fmla="*/ 1078 h 1633"/>
                    <a:gd name="T4" fmla="*/ 254 w 2566"/>
                    <a:gd name="T5" fmla="*/ 1112 h 1633"/>
                    <a:gd name="T6" fmla="*/ 238 w 2566"/>
                    <a:gd name="T7" fmla="*/ 1145 h 1633"/>
                    <a:gd name="T8" fmla="*/ 198 w 2566"/>
                    <a:gd name="T9" fmla="*/ 1211 h 1633"/>
                    <a:gd name="T10" fmla="*/ 154 w 2566"/>
                    <a:gd name="T11" fmla="*/ 1275 h 1633"/>
                    <a:gd name="T12" fmla="*/ 109 w 2566"/>
                    <a:gd name="T13" fmla="*/ 1334 h 1633"/>
                    <a:gd name="T14" fmla="*/ 33 w 2566"/>
                    <a:gd name="T15" fmla="*/ 1431 h 1633"/>
                    <a:gd name="T16" fmla="*/ 9 w 2566"/>
                    <a:gd name="T17" fmla="*/ 1466 h 1633"/>
                    <a:gd name="T18" fmla="*/ 3 w 2566"/>
                    <a:gd name="T19" fmla="*/ 1479 h 1633"/>
                    <a:gd name="T20" fmla="*/ 0 w 2566"/>
                    <a:gd name="T21" fmla="*/ 1489 h 1633"/>
                    <a:gd name="T22" fmla="*/ 1 w 2566"/>
                    <a:gd name="T23" fmla="*/ 1555 h 1633"/>
                    <a:gd name="T24" fmla="*/ 5 w 2566"/>
                    <a:gd name="T25" fmla="*/ 1572 h 1633"/>
                    <a:gd name="T26" fmla="*/ 13 w 2566"/>
                    <a:gd name="T27" fmla="*/ 1588 h 1633"/>
                    <a:gd name="T28" fmla="*/ 25 w 2566"/>
                    <a:gd name="T29" fmla="*/ 1601 h 1633"/>
                    <a:gd name="T30" fmla="*/ 39 w 2566"/>
                    <a:gd name="T31" fmla="*/ 1613 h 1633"/>
                    <a:gd name="T32" fmla="*/ 56 w 2566"/>
                    <a:gd name="T33" fmla="*/ 1622 h 1633"/>
                    <a:gd name="T34" fmla="*/ 75 w 2566"/>
                    <a:gd name="T35" fmla="*/ 1629 h 1633"/>
                    <a:gd name="T36" fmla="*/ 96 w 2566"/>
                    <a:gd name="T37" fmla="*/ 1632 h 1633"/>
                    <a:gd name="T38" fmla="*/ 2460 w 2566"/>
                    <a:gd name="T39" fmla="*/ 1633 h 1633"/>
                    <a:gd name="T40" fmla="*/ 2481 w 2566"/>
                    <a:gd name="T41" fmla="*/ 1631 h 1633"/>
                    <a:gd name="T42" fmla="*/ 2501 w 2566"/>
                    <a:gd name="T43" fmla="*/ 1626 h 1633"/>
                    <a:gd name="T44" fmla="*/ 2519 w 2566"/>
                    <a:gd name="T45" fmla="*/ 1618 h 1633"/>
                    <a:gd name="T46" fmla="*/ 2535 w 2566"/>
                    <a:gd name="T47" fmla="*/ 1607 h 1633"/>
                    <a:gd name="T48" fmla="*/ 2548 w 2566"/>
                    <a:gd name="T49" fmla="*/ 1595 h 1633"/>
                    <a:gd name="T50" fmla="*/ 2558 w 2566"/>
                    <a:gd name="T51" fmla="*/ 1580 h 1633"/>
                    <a:gd name="T52" fmla="*/ 2564 w 2566"/>
                    <a:gd name="T53" fmla="*/ 1564 h 1633"/>
                    <a:gd name="T54" fmla="*/ 2566 w 2566"/>
                    <a:gd name="T55" fmla="*/ 1547 h 1633"/>
                    <a:gd name="T56" fmla="*/ 2566 w 2566"/>
                    <a:gd name="T57" fmla="*/ 1484 h 1633"/>
                    <a:gd name="T58" fmla="*/ 2561 w 2566"/>
                    <a:gd name="T59" fmla="*/ 1472 h 1633"/>
                    <a:gd name="T60" fmla="*/ 2546 w 2566"/>
                    <a:gd name="T61" fmla="*/ 1448 h 1633"/>
                    <a:gd name="T62" fmla="*/ 2496 w 2566"/>
                    <a:gd name="T63" fmla="*/ 1381 h 1633"/>
                    <a:gd name="T64" fmla="*/ 2430 w 2566"/>
                    <a:gd name="T65" fmla="*/ 1296 h 1633"/>
                    <a:gd name="T66" fmla="*/ 2385 w 2566"/>
                    <a:gd name="T67" fmla="*/ 1232 h 1633"/>
                    <a:gd name="T68" fmla="*/ 2343 w 2566"/>
                    <a:gd name="T69" fmla="*/ 1165 h 1633"/>
                    <a:gd name="T70" fmla="*/ 2316 w 2566"/>
                    <a:gd name="T71" fmla="*/ 1113 h 1633"/>
                    <a:gd name="T72" fmla="*/ 2302 w 2566"/>
                    <a:gd name="T73" fmla="*/ 1078 h 1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66" h="1633">
                      <a:moveTo>
                        <a:pt x="2296" y="1061"/>
                      </a:moveTo>
                      <a:lnTo>
                        <a:pt x="2159" y="0"/>
                      </a:lnTo>
                      <a:lnTo>
                        <a:pt x="408" y="0"/>
                      </a:lnTo>
                      <a:lnTo>
                        <a:pt x="268" y="1078"/>
                      </a:lnTo>
                      <a:lnTo>
                        <a:pt x="262" y="1095"/>
                      </a:lnTo>
                      <a:lnTo>
                        <a:pt x="254" y="1112"/>
                      </a:lnTo>
                      <a:lnTo>
                        <a:pt x="246" y="1129"/>
                      </a:lnTo>
                      <a:lnTo>
                        <a:pt x="238" y="1145"/>
                      </a:lnTo>
                      <a:lnTo>
                        <a:pt x="219" y="1179"/>
                      </a:lnTo>
                      <a:lnTo>
                        <a:pt x="198" y="1211"/>
                      </a:lnTo>
                      <a:lnTo>
                        <a:pt x="177" y="1244"/>
                      </a:lnTo>
                      <a:lnTo>
                        <a:pt x="154" y="1275"/>
                      </a:lnTo>
                      <a:lnTo>
                        <a:pt x="132" y="1305"/>
                      </a:lnTo>
                      <a:lnTo>
                        <a:pt x="109" y="1334"/>
                      </a:lnTo>
                      <a:lnTo>
                        <a:pt x="68" y="1386"/>
                      </a:lnTo>
                      <a:lnTo>
                        <a:pt x="33" y="1431"/>
                      </a:lnTo>
                      <a:lnTo>
                        <a:pt x="19" y="1450"/>
                      </a:lnTo>
                      <a:lnTo>
                        <a:pt x="9" y="1466"/>
                      </a:lnTo>
                      <a:lnTo>
                        <a:pt x="5" y="1473"/>
                      </a:lnTo>
                      <a:lnTo>
                        <a:pt x="3" y="1479"/>
                      </a:lnTo>
                      <a:lnTo>
                        <a:pt x="1" y="1485"/>
                      </a:lnTo>
                      <a:lnTo>
                        <a:pt x="0" y="1489"/>
                      </a:lnTo>
                      <a:lnTo>
                        <a:pt x="0" y="1547"/>
                      </a:lnTo>
                      <a:lnTo>
                        <a:pt x="1" y="1555"/>
                      </a:lnTo>
                      <a:lnTo>
                        <a:pt x="2" y="1564"/>
                      </a:lnTo>
                      <a:lnTo>
                        <a:pt x="5" y="1572"/>
                      </a:lnTo>
                      <a:lnTo>
                        <a:pt x="9" y="1580"/>
                      </a:lnTo>
                      <a:lnTo>
                        <a:pt x="13" y="1588"/>
                      </a:lnTo>
                      <a:lnTo>
                        <a:pt x="19" y="1595"/>
                      </a:lnTo>
                      <a:lnTo>
                        <a:pt x="25" y="1601"/>
                      </a:lnTo>
                      <a:lnTo>
                        <a:pt x="32" y="1607"/>
                      </a:lnTo>
                      <a:lnTo>
                        <a:pt x="39" y="1613"/>
                      </a:lnTo>
                      <a:lnTo>
                        <a:pt x="47" y="1618"/>
                      </a:lnTo>
                      <a:lnTo>
                        <a:pt x="56" y="1622"/>
                      </a:lnTo>
                      <a:lnTo>
                        <a:pt x="65" y="1626"/>
                      </a:lnTo>
                      <a:lnTo>
                        <a:pt x="75" y="1629"/>
                      </a:lnTo>
                      <a:lnTo>
                        <a:pt x="86" y="1631"/>
                      </a:lnTo>
                      <a:lnTo>
                        <a:pt x="96" y="1632"/>
                      </a:lnTo>
                      <a:lnTo>
                        <a:pt x="107" y="1633"/>
                      </a:lnTo>
                      <a:lnTo>
                        <a:pt x="2460" y="1633"/>
                      </a:lnTo>
                      <a:lnTo>
                        <a:pt x="2470" y="1632"/>
                      </a:lnTo>
                      <a:lnTo>
                        <a:pt x="2481" y="1631"/>
                      </a:lnTo>
                      <a:lnTo>
                        <a:pt x="2491" y="1629"/>
                      </a:lnTo>
                      <a:lnTo>
                        <a:pt x="2501" y="1626"/>
                      </a:lnTo>
                      <a:lnTo>
                        <a:pt x="2510" y="1622"/>
                      </a:lnTo>
                      <a:lnTo>
                        <a:pt x="2519" y="1618"/>
                      </a:lnTo>
                      <a:lnTo>
                        <a:pt x="2527" y="1613"/>
                      </a:lnTo>
                      <a:lnTo>
                        <a:pt x="2535" y="1607"/>
                      </a:lnTo>
                      <a:lnTo>
                        <a:pt x="2542" y="1601"/>
                      </a:lnTo>
                      <a:lnTo>
                        <a:pt x="2548" y="1595"/>
                      </a:lnTo>
                      <a:lnTo>
                        <a:pt x="2553" y="1588"/>
                      </a:lnTo>
                      <a:lnTo>
                        <a:pt x="2558" y="1580"/>
                      </a:lnTo>
                      <a:lnTo>
                        <a:pt x="2561" y="1572"/>
                      </a:lnTo>
                      <a:lnTo>
                        <a:pt x="2564" y="1564"/>
                      </a:lnTo>
                      <a:lnTo>
                        <a:pt x="2566" y="1555"/>
                      </a:lnTo>
                      <a:lnTo>
                        <a:pt x="2566" y="1547"/>
                      </a:lnTo>
                      <a:lnTo>
                        <a:pt x="2566" y="1489"/>
                      </a:lnTo>
                      <a:lnTo>
                        <a:pt x="2566" y="1484"/>
                      </a:lnTo>
                      <a:lnTo>
                        <a:pt x="2564" y="1479"/>
                      </a:lnTo>
                      <a:lnTo>
                        <a:pt x="2561" y="1472"/>
                      </a:lnTo>
                      <a:lnTo>
                        <a:pt x="2557" y="1465"/>
                      </a:lnTo>
                      <a:lnTo>
                        <a:pt x="2546" y="1448"/>
                      </a:lnTo>
                      <a:lnTo>
                        <a:pt x="2532" y="1428"/>
                      </a:lnTo>
                      <a:lnTo>
                        <a:pt x="2496" y="1381"/>
                      </a:lnTo>
                      <a:lnTo>
                        <a:pt x="2453" y="1326"/>
                      </a:lnTo>
                      <a:lnTo>
                        <a:pt x="2430" y="1296"/>
                      </a:lnTo>
                      <a:lnTo>
                        <a:pt x="2407" y="1265"/>
                      </a:lnTo>
                      <a:lnTo>
                        <a:pt x="2385" y="1232"/>
                      </a:lnTo>
                      <a:lnTo>
                        <a:pt x="2363" y="1199"/>
                      </a:lnTo>
                      <a:lnTo>
                        <a:pt x="2343" y="1165"/>
                      </a:lnTo>
                      <a:lnTo>
                        <a:pt x="2325" y="1130"/>
                      </a:lnTo>
                      <a:lnTo>
                        <a:pt x="2316" y="1113"/>
                      </a:lnTo>
                      <a:lnTo>
                        <a:pt x="2309" y="1095"/>
                      </a:lnTo>
                      <a:lnTo>
                        <a:pt x="2302" y="1078"/>
                      </a:lnTo>
                      <a:lnTo>
                        <a:pt x="2296" y="106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57C48ACE-F938-8B9B-8757-0057D47AF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377" y="4309875"/>
                  <a:ext cx="589309" cy="89319"/>
                </a:xfrm>
                <a:custGeom>
                  <a:avLst/>
                  <a:gdLst>
                    <a:gd name="T0" fmla="*/ 36 w 1822"/>
                    <a:gd name="T1" fmla="*/ 0 h 276"/>
                    <a:gd name="T2" fmla="*/ 0 w 1822"/>
                    <a:gd name="T3" fmla="*/ 276 h 276"/>
                    <a:gd name="T4" fmla="*/ 1822 w 1822"/>
                    <a:gd name="T5" fmla="*/ 276 h 276"/>
                    <a:gd name="T6" fmla="*/ 1787 w 1822"/>
                    <a:gd name="T7" fmla="*/ 0 h 276"/>
                    <a:gd name="T8" fmla="*/ 36 w 1822"/>
                    <a:gd name="T9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2" h="276">
                      <a:moveTo>
                        <a:pt x="36" y="0"/>
                      </a:moveTo>
                      <a:lnTo>
                        <a:pt x="0" y="276"/>
                      </a:lnTo>
                      <a:lnTo>
                        <a:pt x="1822" y="276"/>
                      </a:lnTo>
                      <a:lnTo>
                        <a:pt x="1787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66206EAE-1E52-24B6-5C63-67A4F5F25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4806" y="2454570"/>
                  <a:ext cx="2816451" cy="1887343"/>
                </a:xfrm>
                <a:custGeom>
                  <a:avLst/>
                  <a:gdLst>
                    <a:gd name="T0" fmla="*/ 8700 w 8701"/>
                    <a:gd name="T1" fmla="*/ 5639 h 5832"/>
                    <a:gd name="T2" fmla="*/ 8698 w 8701"/>
                    <a:gd name="T3" fmla="*/ 5659 h 5832"/>
                    <a:gd name="T4" fmla="*/ 8691 w 8701"/>
                    <a:gd name="T5" fmla="*/ 5689 h 5832"/>
                    <a:gd name="T6" fmla="*/ 8676 w 8701"/>
                    <a:gd name="T7" fmla="*/ 5725 h 5832"/>
                    <a:gd name="T8" fmla="*/ 8654 w 8701"/>
                    <a:gd name="T9" fmla="*/ 5758 h 5832"/>
                    <a:gd name="T10" fmla="*/ 8626 w 8701"/>
                    <a:gd name="T11" fmla="*/ 5786 h 5832"/>
                    <a:gd name="T12" fmla="*/ 8594 w 8701"/>
                    <a:gd name="T13" fmla="*/ 5808 h 5832"/>
                    <a:gd name="T14" fmla="*/ 8557 w 8701"/>
                    <a:gd name="T15" fmla="*/ 5823 h 5832"/>
                    <a:gd name="T16" fmla="*/ 8528 w 8701"/>
                    <a:gd name="T17" fmla="*/ 5830 h 5832"/>
                    <a:gd name="T18" fmla="*/ 8507 w 8701"/>
                    <a:gd name="T19" fmla="*/ 5832 h 5832"/>
                    <a:gd name="T20" fmla="*/ 205 w 8701"/>
                    <a:gd name="T21" fmla="*/ 5832 h 5832"/>
                    <a:gd name="T22" fmla="*/ 184 w 8701"/>
                    <a:gd name="T23" fmla="*/ 5831 h 5832"/>
                    <a:gd name="T24" fmla="*/ 164 w 8701"/>
                    <a:gd name="T25" fmla="*/ 5828 h 5832"/>
                    <a:gd name="T26" fmla="*/ 126 w 8701"/>
                    <a:gd name="T27" fmla="*/ 5816 h 5832"/>
                    <a:gd name="T28" fmla="*/ 90 w 8701"/>
                    <a:gd name="T29" fmla="*/ 5797 h 5832"/>
                    <a:gd name="T30" fmla="*/ 60 w 8701"/>
                    <a:gd name="T31" fmla="*/ 5772 h 5832"/>
                    <a:gd name="T32" fmla="*/ 35 w 8701"/>
                    <a:gd name="T33" fmla="*/ 5742 h 5832"/>
                    <a:gd name="T34" fmla="*/ 16 w 8701"/>
                    <a:gd name="T35" fmla="*/ 5708 h 5832"/>
                    <a:gd name="T36" fmla="*/ 4 w 8701"/>
                    <a:gd name="T37" fmla="*/ 5669 h 5832"/>
                    <a:gd name="T38" fmla="*/ 1 w 8701"/>
                    <a:gd name="T39" fmla="*/ 5649 h 5832"/>
                    <a:gd name="T40" fmla="*/ 0 w 8701"/>
                    <a:gd name="T41" fmla="*/ 5628 h 5832"/>
                    <a:gd name="T42" fmla="*/ 0 w 8701"/>
                    <a:gd name="T43" fmla="*/ 193 h 5832"/>
                    <a:gd name="T44" fmla="*/ 2 w 8701"/>
                    <a:gd name="T45" fmla="*/ 173 h 5832"/>
                    <a:gd name="T46" fmla="*/ 9 w 8701"/>
                    <a:gd name="T47" fmla="*/ 143 h 5832"/>
                    <a:gd name="T48" fmla="*/ 25 w 8701"/>
                    <a:gd name="T49" fmla="*/ 107 h 5832"/>
                    <a:gd name="T50" fmla="*/ 47 w 8701"/>
                    <a:gd name="T51" fmla="*/ 74 h 5832"/>
                    <a:gd name="T52" fmla="*/ 74 w 8701"/>
                    <a:gd name="T53" fmla="*/ 47 h 5832"/>
                    <a:gd name="T54" fmla="*/ 108 w 8701"/>
                    <a:gd name="T55" fmla="*/ 25 h 5832"/>
                    <a:gd name="T56" fmla="*/ 144 w 8701"/>
                    <a:gd name="T57" fmla="*/ 9 h 5832"/>
                    <a:gd name="T58" fmla="*/ 174 w 8701"/>
                    <a:gd name="T59" fmla="*/ 2 h 5832"/>
                    <a:gd name="T60" fmla="*/ 194 w 8701"/>
                    <a:gd name="T61" fmla="*/ 0 h 5832"/>
                    <a:gd name="T62" fmla="*/ 8497 w 8701"/>
                    <a:gd name="T63" fmla="*/ 0 h 5832"/>
                    <a:gd name="T64" fmla="*/ 8517 w 8701"/>
                    <a:gd name="T65" fmla="*/ 1 h 5832"/>
                    <a:gd name="T66" fmla="*/ 8538 w 8701"/>
                    <a:gd name="T67" fmla="*/ 4 h 5832"/>
                    <a:gd name="T68" fmla="*/ 8576 w 8701"/>
                    <a:gd name="T69" fmla="*/ 16 h 5832"/>
                    <a:gd name="T70" fmla="*/ 8611 w 8701"/>
                    <a:gd name="T71" fmla="*/ 35 h 5832"/>
                    <a:gd name="T72" fmla="*/ 8641 w 8701"/>
                    <a:gd name="T73" fmla="*/ 60 h 5832"/>
                    <a:gd name="T74" fmla="*/ 8666 w 8701"/>
                    <a:gd name="T75" fmla="*/ 90 h 5832"/>
                    <a:gd name="T76" fmla="*/ 8685 w 8701"/>
                    <a:gd name="T77" fmla="*/ 125 h 5832"/>
                    <a:gd name="T78" fmla="*/ 8696 w 8701"/>
                    <a:gd name="T79" fmla="*/ 163 h 5832"/>
                    <a:gd name="T80" fmla="*/ 8700 w 8701"/>
                    <a:gd name="T81" fmla="*/ 183 h 5832"/>
                    <a:gd name="T82" fmla="*/ 8701 w 8701"/>
                    <a:gd name="T83" fmla="*/ 204 h 5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701" h="5832">
                      <a:moveTo>
                        <a:pt x="8701" y="5628"/>
                      </a:moveTo>
                      <a:lnTo>
                        <a:pt x="8700" y="5639"/>
                      </a:lnTo>
                      <a:lnTo>
                        <a:pt x="8700" y="5649"/>
                      </a:lnTo>
                      <a:lnTo>
                        <a:pt x="8698" y="5659"/>
                      </a:lnTo>
                      <a:lnTo>
                        <a:pt x="8696" y="5669"/>
                      </a:lnTo>
                      <a:lnTo>
                        <a:pt x="8691" y="5689"/>
                      </a:lnTo>
                      <a:lnTo>
                        <a:pt x="8685" y="5708"/>
                      </a:lnTo>
                      <a:lnTo>
                        <a:pt x="8676" y="5725"/>
                      </a:lnTo>
                      <a:lnTo>
                        <a:pt x="8666" y="5742"/>
                      </a:lnTo>
                      <a:lnTo>
                        <a:pt x="8654" y="5758"/>
                      </a:lnTo>
                      <a:lnTo>
                        <a:pt x="8641" y="5772"/>
                      </a:lnTo>
                      <a:lnTo>
                        <a:pt x="8626" y="5786"/>
                      </a:lnTo>
                      <a:lnTo>
                        <a:pt x="8611" y="5797"/>
                      </a:lnTo>
                      <a:lnTo>
                        <a:pt x="8594" y="5808"/>
                      </a:lnTo>
                      <a:lnTo>
                        <a:pt x="8576" y="5816"/>
                      </a:lnTo>
                      <a:lnTo>
                        <a:pt x="8557" y="5823"/>
                      </a:lnTo>
                      <a:lnTo>
                        <a:pt x="8538" y="5828"/>
                      </a:lnTo>
                      <a:lnTo>
                        <a:pt x="8528" y="5830"/>
                      </a:lnTo>
                      <a:lnTo>
                        <a:pt x="8517" y="5831"/>
                      </a:lnTo>
                      <a:lnTo>
                        <a:pt x="8507" y="5832"/>
                      </a:lnTo>
                      <a:lnTo>
                        <a:pt x="8497" y="5832"/>
                      </a:lnTo>
                      <a:lnTo>
                        <a:pt x="205" y="5832"/>
                      </a:lnTo>
                      <a:lnTo>
                        <a:pt x="194" y="5832"/>
                      </a:lnTo>
                      <a:lnTo>
                        <a:pt x="184" y="5831"/>
                      </a:lnTo>
                      <a:lnTo>
                        <a:pt x="174" y="5830"/>
                      </a:lnTo>
                      <a:lnTo>
                        <a:pt x="164" y="5828"/>
                      </a:lnTo>
                      <a:lnTo>
                        <a:pt x="144" y="5823"/>
                      </a:lnTo>
                      <a:lnTo>
                        <a:pt x="126" y="5816"/>
                      </a:lnTo>
                      <a:lnTo>
                        <a:pt x="108" y="5808"/>
                      </a:lnTo>
                      <a:lnTo>
                        <a:pt x="90" y="5797"/>
                      </a:lnTo>
                      <a:lnTo>
                        <a:pt x="74" y="5786"/>
                      </a:lnTo>
                      <a:lnTo>
                        <a:pt x="60" y="5772"/>
                      </a:lnTo>
                      <a:lnTo>
                        <a:pt x="47" y="5758"/>
                      </a:lnTo>
                      <a:lnTo>
                        <a:pt x="35" y="5742"/>
                      </a:lnTo>
                      <a:lnTo>
                        <a:pt x="25" y="5725"/>
                      </a:lnTo>
                      <a:lnTo>
                        <a:pt x="16" y="5708"/>
                      </a:lnTo>
                      <a:lnTo>
                        <a:pt x="9" y="5689"/>
                      </a:lnTo>
                      <a:lnTo>
                        <a:pt x="4" y="5669"/>
                      </a:lnTo>
                      <a:lnTo>
                        <a:pt x="2" y="5659"/>
                      </a:lnTo>
                      <a:lnTo>
                        <a:pt x="1" y="5649"/>
                      </a:lnTo>
                      <a:lnTo>
                        <a:pt x="0" y="5639"/>
                      </a:lnTo>
                      <a:lnTo>
                        <a:pt x="0" y="5628"/>
                      </a:lnTo>
                      <a:lnTo>
                        <a:pt x="0" y="204"/>
                      </a:lnTo>
                      <a:lnTo>
                        <a:pt x="0" y="193"/>
                      </a:lnTo>
                      <a:lnTo>
                        <a:pt x="1" y="183"/>
                      </a:lnTo>
                      <a:lnTo>
                        <a:pt x="2" y="173"/>
                      </a:lnTo>
                      <a:lnTo>
                        <a:pt x="4" y="163"/>
                      </a:lnTo>
                      <a:lnTo>
                        <a:pt x="9" y="143"/>
                      </a:lnTo>
                      <a:lnTo>
                        <a:pt x="16" y="125"/>
                      </a:lnTo>
                      <a:lnTo>
                        <a:pt x="25" y="107"/>
                      </a:lnTo>
                      <a:lnTo>
                        <a:pt x="35" y="90"/>
                      </a:lnTo>
                      <a:lnTo>
                        <a:pt x="47" y="74"/>
                      </a:lnTo>
                      <a:lnTo>
                        <a:pt x="60" y="60"/>
                      </a:lnTo>
                      <a:lnTo>
                        <a:pt x="74" y="47"/>
                      </a:lnTo>
                      <a:lnTo>
                        <a:pt x="90" y="35"/>
                      </a:lnTo>
                      <a:lnTo>
                        <a:pt x="108" y="25"/>
                      </a:lnTo>
                      <a:lnTo>
                        <a:pt x="126" y="16"/>
                      </a:lnTo>
                      <a:lnTo>
                        <a:pt x="144" y="9"/>
                      </a:lnTo>
                      <a:lnTo>
                        <a:pt x="164" y="4"/>
                      </a:lnTo>
                      <a:lnTo>
                        <a:pt x="174" y="2"/>
                      </a:lnTo>
                      <a:lnTo>
                        <a:pt x="184" y="1"/>
                      </a:lnTo>
                      <a:lnTo>
                        <a:pt x="194" y="0"/>
                      </a:lnTo>
                      <a:lnTo>
                        <a:pt x="205" y="0"/>
                      </a:lnTo>
                      <a:lnTo>
                        <a:pt x="8497" y="0"/>
                      </a:lnTo>
                      <a:lnTo>
                        <a:pt x="8507" y="0"/>
                      </a:lnTo>
                      <a:lnTo>
                        <a:pt x="8517" y="1"/>
                      </a:lnTo>
                      <a:lnTo>
                        <a:pt x="8528" y="2"/>
                      </a:lnTo>
                      <a:lnTo>
                        <a:pt x="8538" y="4"/>
                      </a:lnTo>
                      <a:lnTo>
                        <a:pt x="8557" y="9"/>
                      </a:lnTo>
                      <a:lnTo>
                        <a:pt x="8576" y="16"/>
                      </a:lnTo>
                      <a:lnTo>
                        <a:pt x="8594" y="25"/>
                      </a:lnTo>
                      <a:lnTo>
                        <a:pt x="8611" y="35"/>
                      </a:lnTo>
                      <a:lnTo>
                        <a:pt x="8626" y="47"/>
                      </a:lnTo>
                      <a:lnTo>
                        <a:pt x="8641" y="60"/>
                      </a:lnTo>
                      <a:lnTo>
                        <a:pt x="8654" y="74"/>
                      </a:lnTo>
                      <a:lnTo>
                        <a:pt x="8666" y="90"/>
                      </a:lnTo>
                      <a:lnTo>
                        <a:pt x="8676" y="107"/>
                      </a:lnTo>
                      <a:lnTo>
                        <a:pt x="8685" y="125"/>
                      </a:lnTo>
                      <a:lnTo>
                        <a:pt x="8691" y="143"/>
                      </a:lnTo>
                      <a:lnTo>
                        <a:pt x="8696" y="163"/>
                      </a:lnTo>
                      <a:lnTo>
                        <a:pt x="8698" y="173"/>
                      </a:lnTo>
                      <a:lnTo>
                        <a:pt x="8700" y="183"/>
                      </a:lnTo>
                      <a:lnTo>
                        <a:pt x="8700" y="193"/>
                      </a:lnTo>
                      <a:lnTo>
                        <a:pt x="8701" y="204"/>
                      </a:lnTo>
                      <a:lnTo>
                        <a:pt x="8701" y="56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7" name="Rectangle 8">
                  <a:extLst>
                    <a:ext uri="{FF2B5EF4-FFF2-40B4-BE49-F238E27FC236}">
                      <a16:creationId xmlns:a16="http://schemas.microsoft.com/office/drawing/2014/main" id="{A94739C4-725A-ADE4-C849-62C2D6DAB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7425" y="2595344"/>
                  <a:ext cx="2591213" cy="1605795"/>
                </a:xfrm>
                <a:prstGeom prst="rect">
                  <a:avLst/>
                </a:prstGeom>
                <a:solidFill>
                  <a:srgbClr val="89BA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BEA4D8F8-2F70-2C2D-B599-4622998EA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7976" y="2454570"/>
                  <a:ext cx="1023281" cy="1171823"/>
                </a:xfrm>
                <a:custGeom>
                  <a:avLst/>
                  <a:gdLst>
                    <a:gd name="T0" fmla="*/ 3162 w 3162"/>
                    <a:gd name="T1" fmla="*/ 3621 h 3621"/>
                    <a:gd name="T2" fmla="*/ 2814 w 3162"/>
                    <a:gd name="T3" fmla="*/ 3621 h 3621"/>
                    <a:gd name="T4" fmla="*/ 2814 w 3162"/>
                    <a:gd name="T5" fmla="*/ 435 h 3621"/>
                    <a:gd name="T6" fmla="*/ 175 w 3162"/>
                    <a:gd name="T7" fmla="*/ 435 h 3621"/>
                    <a:gd name="T8" fmla="*/ 0 w 3162"/>
                    <a:gd name="T9" fmla="*/ 0 h 3621"/>
                    <a:gd name="T10" fmla="*/ 2958 w 3162"/>
                    <a:gd name="T11" fmla="*/ 0 h 3621"/>
                    <a:gd name="T12" fmla="*/ 2968 w 3162"/>
                    <a:gd name="T13" fmla="*/ 0 h 3621"/>
                    <a:gd name="T14" fmla="*/ 2978 w 3162"/>
                    <a:gd name="T15" fmla="*/ 1 h 3621"/>
                    <a:gd name="T16" fmla="*/ 2989 w 3162"/>
                    <a:gd name="T17" fmla="*/ 2 h 3621"/>
                    <a:gd name="T18" fmla="*/ 2999 w 3162"/>
                    <a:gd name="T19" fmla="*/ 4 h 3621"/>
                    <a:gd name="T20" fmla="*/ 3018 w 3162"/>
                    <a:gd name="T21" fmla="*/ 9 h 3621"/>
                    <a:gd name="T22" fmla="*/ 3037 w 3162"/>
                    <a:gd name="T23" fmla="*/ 16 h 3621"/>
                    <a:gd name="T24" fmla="*/ 3055 w 3162"/>
                    <a:gd name="T25" fmla="*/ 25 h 3621"/>
                    <a:gd name="T26" fmla="*/ 3072 w 3162"/>
                    <a:gd name="T27" fmla="*/ 35 h 3621"/>
                    <a:gd name="T28" fmla="*/ 3087 w 3162"/>
                    <a:gd name="T29" fmla="*/ 47 h 3621"/>
                    <a:gd name="T30" fmla="*/ 3102 w 3162"/>
                    <a:gd name="T31" fmla="*/ 60 h 3621"/>
                    <a:gd name="T32" fmla="*/ 3115 w 3162"/>
                    <a:gd name="T33" fmla="*/ 74 h 3621"/>
                    <a:gd name="T34" fmla="*/ 3127 w 3162"/>
                    <a:gd name="T35" fmla="*/ 90 h 3621"/>
                    <a:gd name="T36" fmla="*/ 3137 w 3162"/>
                    <a:gd name="T37" fmla="*/ 107 h 3621"/>
                    <a:gd name="T38" fmla="*/ 3146 w 3162"/>
                    <a:gd name="T39" fmla="*/ 125 h 3621"/>
                    <a:gd name="T40" fmla="*/ 3152 w 3162"/>
                    <a:gd name="T41" fmla="*/ 143 h 3621"/>
                    <a:gd name="T42" fmla="*/ 3157 w 3162"/>
                    <a:gd name="T43" fmla="*/ 163 h 3621"/>
                    <a:gd name="T44" fmla="*/ 3159 w 3162"/>
                    <a:gd name="T45" fmla="*/ 173 h 3621"/>
                    <a:gd name="T46" fmla="*/ 3161 w 3162"/>
                    <a:gd name="T47" fmla="*/ 183 h 3621"/>
                    <a:gd name="T48" fmla="*/ 3161 w 3162"/>
                    <a:gd name="T49" fmla="*/ 193 h 3621"/>
                    <a:gd name="T50" fmla="*/ 3162 w 3162"/>
                    <a:gd name="T51" fmla="*/ 204 h 3621"/>
                    <a:gd name="T52" fmla="*/ 3162 w 3162"/>
                    <a:gd name="T53" fmla="*/ 3621 h 36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62" h="3621">
                      <a:moveTo>
                        <a:pt x="3162" y="3621"/>
                      </a:moveTo>
                      <a:lnTo>
                        <a:pt x="2814" y="3621"/>
                      </a:lnTo>
                      <a:lnTo>
                        <a:pt x="2814" y="435"/>
                      </a:lnTo>
                      <a:lnTo>
                        <a:pt x="175" y="435"/>
                      </a:lnTo>
                      <a:lnTo>
                        <a:pt x="0" y="0"/>
                      </a:lnTo>
                      <a:lnTo>
                        <a:pt x="2958" y="0"/>
                      </a:lnTo>
                      <a:lnTo>
                        <a:pt x="2968" y="0"/>
                      </a:lnTo>
                      <a:lnTo>
                        <a:pt x="2978" y="1"/>
                      </a:lnTo>
                      <a:lnTo>
                        <a:pt x="2989" y="2"/>
                      </a:lnTo>
                      <a:lnTo>
                        <a:pt x="2999" y="4"/>
                      </a:lnTo>
                      <a:lnTo>
                        <a:pt x="3018" y="9"/>
                      </a:lnTo>
                      <a:lnTo>
                        <a:pt x="3037" y="16"/>
                      </a:lnTo>
                      <a:lnTo>
                        <a:pt x="3055" y="25"/>
                      </a:lnTo>
                      <a:lnTo>
                        <a:pt x="3072" y="35"/>
                      </a:lnTo>
                      <a:lnTo>
                        <a:pt x="3087" y="47"/>
                      </a:lnTo>
                      <a:lnTo>
                        <a:pt x="3102" y="60"/>
                      </a:lnTo>
                      <a:lnTo>
                        <a:pt x="3115" y="74"/>
                      </a:lnTo>
                      <a:lnTo>
                        <a:pt x="3127" y="90"/>
                      </a:lnTo>
                      <a:lnTo>
                        <a:pt x="3137" y="107"/>
                      </a:lnTo>
                      <a:lnTo>
                        <a:pt x="3146" y="125"/>
                      </a:lnTo>
                      <a:lnTo>
                        <a:pt x="3152" y="143"/>
                      </a:lnTo>
                      <a:lnTo>
                        <a:pt x="3157" y="163"/>
                      </a:lnTo>
                      <a:lnTo>
                        <a:pt x="3159" y="173"/>
                      </a:lnTo>
                      <a:lnTo>
                        <a:pt x="3161" y="183"/>
                      </a:lnTo>
                      <a:lnTo>
                        <a:pt x="3161" y="193"/>
                      </a:lnTo>
                      <a:lnTo>
                        <a:pt x="3162" y="204"/>
                      </a:lnTo>
                      <a:lnTo>
                        <a:pt x="3162" y="362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D1819E84-3876-2992-D7F8-0EC2BBA8A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084" y="2454570"/>
                <a:ext cx="1351431" cy="1887343"/>
              </a:xfrm>
              <a:custGeom>
                <a:avLst/>
                <a:gdLst>
                  <a:gd name="T0" fmla="*/ 2639 w 2639"/>
                  <a:gd name="T1" fmla="*/ 3186 h 3186"/>
                  <a:gd name="T2" fmla="*/ 1282 w 2639"/>
                  <a:gd name="T3" fmla="*/ 3186 h 3186"/>
                  <a:gd name="T4" fmla="*/ 0 w 2639"/>
                  <a:gd name="T5" fmla="*/ 0 h 3186"/>
                  <a:gd name="T6" fmla="*/ 2639 w 2639"/>
                  <a:gd name="T7" fmla="*/ 0 h 3186"/>
                  <a:gd name="T8" fmla="*/ 2639 w 2639"/>
                  <a:gd name="T9" fmla="*/ 3186 h 3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9" h="3186">
                    <a:moveTo>
                      <a:pt x="2639" y="3186"/>
                    </a:moveTo>
                    <a:lnTo>
                      <a:pt x="1282" y="3186"/>
                    </a:lnTo>
                    <a:lnTo>
                      <a:pt x="0" y="0"/>
                    </a:lnTo>
                    <a:lnTo>
                      <a:pt x="2639" y="0"/>
                    </a:lnTo>
                    <a:lnTo>
                      <a:pt x="2639" y="3186"/>
                    </a:lnTo>
                    <a:close/>
                  </a:path>
                </a:pathLst>
              </a:cu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1" name="Freeform 149">
              <a:extLst>
                <a:ext uri="{FF2B5EF4-FFF2-40B4-BE49-F238E27FC236}">
                  <a16:creationId xmlns:a16="http://schemas.microsoft.com/office/drawing/2014/main" id="{1735D4D4-A0DE-2CB4-E285-2D91D2F3F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011" y="2957173"/>
              <a:ext cx="1236230" cy="888540"/>
            </a:xfrm>
            <a:custGeom>
              <a:avLst/>
              <a:gdLst>
                <a:gd name="T0" fmla="*/ 15520 w 16128"/>
                <a:gd name="T1" fmla="*/ 8415 h 11592"/>
                <a:gd name="T2" fmla="*/ 14859 w 16128"/>
                <a:gd name="T3" fmla="*/ 8329 h 11592"/>
                <a:gd name="T4" fmla="*/ 14635 w 16128"/>
                <a:gd name="T5" fmla="*/ 6899 h 11592"/>
                <a:gd name="T6" fmla="*/ 14524 w 16128"/>
                <a:gd name="T7" fmla="*/ 5779 h 11592"/>
                <a:gd name="T8" fmla="*/ 13435 w 16128"/>
                <a:gd name="T9" fmla="*/ 5501 h 11592"/>
                <a:gd name="T10" fmla="*/ 10491 w 16128"/>
                <a:gd name="T11" fmla="*/ 5396 h 11592"/>
                <a:gd name="T12" fmla="*/ 9530 w 16128"/>
                <a:gd name="T13" fmla="*/ 4251 h 11592"/>
                <a:gd name="T14" fmla="*/ 10290 w 16128"/>
                <a:gd name="T15" fmla="*/ 4132 h 11592"/>
                <a:gd name="T16" fmla="*/ 10707 w 16128"/>
                <a:gd name="T17" fmla="*/ 3575 h 11592"/>
                <a:gd name="T18" fmla="*/ 10834 w 16128"/>
                <a:gd name="T19" fmla="*/ 1641 h 11592"/>
                <a:gd name="T20" fmla="*/ 10385 w 16128"/>
                <a:gd name="T21" fmla="*/ 247 h 11592"/>
                <a:gd name="T22" fmla="*/ 8186 w 16128"/>
                <a:gd name="T23" fmla="*/ 13 h 11592"/>
                <a:gd name="T24" fmla="*/ 5947 w 16128"/>
                <a:gd name="T25" fmla="*/ 498 h 11592"/>
                <a:gd name="T26" fmla="*/ 5438 w 16128"/>
                <a:gd name="T27" fmla="*/ 1929 h 11592"/>
                <a:gd name="T28" fmla="*/ 5582 w 16128"/>
                <a:gd name="T29" fmla="*/ 3665 h 11592"/>
                <a:gd name="T30" fmla="*/ 6043 w 16128"/>
                <a:gd name="T31" fmla="*/ 4099 h 11592"/>
                <a:gd name="T32" fmla="*/ 7522 w 16128"/>
                <a:gd name="T33" fmla="*/ 4259 h 11592"/>
                <a:gd name="T34" fmla="*/ 4220 w 16128"/>
                <a:gd name="T35" fmla="*/ 5772 h 11592"/>
                <a:gd name="T36" fmla="*/ 1921 w 16128"/>
                <a:gd name="T37" fmla="*/ 6070 h 11592"/>
                <a:gd name="T38" fmla="*/ 1605 w 16128"/>
                <a:gd name="T39" fmla="*/ 6601 h 11592"/>
                <a:gd name="T40" fmla="*/ 1700 w 16128"/>
                <a:gd name="T41" fmla="*/ 7934 h 11592"/>
                <a:gd name="T42" fmla="*/ 1103 w 16128"/>
                <a:gd name="T43" fmla="*/ 8452 h 11592"/>
                <a:gd name="T44" fmla="*/ 474 w 16128"/>
                <a:gd name="T45" fmla="*/ 8656 h 11592"/>
                <a:gd name="T46" fmla="*/ 87 w 16128"/>
                <a:gd name="T47" fmla="*/ 9299 h 11592"/>
                <a:gd name="T48" fmla="*/ 35 w 16128"/>
                <a:gd name="T49" fmla="*/ 10712 h 11592"/>
                <a:gd name="T50" fmla="*/ 465 w 16128"/>
                <a:gd name="T51" fmla="*/ 11447 h 11592"/>
                <a:gd name="T52" fmla="*/ 2267 w 16128"/>
                <a:gd name="T53" fmla="*/ 11592 h 11592"/>
                <a:gd name="T54" fmla="*/ 3857 w 16128"/>
                <a:gd name="T55" fmla="*/ 11420 h 11592"/>
                <a:gd name="T56" fmla="*/ 4139 w 16128"/>
                <a:gd name="T57" fmla="*/ 10366 h 11592"/>
                <a:gd name="T58" fmla="*/ 4037 w 16128"/>
                <a:gd name="T59" fmla="*/ 8885 h 11592"/>
                <a:gd name="T60" fmla="*/ 3672 w 16128"/>
                <a:gd name="T61" fmla="*/ 8453 h 11592"/>
                <a:gd name="T62" fmla="*/ 3043 w 16128"/>
                <a:gd name="T63" fmla="*/ 8341 h 11592"/>
                <a:gd name="T64" fmla="*/ 2471 w 16128"/>
                <a:gd name="T65" fmla="*/ 7783 h 11592"/>
                <a:gd name="T66" fmla="*/ 2493 w 16128"/>
                <a:gd name="T67" fmla="*/ 6952 h 11592"/>
                <a:gd name="T68" fmla="*/ 2985 w 16128"/>
                <a:gd name="T69" fmla="*/ 6628 h 11592"/>
                <a:gd name="T70" fmla="*/ 5174 w 16128"/>
                <a:gd name="T71" fmla="*/ 6439 h 11592"/>
                <a:gd name="T72" fmla="*/ 7396 w 16128"/>
                <a:gd name="T73" fmla="*/ 8416 h 11592"/>
                <a:gd name="T74" fmla="*/ 6736 w 16128"/>
                <a:gd name="T75" fmla="*/ 8584 h 11592"/>
                <a:gd name="T76" fmla="*/ 6331 w 16128"/>
                <a:gd name="T77" fmla="*/ 8905 h 11592"/>
                <a:gd name="T78" fmla="*/ 6107 w 16128"/>
                <a:gd name="T79" fmla="*/ 10212 h 11592"/>
                <a:gd name="T80" fmla="*/ 6339 w 16128"/>
                <a:gd name="T81" fmla="*/ 11333 h 11592"/>
                <a:gd name="T82" fmla="*/ 7621 w 16128"/>
                <a:gd name="T83" fmla="*/ 11568 h 11592"/>
                <a:gd name="T84" fmla="*/ 9582 w 16128"/>
                <a:gd name="T85" fmla="*/ 11527 h 11592"/>
                <a:gd name="T86" fmla="*/ 10186 w 16128"/>
                <a:gd name="T87" fmla="*/ 10879 h 11592"/>
                <a:gd name="T88" fmla="*/ 10228 w 16128"/>
                <a:gd name="T89" fmla="*/ 9356 h 11592"/>
                <a:gd name="T90" fmla="*/ 9919 w 16128"/>
                <a:gd name="T91" fmla="*/ 8514 h 11592"/>
                <a:gd name="T92" fmla="*/ 9358 w 16128"/>
                <a:gd name="T93" fmla="*/ 8362 h 11592"/>
                <a:gd name="T94" fmla="*/ 8524 w 16128"/>
                <a:gd name="T95" fmla="*/ 8320 h 11592"/>
                <a:gd name="T96" fmla="*/ 11807 w 16128"/>
                <a:gd name="T97" fmla="*/ 6240 h 11592"/>
                <a:gd name="T98" fmla="*/ 13522 w 16128"/>
                <a:gd name="T99" fmla="*/ 6346 h 11592"/>
                <a:gd name="T100" fmla="*/ 13768 w 16128"/>
                <a:gd name="T101" fmla="*/ 6900 h 11592"/>
                <a:gd name="T102" fmla="*/ 13845 w 16128"/>
                <a:gd name="T103" fmla="*/ 7890 h 11592"/>
                <a:gd name="T104" fmla="*/ 13148 w 16128"/>
                <a:gd name="T105" fmla="*/ 8463 h 11592"/>
                <a:gd name="T106" fmla="*/ 12462 w 16128"/>
                <a:gd name="T107" fmla="*/ 8657 h 11592"/>
                <a:gd name="T108" fmla="*/ 12063 w 16128"/>
                <a:gd name="T109" fmla="*/ 9299 h 11592"/>
                <a:gd name="T110" fmla="*/ 12011 w 16128"/>
                <a:gd name="T111" fmla="*/ 10712 h 11592"/>
                <a:gd name="T112" fmla="*/ 12441 w 16128"/>
                <a:gd name="T113" fmla="*/ 11447 h 11592"/>
                <a:gd name="T114" fmla="*/ 14244 w 16128"/>
                <a:gd name="T115" fmla="*/ 11592 h 11592"/>
                <a:gd name="T116" fmla="*/ 15833 w 16128"/>
                <a:gd name="T117" fmla="*/ 11420 h 11592"/>
                <a:gd name="T118" fmla="*/ 16115 w 16128"/>
                <a:gd name="T119" fmla="*/ 10366 h 11592"/>
                <a:gd name="T120" fmla="*/ 16013 w 16128"/>
                <a:gd name="T121" fmla="*/ 8885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28" h="11592">
                  <a:moveTo>
                    <a:pt x="15870" y="8578"/>
                  </a:moveTo>
                  <a:lnTo>
                    <a:pt x="15855" y="8563"/>
                  </a:lnTo>
                  <a:lnTo>
                    <a:pt x="15838" y="8548"/>
                  </a:lnTo>
                  <a:lnTo>
                    <a:pt x="15819" y="8533"/>
                  </a:lnTo>
                  <a:lnTo>
                    <a:pt x="15797" y="8519"/>
                  </a:lnTo>
                  <a:lnTo>
                    <a:pt x="15774" y="8506"/>
                  </a:lnTo>
                  <a:lnTo>
                    <a:pt x="15748" y="8493"/>
                  </a:lnTo>
                  <a:lnTo>
                    <a:pt x="15721" y="8480"/>
                  </a:lnTo>
                  <a:lnTo>
                    <a:pt x="15692" y="8468"/>
                  </a:lnTo>
                  <a:lnTo>
                    <a:pt x="15661" y="8456"/>
                  </a:lnTo>
                  <a:lnTo>
                    <a:pt x="15628" y="8445"/>
                  </a:lnTo>
                  <a:lnTo>
                    <a:pt x="15594" y="8434"/>
                  </a:lnTo>
                  <a:lnTo>
                    <a:pt x="15558" y="8424"/>
                  </a:lnTo>
                  <a:lnTo>
                    <a:pt x="15520" y="8415"/>
                  </a:lnTo>
                  <a:lnTo>
                    <a:pt x="15481" y="8406"/>
                  </a:lnTo>
                  <a:lnTo>
                    <a:pt x="15441" y="8397"/>
                  </a:lnTo>
                  <a:lnTo>
                    <a:pt x="15398" y="8389"/>
                  </a:lnTo>
                  <a:lnTo>
                    <a:pt x="15355" y="8381"/>
                  </a:lnTo>
                  <a:lnTo>
                    <a:pt x="15311" y="8374"/>
                  </a:lnTo>
                  <a:lnTo>
                    <a:pt x="15265" y="8366"/>
                  </a:lnTo>
                  <a:lnTo>
                    <a:pt x="15218" y="8360"/>
                  </a:lnTo>
                  <a:lnTo>
                    <a:pt x="15169" y="8354"/>
                  </a:lnTo>
                  <a:lnTo>
                    <a:pt x="15120" y="8348"/>
                  </a:lnTo>
                  <a:lnTo>
                    <a:pt x="15070" y="8344"/>
                  </a:lnTo>
                  <a:lnTo>
                    <a:pt x="15018" y="8339"/>
                  </a:lnTo>
                  <a:lnTo>
                    <a:pt x="14966" y="8335"/>
                  </a:lnTo>
                  <a:lnTo>
                    <a:pt x="14912" y="8332"/>
                  </a:lnTo>
                  <a:lnTo>
                    <a:pt x="14859" y="8329"/>
                  </a:lnTo>
                  <a:lnTo>
                    <a:pt x="14803" y="8326"/>
                  </a:lnTo>
                  <a:lnTo>
                    <a:pt x="14693" y="8322"/>
                  </a:lnTo>
                  <a:lnTo>
                    <a:pt x="14579" y="8320"/>
                  </a:lnTo>
                  <a:lnTo>
                    <a:pt x="14581" y="8244"/>
                  </a:lnTo>
                  <a:lnTo>
                    <a:pt x="14583" y="8163"/>
                  </a:lnTo>
                  <a:lnTo>
                    <a:pt x="14587" y="8078"/>
                  </a:lnTo>
                  <a:lnTo>
                    <a:pt x="14590" y="7989"/>
                  </a:lnTo>
                  <a:lnTo>
                    <a:pt x="14599" y="7804"/>
                  </a:lnTo>
                  <a:lnTo>
                    <a:pt x="14609" y="7610"/>
                  </a:lnTo>
                  <a:lnTo>
                    <a:pt x="14618" y="7408"/>
                  </a:lnTo>
                  <a:lnTo>
                    <a:pt x="14627" y="7205"/>
                  </a:lnTo>
                  <a:lnTo>
                    <a:pt x="14630" y="7102"/>
                  </a:lnTo>
                  <a:lnTo>
                    <a:pt x="14633" y="7001"/>
                  </a:lnTo>
                  <a:lnTo>
                    <a:pt x="14635" y="6899"/>
                  </a:lnTo>
                  <a:lnTo>
                    <a:pt x="14637" y="6799"/>
                  </a:lnTo>
                  <a:lnTo>
                    <a:pt x="14637" y="6701"/>
                  </a:lnTo>
                  <a:lnTo>
                    <a:pt x="14636" y="6605"/>
                  </a:lnTo>
                  <a:lnTo>
                    <a:pt x="14635" y="6510"/>
                  </a:lnTo>
                  <a:lnTo>
                    <a:pt x="14631" y="6419"/>
                  </a:lnTo>
                  <a:lnTo>
                    <a:pt x="14627" y="6331"/>
                  </a:lnTo>
                  <a:lnTo>
                    <a:pt x="14620" y="6246"/>
                  </a:lnTo>
                  <a:lnTo>
                    <a:pt x="14613" y="6164"/>
                  </a:lnTo>
                  <a:lnTo>
                    <a:pt x="14603" y="6087"/>
                  </a:lnTo>
                  <a:lnTo>
                    <a:pt x="14592" y="6015"/>
                  </a:lnTo>
                  <a:lnTo>
                    <a:pt x="14578" y="5947"/>
                  </a:lnTo>
                  <a:lnTo>
                    <a:pt x="14563" y="5886"/>
                  </a:lnTo>
                  <a:lnTo>
                    <a:pt x="14544" y="5829"/>
                  </a:lnTo>
                  <a:lnTo>
                    <a:pt x="14524" y="5779"/>
                  </a:lnTo>
                  <a:lnTo>
                    <a:pt x="14501" y="5736"/>
                  </a:lnTo>
                  <a:lnTo>
                    <a:pt x="14476" y="5699"/>
                  </a:lnTo>
                  <a:lnTo>
                    <a:pt x="14448" y="5669"/>
                  </a:lnTo>
                  <a:lnTo>
                    <a:pt x="14422" y="5654"/>
                  </a:lnTo>
                  <a:lnTo>
                    <a:pt x="14383" y="5639"/>
                  </a:lnTo>
                  <a:lnTo>
                    <a:pt x="14329" y="5623"/>
                  </a:lnTo>
                  <a:lnTo>
                    <a:pt x="14261" y="5607"/>
                  </a:lnTo>
                  <a:lnTo>
                    <a:pt x="14180" y="5591"/>
                  </a:lnTo>
                  <a:lnTo>
                    <a:pt x="14085" y="5576"/>
                  </a:lnTo>
                  <a:lnTo>
                    <a:pt x="13978" y="5561"/>
                  </a:lnTo>
                  <a:lnTo>
                    <a:pt x="13859" y="5545"/>
                  </a:lnTo>
                  <a:lnTo>
                    <a:pt x="13728" y="5530"/>
                  </a:lnTo>
                  <a:lnTo>
                    <a:pt x="13587" y="5515"/>
                  </a:lnTo>
                  <a:lnTo>
                    <a:pt x="13435" y="5501"/>
                  </a:lnTo>
                  <a:lnTo>
                    <a:pt x="13273" y="5488"/>
                  </a:lnTo>
                  <a:lnTo>
                    <a:pt x="13102" y="5475"/>
                  </a:lnTo>
                  <a:lnTo>
                    <a:pt x="12922" y="5463"/>
                  </a:lnTo>
                  <a:lnTo>
                    <a:pt x="12733" y="5451"/>
                  </a:lnTo>
                  <a:lnTo>
                    <a:pt x="12535" y="5440"/>
                  </a:lnTo>
                  <a:lnTo>
                    <a:pt x="12332" y="5431"/>
                  </a:lnTo>
                  <a:lnTo>
                    <a:pt x="12121" y="5422"/>
                  </a:lnTo>
                  <a:lnTo>
                    <a:pt x="11903" y="5414"/>
                  </a:lnTo>
                  <a:lnTo>
                    <a:pt x="11680" y="5408"/>
                  </a:lnTo>
                  <a:lnTo>
                    <a:pt x="11451" y="5403"/>
                  </a:lnTo>
                  <a:lnTo>
                    <a:pt x="11217" y="5399"/>
                  </a:lnTo>
                  <a:lnTo>
                    <a:pt x="10979" y="5396"/>
                  </a:lnTo>
                  <a:lnTo>
                    <a:pt x="10737" y="5395"/>
                  </a:lnTo>
                  <a:lnTo>
                    <a:pt x="10491" y="5396"/>
                  </a:lnTo>
                  <a:lnTo>
                    <a:pt x="10243" y="5397"/>
                  </a:lnTo>
                  <a:lnTo>
                    <a:pt x="9992" y="5401"/>
                  </a:lnTo>
                  <a:lnTo>
                    <a:pt x="9739" y="5406"/>
                  </a:lnTo>
                  <a:lnTo>
                    <a:pt x="9485" y="5414"/>
                  </a:lnTo>
                  <a:lnTo>
                    <a:pt x="9230" y="5423"/>
                  </a:lnTo>
                  <a:lnTo>
                    <a:pt x="8975" y="5434"/>
                  </a:lnTo>
                  <a:lnTo>
                    <a:pt x="8720" y="5447"/>
                  </a:lnTo>
                  <a:lnTo>
                    <a:pt x="8800" y="4283"/>
                  </a:lnTo>
                  <a:lnTo>
                    <a:pt x="8953" y="4280"/>
                  </a:lnTo>
                  <a:lnTo>
                    <a:pt x="9104" y="4275"/>
                  </a:lnTo>
                  <a:lnTo>
                    <a:pt x="9250" y="4268"/>
                  </a:lnTo>
                  <a:lnTo>
                    <a:pt x="9393" y="4260"/>
                  </a:lnTo>
                  <a:lnTo>
                    <a:pt x="9462" y="4256"/>
                  </a:lnTo>
                  <a:lnTo>
                    <a:pt x="9530" y="4251"/>
                  </a:lnTo>
                  <a:lnTo>
                    <a:pt x="9596" y="4244"/>
                  </a:lnTo>
                  <a:lnTo>
                    <a:pt x="9661" y="4238"/>
                  </a:lnTo>
                  <a:lnTo>
                    <a:pt x="9724" y="4232"/>
                  </a:lnTo>
                  <a:lnTo>
                    <a:pt x="9786" y="4225"/>
                  </a:lnTo>
                  <a:lnTo>
                    <a:pt x="9845" y="4218"/>
                  </a:lnTo>
                  <a:lnTo>
                    <a:pt x="9904" y="4211"/>
                  </a:lnTo>
                  <a:lnTo>
                    <a:pt x="9959" y="4203"/>
                  </a:lnTo>
                  <a:lnTo>
                    <a:pt x="10013" y="4194"/>
                  </a:lnTo>
                  <a:lnTo>
                    <a:pt x="10065" y="4185"/>
                  </a:lnTo>
                  <a:lnTo>
                    <a:pt x="10114" y="4176"/>
                  </a:lnTo>
                  <a:lnTo>
                    <a:pt x="10163" y="4166"/>
                  </a:lnTo>
                  <a:lnTo>
                    <a:pt x="10207" y="4154"/>
                  </a:lnTo>
                  <a:lnTo>
                    <a:pt x="10250" y="4143"/>
                  </a:lnTo>
                  <a:lnTo>
                    <a:pt x="10290" y="4132"/>
                  </a:lnTo>
                  <a:lnTo>
                    <a:pt x="10328" y="4120"/>
                  </a:lnTo>
                  <a:lnTo>
                    <a:pt x="10362" y="4107"/>
                  </a:lnTo>
                  <a:lnTo>
                    <a:pt x="10394" y="4094"/>
                  </a:lnTo>
                  <a:lnTo>
                    <a:pt x="10424" y="4081"/>
                  </a:lnTo>
                  <a:lnTo>
                    <a:pt x="10451" y="4066"/>
                  </a:lnTo>
                  <a:lnTo>
                    <a:pt x="10474" y="4051"/>
                  </a:lnTo>
                  <a:lnTo>
                    <a:pt x="10494" y="4036"/>
                  </a:lnTo>
                  <a:lnTo>
                    <a:pt x="10511" y="4021"/>
                  </a:lnTo>
                  <a:lnTo>
                    <a:pt x="10550" y="3975"/>
                  </a:lnTo>
                  <a:lnTo>
                    <a:pt x="10585" y="3917"/>
                  </a:lnTo>
                  <a:lnTo>
                    <a:pt x="10619" y="3847"/>
                  </a:lnTo>
                  <a:lnTo>
                    <a:pt x="10651" y="3766"/>
                  </a:lnTo>
                  <a:lnTo>
                    <a:pt x="10680" y="3675"/>
                  </a:lnTo>
                  <a:lnTo>
                    <a:pt x="10707" y="3575"/>
                  </a:lnTo>
                  <a:lnTo>
                    <a:pt x="10732" y="3465"/>
                  </a:lnTo>
                  <a:lnTo>
                    <a:pt x="10754" y="3349"/>
                  </a:lnTo>
                  <a:lnTo>
                    <a:pt x="10775" y="3226"/>
                  </a:lnTo>
                  <a:lnTo>
                    <a:pt x="10793" y="3095"/>
                  </a:lnTo>
                  <a:lnTo>
                    <a:pt x="10809" y="2960"/>
                  </a:lnTo>
                  <a:lnTo>
                    <a:pt x="10822" y="2821"/>
                  </a:lnTo>
                  <a:lnTo>
                    <a:pt x="10832" y="2678"/>
                  </a:lnTo>
                  <a:lnTo>
                    <a:pt x="10840" y="2531"/>
                  </a:lnTo>
                  <a:lnTo>
                    <a:pt x="10846" y="2384"/>
                  </a:lnTo>
                  <a:lnTo>
                    <a:pt x="10849" y="2234"/>
                  </a:lnTo>
                  <a:lnTo>
                    <a:pt x="10849" y="2085"/>
                  </a:lnTo>
                  <a:lnTo>
                    <a:pt x="10846" y="1936"/>
                  </a:lnTo>
                  <a:lnTo>
                    <a:pt x="10841" y="1788"/>
                  </a:lnTo>
                  <a:lnTo>
                    <a:pt x="10834" y="1641"/>
                  </a:lnTo>
                  <a:lnTo>
                    <a:pt x="10823" y="1498"/>
                  </a:lnTo>
                  <a:lnTo>
                    <a:pt x="10810" y="1359"/>
                  </a:lnTo>
                  <a:lnTo>
                    <a:pt x="10794" y="1223"/>
                  </a:lnTo>
                  <a:lnTo>
                    <a:pt x="10775" y="1094"/>
                  </a:lnTo>
                  <a:lnTo>
                    <a:pt x="10752" y="970"/>
                  </a:lnTo>
                  <a:lnTo>
                    <a:pt x="10727" y="853"/>
                  </a:lnTo>
                  <a:lnTo>
                    <a:pt x="10699" y="744"/>
                  </a:lnTo>
                  <a:lnTo>
                    <a:pt x="10668" y="643"/>
                  </a:lnTo>
                  <a:lnTo>
                    <a:pt x="10633" y="552"/>
                  </a:lnTo>
                  <a:lnTo>
                    <a:pt x="10596" y="471"/>
                  </a:lnTo>
                  <a:lnTo>
                    <a:pt x="10556" y="401"/>
                  </a:lnTo>
                  <a:lnTo>
                    <a:pt x="10511" y="343"/>
                  </a:lnTo>
                  <a:lnTo>
                    <a:pt x="10457" y="292"/>
                  </a:lnTo>
                  <a:lnTo>
                    <a:pt x="10385" y="247"/>
                  </a:lnTo>
                  <a:lnTo>
                    <a:pt x="10297" y="204"/>
                  </a:lnTo>
                  <a:lnTo>
                    <a:pt x="10193" y="166"/>
                  </a:lnTo>
                  <a:lnTo>
                    <a:pt x="10076" y="133"/>
                  </a:lnTo>
                  <a:lnTo>
                    <a:pt x="9945" y="102"/>
                  </a:lnTo>
                  <a:lnTo>
                    <a:pt x="9803" y="76"/>
                  </a:lnTo>
                  <a:lnTo>
                    <a:pt x="9651" y="54"/>
                  </a:lnTo>
                  <a:lnTo>
                    <a:pt x="9488" y="35"/>
                  </a:lnTo>
                  <a:lnTo>
                    <a:pt x="9318" y="21"/>
                  </a:lnTo>
                  <a:lnTo>
                    <a:pt x="9141" y="10"/>
                  </a:lnTo>
                  <a:lnTo>
                    <a:pt x="8957" y="3"/>
                  </a:lnTo>
                  <a:lnTo>
                    <a:pt x="8769" y="0"/>
                  </a:lnTo>
                  <a:lnTo>
                    <a:pt x="8576" y="1"/>
                  </a:lnTo>
                  <a:lnTo>
                    <a:pt x="8383" y="5"/>
                  </a:lnTo>
                  <a:lnTo>
                    <a:pt x="8186" y="13"/>
                  </a:lnTo>
                  <a:lnTo>
                    <a:pt x="7990" y="25"/>
                  </a:lnTo>
                  <a:lnTo>
                    <a:pt x="7795" y="40"/>
                  </a:lnTo>
                  <a:lnTo>
                    <a:pt x="7602" y="59"/>
                  </a:lnTo>
                  <a:lnTo>
                    <a:pt x="7413" y="82"/>
                  </a:lnTo>
                  <a:lnTo>
                    <a:pt x="7227" y="107"/>
                  </a:lnTo>
                  <a:lnTo>
                    <a:pt x="7048" y="138"/>
                  </a:lnTo>
                  <a:lnTo>
                    <a:pt x="6875" y="170"/>
                  </a:lnTo>
                  <a:lnTo>
                    <a:pt x="6709" y="207"/>
                  </a:lnTo>
                  <a:lnTo>
                    <a:pt x="6553" y="247"/>
                  </a:lnTo>
                  <a:lnTo>
                    <a:pt x="6407" y="290"/>
                  </a:lnTo>
                  <a:lnTo>
                    <a:pt x="6272" y="337"/>
                  </a:lnTo>
                  <a:lnTo>
                    <a:pt x="6150" y="388"/>
                  </a:lnTo>
                  <a:lnTo>
                    <a:pt x="6042" y="441"/>
                  </a:lnTo>
                  <a:lnTo>
                    <a:pt x="5947" y="498"/>
                  </a:lnTo>
                  <a:lnTo>
                    <a:pt x="5870" y="557"/>
                  </a:lnTo>
                  <a:lnTo>
                    <a:pt x="5809" y="621"/>
                  </a:lnTo>
                  <a:lnTo>
                    <a:pt x="5759" y="691"/>
                  </a:lnTo>
                  <a:lnTo>
                    <a:pt x="5712" y="770"/>
                  </a:lnTo>
                  <a:lnTo>
                    <a:pt x="5670" y="859"/>
                  </a:lnTo>
                  <a:lnTo>
                    <a:pt x="5631" y="955"/>
                  </a:lnTo>
                  <a:lnTo>
                    <a:pt x="5594" y="1058"/>
                  </a:lnTo>
                  <a:lnTo>
                    <a:pt x="5562" y="1169"/>
                  </a:lnTo>
                  <a:lnTo>
                    <a:pt x="5533" y="1285"/>
                  </a:lnTo>
                  <a:lnTo>
                    <a:pt x="5508" y="1406"/>
                  </a:lnTo>
                  <a:lnTo>
                    <a:pt x="5486" y="1532"/>
                  </a:lnTo>
                  <a:lnTo>
                    <a:pt x="5466" y="1661"/>
                  </a:lnTo>
                  <a:lnTo>
                    <a:pt x="5450" y="1794"/>
                  </a:lnTo>
                  <a:lnTo>
                    <a:pt x="5438" y="1929"/>
                  </a:lnTo>
                  <a:lnTo>
                    <a:pt x="5429" y="2066"/>
                  </a:lnTo>
                  <a:lnTo>
                    <a:pt x="5423" y="2203"/>
                  </a:lnTo>
                  <a:lnTo>
                    <a:pt x="5420" y="2341"/>
                  </a:lnTo>
                  <a:lnTo>
                    <a:pt x="5420" y="2478"/>
                  </a:lnTo>
                  <a:lnTo>
                    <a:pt x="5423" y="2614"/>
                  </a:lnTo>
                  <a:lnTo>
                    <a:pt x="5429" y="2748"/>
                  </a:lnTo>
                  <a:lnTo>
                    <a:pt x="5438" y="2880"/>
                  </a:lnTo>
                  <a:lnTo>
                    <a:pt x="5450" y="3007"/>
                  </a:lnTo>
                  <a:lnTo>
                    <a:pt x="5465" y="3131"/>
                  </a:lnTo>
                  <a:lnTo>
                    <a:pt x="5484" y="3251"/>
                  </a:lnTo>
                  <a:lnTo>
                    <a:pt x="5504" y="3364"/>
                  </a:lnTo>
                  <a:lnTo>
                    <a:pt x="5527" y="3471"/>
                  </a:lnTo>
                  <a:lnTo>
                    <a:pt x="5553" y="3572"/>
                  </a:lnTo>
                  <a:lnTo>
                    <a:pt x="5582" y="3665"/>
                  </a:lnTo>
                  <a:lnTo>
                    <a:pt x="5614" y="3749"/>
                  </a:lnTo>
                  <a:lnTo>
                    <a:pt x="5648" y="3825"/>
                  </a:lnTo>
                  <a:lnTo>
                    <a:pt x="5684" y="3889"/>
                  </a:lnTo>
                  <a:lnTo>
                    <a:pt x="5723" y="3945"/>
                  </a:lnTo>
                  <a:lnTo>
                    <a:pt x="5765" y="3988"/>
                  </a:lnTo>
                  <a:lnTo>
                    <a:pt x="5809" y="4021"/>
                  </a:lnTo>
                  <a:lnTo>
                    <a:pt x="5828" y="4031"/>
                  </a:lnTo>
                  <a:lnTo>
                    <a:pt x="5850" y="4041"/>
                  </a:lnTo>
                  <a:lnTo>
                    <a:pt x="5876" y="4051"/>
                  </a:lnTo>
                  <a:lnTo>
                    <a:pt x="5904" y="4060"/>
                  </a:lnTo>
                  <a:lnTo>
                    <a:pt x="5935" y="4070"/>
                  </a:lnTo>
                  <a:lnTo>
                    <a:pt x="5968" y="4081"/>
                  </a:lnTo>
                  <a:lnTo>
                    <a:pt x="6005" y="4090"/>
                  </a:lnTo>
                  <a:lnTo>
                    <a:pt x="6043" y="4099"/>
                  </a:lnTo>
                  <a:lnTo>
                    <a:pt x="6084" y="4108"/>
                  </a:lnTo>
                  <a:lnTo>
                    <a:pt x="6128" y="4117"/>
                  </a:lnTo>
                  <a:lnTo>
                    <a:pt x="6173" y="4125"/>
                  </a:lnTo>
                  <a:lnTo>
                    <a:pt x="6220" y="4134"/>
                  </a:lnTo>
                  <a:lnTo>
                    <a:pt x="6322" y="4150"/>
                  </a:lnTo>
                  <a:lnTo>
                    <a:pt x="6432" y="4166"/>
                  </a:lnTo>
                  <a:lnTo>
                    <a:pt x="6549" y="4181"/>
                  </a:lnTo>
                  <a:lnTo>
                    <a:pt x="6673" y="4195"/>
                  </a:lnTo>
                  <a:lnTo>
                    <a:pt x="6803" y="4207"/>
                  </a:lnTo>
                  <a:lnTo>
                    <a:pt x="6938" y="4219"/>
                  </a:lnTo>
                  <a:lnTo>
                    <a:pt x="7078" y="4230"/>
                  </a:lnTo>
                  <a:lnTo>
                    <a:pt x="7223" y="4240"/>
                  </a:lnTo>
                  <a:lnTo>
                    <a:pt x="7370" y="4249"/>
                  </a:lnTo>
                  <a:lnTo>
                    <a:pt x="7522" y="4259"/>
                  </a:lnTo>
                  <a:lnTo>
                    <a:pt x="7586" y="5512"/>
                  </a:lnTo>
                  <a:lnTo>
                    <a:pt x="7311" y="5530"/>
                  </a:lnTo>
                  <a:lnTo>
                    <a:pt x="7036" y="5549"/>
                  </a:lnTo>
                  <a:lnTo>
                    <a:pt x="6763" y="5567"/>
                  </a:lnTo>
                  <a:lnTo>
                    <a:pt x="6492" y="5586"/>
                  </a:lnTo>
                  <a:lnTo>
                    <a:pt x="6222" y="5605"/>
                  </a:lnTo>
                  <a:lnTo>
                    <a:pt x="5956" y="5626"/>
                  </a:lnTo>
                  <a:lnTo>
                    <a:pt x="5694" y="5646"/>
                  </a:lnTo>
                  <a:lnTo>
                    <a:pt x="5436" y="5666"/>
                  </a:lnTo>
                  <a:lnTo>
                    <a:pt x="5182" y="5687"/>
                  </a:lnTo>
                  <a:lnTo>
                    <a:pt x="4933" y="5707"/>
                  </a:lnTo>
                  <a:lnTo>
                    <a:pt x="4689" y="5729"/>
                  </a:lnTo>
                  <a:lnTo>
                    <a:pt x="4451" y="5750"/>
                  </a:lnTo>
                  <a:lnTo>
                    <a:pt x="4220" y="5772"/>
                  </a:lnTo>
                  <a:lnTo>
                    <a:pt x="3996" y="5793"/>
                  </a:lnTo>
                  <a:lnTo>
                    <a:pt x="3778" y="5815"/>
                  </a:lnTo>
                  <a:lnTo>
                    <a:pt x="3569" y="5837"/>
                  </a:lnTo>
                  <a:lnTo>
                    <a:pt x="3368" y="5858"/>
                  </a:lnTo>
                  <a:lnTo>
                    <a:pt x="3176" y="5880"/>
                  </a:lnTo>
                  <a:lnTo>
                    <a:pt x="2993" y="5902"/>
                  </a:lnTo>
                  <a:lnTo>
                    <a:pt x="2819" y="5923"/>
                  </a:lnTo>
                  <a:lnTo>
                    <a:pt x="2656" y="5945"/>
                  </a:lnTo>
                  <a:lnTo>
                    <a:pt x="2504" y="5966"/>
                  </a:lnTo>
                  <a:lnTo>
                    <a:pt x="2363" y="5988"/>
                  </a:lnTo>
                  <a:lnTo>
                    <a:pt x="2234" y="6008"/>
                  </a:lnTo>
                  <a:lnTo>
                    <a:pt x="2117" y="6029"/>
                  </a:lnTo>
                  <a:lnTo>
                    <a:pt x="2012" y="6049"/>
                  </a:lnTo>
                  <a:lnTo>
                    <a:pt x="1921" y="6070"/>
                  </a:lnTo>
                  <a:lnTo>
                    <a:pt x="1843" y="6090"/>
                  </a:lnTo>
                  <a:lnTo>
                    <a:pt x="1779" y="6109"/>
                  </a:lnTo>
                  <a:lnTo>
                    <a:pt x="1731" y="6128"/>
                  </a:lnTo>
                  <a:lnTo>
                    <a:pt x="1696" y="6147"/>
                  </a:lnTo>
                  <a:lnTo>
                    <a:pt x="1678" y="6165"/>
                  </a:lnTo>
                  <a:lnTo>
                    <a:pt x="1663" y="6195"/>
                  </a:lnTo>
                  <a:lnTo>
                    <a:pt x="1651" y="6230"/>
                  </a:lnTo>
                  <a:lnTo>
                    <a:pt x="1639" y="6270"/>
                  </a:lnTo>
                  <a:lnTo>
                    <a:pt x="1630" y="6316"/>
                  </a:lnTo>
                  <a:lnTo>
                    <a:pt x="1622" y="6364"/>
                  </a:lnTo>
                  <a:lnTo>
                    <a:pt x="1616" y="6418"/>
                  </a:lnTo>
                  <a:lnTo>
                    <a:pt x="1611" y="6475"/>
                  </a:lnTo>
                  <a:lnTo>
                    <a:pt x="1607" y="6537"/>
                  </a:lnTo>
                  <a:lnTo>
                    <a:pt x="1605" y="6601"/>
                  </a:lnTo>
                  <a:lnTo>
                    <a:pt x="1604" y="6669"/>
                  </a:lnTo>
                  <a:lnTo>
                    <a:pt x="1604" y="6738"/>
                  </a:lnTo>
                  <a:lnTo>
                    <a:pt x="1606" y="6811"/>
                  </a:lnTo>
                  <a:lnTo>
                    <a:pt x="1608" y="6886"/>
                  </a:lnTo>
                  <a:lnTo>
                    <a:pt x="1611" y="6963"/>
                  </a:lnTo>
                  <a:lnTo>
                    <a:pt x="1615" y="7042"/>
                  </a:lnTo>
                  <a:lnTo>
                    <a:pt x="1620" y="7122"/>
                  </a:lnTo>
                  <a:lnTo>
                    <a:pt x="1626" y="7203"/>
                  </a:lnTo>
                  <a:lnTo>
                    <a:pt x="1632" y="7285"/>
                  </a:lnTo>
                  <a:lnTo>
                    <a:pt x="1639" y="7367"/>
                  </a:lnTo>
                  <a:lnTo>
                    <a:pt x="1647" y="7450"/>
                  </a:lnTo>
                  <a:lnTo>
                    <a:pt x="1664" y="7615"/>
                  </a:lnTo>
                  <a:lnTo>
                    <a:pt x="1682" y="7777"/>
                  </a:lnTo>
                  <a:lnTo>
                    <a:pt x="1700" y="7934"/>
                  </a:lnTo>
                  <a:lnTo>
                    <a:pt x="1721" y="8084"/>
                  </a:lnTo>
                  <a:lnTo>
                    <a:pt x="1740" y="8226"/>
                  </a:lnTo>
                  <a:lnTo>
                    <a:pt x="1758" y="8355"/>
                  </a:lnTo>
                  <a:lnTo>
                    <a:pt x="1695" y="8362"/>
                  </a:lnTo>
                  <a:lnTo>
                    <a:pt x="1633" y="8368"/>
                  </a:lnTo>
                  <a:lnTo>
                    <a:pt x="1571" y="8377"/>
                  </a:lnTo>
                  <a:lnTo>
                    <a:pt x="1510" y="8384"/>
                  </a:lnTo>
                  <a:lnTo>
                    <a:pt x="1450" y="8393"/>
                  </a:lnTo>
                  <a:lnTo>
                    <a:pt x="1390" y="8401"/>
                  </a:lnTo>
                  <a:lnTo>
                    <a:pt x="1331" y="8410"/>
                  </a:lnTo>
                  <a:lnTo>
                    <a:pt x="1272" y="8420"/>
                  </a:lnTo>
                  <a:lnTo>
                    <a:pt x="1215" y="8430"/>
                  </a:lnTo>
                  <a:lnTo>
                    <a:pt x="1158" y="8441"/>
                  </a:lnTo>
                  <a:lnTo>
                    <a:pt x="1103" y="8452"/>
                  </a:lnTo>
                  <a:lnTo>
                    <a:pt x="1049" y="8464"/>
                  </a:lnTo>
                  <a:lnTo>
                    <a:pt x="996" y="8476"/>
                  </a:lnTo>
                  <a:lnTo>
                    <a:pt x="943" y="8488"/>
                  </a:lnTo>
                  <a:lnTo>
                    <a:pt x="893" y="8501"/>
                  </a:lnTo>
                  <a:lnTo>
                    <a:pt x="844" y="8514"/>
                  </a:lnTo>
                  <a:lnTo>
                    <a:pt x="796" y="8528"/>
                  </a:lnTo>
                  <a:lnTo>
                    <a:pt x="750" y="8542"/>
                  </a:lnTo>
                  <a:lnTo>
                    <a:pt x="706" y="8558"/>
                  </a:lnTo>
                  <a:lnTo>
                    <a:pt x="662" y="8573"/>
                  </a:lnTo>
                  <a:lnTo>
                    <a:pt x="621" y="8588"/>
                  </a:lnTo>
                  <a:lnTo>
                    <a:pt x="582" y="8604"/>
                  </a:lnTo>
                  <a:lnTo>
                    <a:pt x="543" y="8621"/>
                  </a:lnTo>
                  <a:lnTo>
                    <a:pt x="508" y="8638"/>
                  </a:lnTo>
                  <a:lnTo>
                    <a:pt x="474" y="8656"/>
                  </a:lnTo>
                  <a:lnTo>
                    <a:pt x="443" y="8673"/>
                  </a:lnTo>
                  <a:lnTo>
                    <a:pt x="412" y="8692"/>
                  </a:lnTo>
                  <a:lnTo>
                    <a:pt x="385" y="8710"/>
                  </a:lnTo>
                  <a:lnTo>
                    <a:pt x="360" y="8730"/>
                  </a:lnTo>
                  <a:lnTo>
                    <a:pt x="337" y="8750"/>
                  </a:lnTo>
                  <a:lnTo>
                    <a:pt x="317" y="8770"/>
                  </a:lnTo>
                  <a:lnTo>
                    <a:pt x="298" y="8790"/>
                  </a:lnTo>
                  <a:lnTo>
                    <a:pt x="260" y="8844"/>
                  </a:lnTo>
                  <a:lnTo>
                    <a:pt x="224" y="8905"/>
                  </a:lnTo>
                  <a:lnTo>
                    <a:pt x="192" y="8972"/>
                  </a:lnTo>
                  <a:lnTo>
                    <a:pt x="161" y="9046"/>
                  </a:lnTo>
                  <a:lnTo>
                    <a:pt x="134" y="9125"/>
                  </a:lnTo>
                  <a:lnTo>
                    <a:pt x="109" y="9210"/>
                  </a:lnTo>
                  <a:lnTo>
                    <a:pt x="87" y="9299"/>
                  </a:lnTo>
                  <a:lnTo>
                    <a:pt x="68" y="9392"/>
                  </a:lnTo>
                  <a:lnTo>
                    <a:pt x="50" y="9489"/>
                  </a:lnTo>
                  <a:lnTo>
                    <a:pt x="36" y="9588"/>
                  </a:lnTo>
                  <a:lnTo>
                    <a:pt x="24" y="9689"/>
                  </a:lnTo>
                  <a:lnTo>
                    <a:pt x="14" y="9792"/>
                  </a:lnTo>
                  <a:lnTo>
                    <a:pt x="7" y="9896"/>
                  </a:lnTo>
                  <a:lnTo>
                    <a:pt x="3" y="10001"/>
                  </a:lnTo>
                  <a:lnTo>
                    <a:pt x="0" y="10107"/>
                  </a:lnTo>
                  <a:lnTo>
                    <a:pt x="0" y="10212"/>
                  </a:lnTo>
                  <a:lnTo>
                    <a:pt x="3" y="10316"/>
                  </a:lnTo>
                  <a:lnTo>
                    <a:pt x="8" y="10418"/>
                  </a:lnTo>
                  <a:lnTo>
                    <a:pt x="14" y="10520"/>
                  </a:lnTo>
                  <a:lnTo>
                    <a:pt x="24" y="10617"/>
                  </a:lnTo>
                  <a:lnTo>
                    <a:pt x="35" y="10712"/>
                  </a:lnTo>
                  <a:lnTo>
                    <a:pt x="48" y="10803"/>
                  </a:lnTo>
                  <a:lnTo>
                    <a:pt x="65" y="10890"/>
                  </a:lnTo>
                  <a:lnTo>
                    <a:pt x="83" y="10972"/>
                  </a:lnTo>
                  <a:lnTo>
                    <a:pt x="102" y="11049"/>
                  </a:lnTo>
                  <a:lnTo>
                    <a:pt x="124" y="11119"/>
                  </a:lnTo>
                  <a:lnTo>
                    <a:pt x="148" y="11184"/>
                  </a:lnTo>
                  <a:lnTo>
                    <a:pt x="174" y="11241"/>
                  </a:lnTo>
                  <a:lnTo>
                    <a:pt x="203" y="11292"/>
                  </a:lnTo>
                  <a:lnTo>
                    <a:pt x="232" y="11333"/>
                  </a:lnTo>
                  <a:lnTo>
                    <a:pt x="264" y="11366"/>
                  </a:lnTo>
                  <a:lnTo>
                    <a:pt x="298" y="11391"/>
                  </a:lnTo>
                  <a:lnTo>
                    <a:pt x="340" y="11411"/>
                  </a:lnTo>
                  <a:lnTo>
                    <a:pt x="396" y="11429"/>
                  </a:lnTo>
                  <a:lnTo>
                    <a:pt x="465" y="11447"/>
                  </a:lnTo>
                  <a:lnTo>
                    <a:pt x="545" y="11465"/>
                  </a:lnTo>
                  <a:lnTo>
                    <a:pt x="638" y="11482"/>
                  </a:lnTo>
                  <a:lnTo>
                    <a:pt x="740" y="11497"/>
                  </a:lnTo>
                  <a:lnTo>
                    <a:pt x="852" y="11511"/>
                  </a:lnTo>
                  <a:lnTo>
                    <a:pt x="971" y="11525"/>
                  </a:lnTo>
                  <a:lnTo>
                    <a:pt x="1098" y="11537"/>
                  </a:lnTo>
                  <a:lnTo>
                    <a:pt x="1232" y="11550"/>
                  </a:lnTo>
                  <a:lnTo>
                    <a:pt x="1371" y="11560"/>
                  </a:lnTo>
                  <a:lnTo>
                    <a:pt x="1514" y="11568"/>
                  </a:lnTo>
                  <a:lnTo>
                    <a:pt x="1661" y="11576"/>
                  </a:lnTo>
                  <a:lnTo>
                    <a:pt x="1811" y="11582"/>
                  </a:lnTo>
                  <a:lnTo>
                    <a:pt x="1963" y="11587"/>
                  </a:lnTo>
                  <a:lnTo>
                    <a:pt x="2115" y="11590"/>
                  </a:lnTo>
                  <a:lnTo>
                    <a:pt x="2267" y="11592"/>
                  </a:lnTo>
                  <a:lnTo>
                    <a:pt x="2418" y="11592"/>
                  </a:lnTo>
                  <a:lnTo>
                    <a:pt x="2567" y="11590"/>
                  </a:lnTo>
                  <a:lnTo>
                    <a:pt x="2714" y="11587"/>
                  </a:lnTo>
                  <a:lnTo>
                    <a:pt x="2856" y="11582"/>
                  </a:lnTo>
                  <a:lnTo>
                    <a:pt x="2994" y="11575"/>
                  </a:lnTo>
                  <a:lnTo>
                    <a:pt x="3125" y="11566"/>
                  </a:lnTo>
                  <a:lnTo>
                    <a:pt x="3250" y="11556"/>
                  </a:lnTo>
                  <a:lnTo>
                    <a:pt x="3367" y="11542"/>
                  </a:lnTo>
                  <a:lnTo>
                    <a:pt x="3476" y="11527"/>
                  </a:lnTo>
                  <a:lnTo>
                    <a:pt x="3574" y="11510"/>
                  </a:lnTo>
                  <a:lnTo>
                    <a:pt x="3663" y="11491"/>
                  </a:lnTo>
                  <a:lnTo>
                    <a:pt x="3740" y="11470"/>
                  </a:lnTo>
                  <a:lnTo>
                    <a:pt x="3804" y="11445"/>
                  </a:lnTo>
                  <a:lnTo>
                    <a:pt x="3857" y="11420"/>
                  </a:lnTo>
                  <a:lnTo>
                    <a:pt x="3893" y="11391"/>
                  </a:lnTo>
                  <a:lnTo>
                    <a:pt x="3922" y="11356"/>
                  </a:lnTo>
                  <a:lnTo>
                    <a:pt x="3949" y="11312"/>
                  </a:lnTo>
                  <a:lnTo>
                    <a:pt x="3976" y="11259"/>
                  </a:lnTo>
                  <a:lnTo>
                    <a:pt x="4000" y="11197"/>
                  </a:lnTo>
                  <a:lnTo>
                    <a:pt x="4022" y="11128"/>
                  </a:lnTo>
                  <a:lnTo>
                    <a:pt x="4043" y="11051"/>
                  </a:lnTo>
                  <a:lnTo>
                    <a:pt x="4062" y="10968"/>
                  </a:lnTo>
                  <a:lnTo>
                    <a:pt x="4079" y="10879"/>
                  </a:lnTo>
                  <a:lnTo>
                    <a:pt x="4096" y="10785"/>
                  </a:lnTo>
                  <a:lnTo>
                    <a:pt x="4109" y="10684"/>
                  </a:lnTo>
                  <a:lnTo>
                    <a:pt x="4121" y="10581"/>
                  </a:lnTo>
                  <a:lnTo>
                    <a:pt x="4131" y="10475"/>
                  </a:lnTo>
                  <a:lnTo>
                    <a:pt x="4139" y="10366"/>
                  </a:lnTo>
                  <a:lnTo>
                    <a:pt x="4145" y="10253"/>
                  </a:lnTo>
                  <a:lnTo>
                    <a:pt x="4149" y="10140"/>
                  </a:lnTo>
                  <a:lnTo>
                    <a:pt x="4151" y="10026"/>
                  </a:lnTo>
                  <a:lnTo>
                    <a:pt x="4152" y="9911"/>
                  </a:lnTo>
                  <a:lnTo>
                    <a:pt x="4150" y="9797"/>
                  </a:lnTo>
                  <a:lnTo>
                    <a:pt x="4146" y="9684"/>
                  </a:lnTo>
                  <a:lnTo>
                    <a:pt x="4140" y="9572"/>
                  </a:lnTo>
                  <a:lnTo>
                    <a:pt x="4132" y="9462"/>
                  </a:lnTo>
                  <a:lnTo>
                    <a:pt x="4122" y="9356"/>
                  </a:lnTo>
                  <a:lnTo>
                    <a:pt x="4109" y="9252"/>
                  </a:lnTo>
                  <a:lnTo>
                    <a:pt x="4094" y="9153"/>
                  </a:lnTo>
                  <a:lnTo>
                    <a:pt x="4077" y="9058"/>
                  </a:lnTo>
                  <a:lnTo>
                    <a:pt x="4058" y="8968"/>
                  </a:lnTo>
                  <a:lnTo>
                    <a:pt x="4037" y="8885"/>
                  </a:lnTo>
                  <a:lnTo>
                    <a:pt x="4013" y="8809"/>
                  </a:lnTo>
                  <a:lnTo>
                    <a:pt x="3987" y="8739"/>
                  </a:lnTo>
                  <a:lnTo>
                    <a:pt x="3957" y="8676"/>
                  </a:lnTo>
                  <a:lnTo>
                    <a:pt x="3927" y="8622"/>
                  </a:lnTo>
                  <a:lnTo>
                    <a:pt x="3893" y="8578"/>
                  </a:lnTo>
                  <a:lnTo>
                    <a:pt x="3878" y="8563"/>
                  </a:lnTo>
                  <a:lnTo>
                    <a:pt x="3860" y="8547"/>
                  </a:lnTo>
                  <a:lnTo>
                    <a:pt x="3839" y="8532"/>
                  </a:lnTo>
                  <a:lnTo>
                    <a:pt x="3817" y="8518"/>
                  </a:lnTo>
                  <a:lnTo>
                    <a:pt x="3792" y="8504"/>
                  </a:lnTo>
                  <a:lnTo>
                    <a:pt x="3766" y="8491"/>
                  </a:lnTo>
                  <a:lnTo>
                    <a:pt x="3737" y="8478"/>
                  </a:lnTo>
                  <a:lnTo>
                    <a:pt x="3705" y="8466"/>
                  </a:lnTo>
                  <a:lnTo>
                    <a:pt x="3672" y="8453"/>
                  </a:lnTo>
                  <a:lnTo>
                    <a:pt x="3638" y="8442"/>
                  </a:lnTo>
                  <a:lnTo>
                    <a:pt x="3602" y="8431"/>
                  </a:lnTo>
                  <a:lnTo>
                    <a:pt x="3563" y="8421"/>
                  </a:lnTo>
                  <a:lnTo>
                    <a:pt x="3523" y="8411"/>
                  </a:lnTo>
                  <a:lnTo>
                    <a:pt x="3482" y="8402"/>
                  </a:lnTo>
                  <a:lnTo>
                    <a:pt x="3438" y="8393"/>
                  </a:lnTo>
                  <a:lnTo>
                    <a:pt x="3393" y="8385"/>
                  </a:lnTo>
                  <a:lnTo>
                    <a:pt x="3347" y="8377"/>
                  </a:lnTo>
                  <a:lnTo>
                    <a:pt x="3299" y="8369"/>
                  </a:lnTo>
                  <a:lnTo>
                    <a:pt x="3251" y="8362"/>
                  </a:lnTo>
                  <a:lnTo>
                    <a:pt x="3200" y="8356"/>
                  </a:lnTo>
                  <a:lnTo>
                    <a:pt x="3149" y="8350"/>
                  </a:lnTo>
                  <a:lnTo>
                    <a:pt x="3097" y="8345"/>
                  </a:lnTo>
                  <a:lnTo>
                    <a:pt x="3043" y="8341"/>
                  </a:lnTo>
                  <a:lnTo>
                    <a:pt x="2989" y="8336"/>
                  </a:lnTo>
                  <a:lnTo>
                    <a:pt x="2933" y="8333"/>
                  </a:lnTo>
                  <a:lnTo>
                    <a:pt x="2877" y="8329"/>
                  </a:lnTo>
                  <a:lnTo>
                    <a:pt x="2819" y="8327"/>
                  </a:lnTo>
                  <a:lnTo>
                    <a:pt x="2762" y="8324"/>
                  </a:lnTo>
                  <a:lnTo>
                    <a:pt x="2702" y="8323"/>
                  </a:lnTo>
                  <a:lnTo>
                    <a:pt x="2644" y="8321"/>
                  </a:lnTo>
                  <a:lnTo>
                    <a:pt x="2584" y="8321"/>
                  </a:lnTo>
                  <a:lnTo>
                    <a:pt x="2523" y="8320"/>
                  </a:lnTo>
                  <a:lnTo>
                    <a:pt x="2512" y="8227"/>
                  </a:lnTo>
                  <a:lnTo>
                    <a:pt x="2501" y="8124"/>
                  </a:lnTo>
                  <a:lnTo>
                    <a:pt x="2490" y="8014"/>
                  </a:lnTo>
                  <a:lnTo>
                    <a:pt x="2480" y="7900"/>
                  </a:lnTo>
                  <a:lnTo>
                    <a:pt x="2471" y="7783"/>
                  </a:lnTo>
                  <a:lnTo>
                    <a:pt x="2465" y="7662"/>
                  </a:lnTo>
                  <a:lnTo>
                    <a:pt x="2462" y="7603"/>
                  </a:lnTo>
                  <a:lnTo>
                    <a:pt x="2460" y="7543"/>
                  </a:lnTo>
                  <a:lnTo>
                    <a:pt x="2458" y="7483"/>
                  </a:lnTo>
                  <a:lnTo>
                    <a:pt x="2458" y="7424"/>
                  </a:lnTo>
                  <a:lnTo>
                    <a:pt x="2458" y="7366"/>
                  </a:lnTo>
                  <a:lnTo>
                    <a:pt x="2459" y="7308"/>
                  </a:lnTo>
                  <a:lnTo>
                    <a:pt x="2461" y="7252"/>
                  </a:lnTo>
                  <a:lnTo>
                    <a:pt x="2463" y="7198"/>
                  </a:lnTo>
                  <a:lnTo>
                    <a:pt x="2467" y="7144"/>
                  </a:lnTo>
                  <a:lnTo>
                    <a:pt x="2472" y="7093"/>
                  </a:lnTo>
                  <a:lnTo>
                    <a:pt x="2478" y="7044"/>
                  </a:lnTo>
                  <a:lnTo>
                    <a:pt x="2485" y="6996"/>
                  </a:lnTo>
                  <a:lnTo>
                    <a:pt x="2493" y="6952"/>
                  </a:lnTo>
                  <a:lnTo>
                    <a:pt x="2503" y="6909"/>
                  </a:lnTo>
                  <a:lnTo>
                    <a:pt x="2514" y="6870"/>
                  </a:lnTo>
                  <a:lnTo>
                    <a:pt x="2526" y="6834"/>
                  </a:lnTo>
                  <a:lnTo>
                    <a:pt x="2540" y="6800"/>
                  </a:lnTo>
                  <a:lnTo>
                    <a:pt x="2556" y="6770"/>
                  </a:lnTo>
                  <a:lnTo>
                    <a:pt x="2573" y="6744"/>
                  </a:lnTo>
                  <a:lnTo>
                    <a:pt x="2592" y="6721"/>
                  </a:lnTo>
                  <a:lnTo>
                    <a:pt x="2612" y="6709"/>
                  </a:lnTo>
                  <a:lnTo>
                    <a:pt x="2644" y="6696"/>
                  </a:lnTo>
                  <a:lnTo>
                    <a:pt x="2688" y="6682"/>
                  </a:lnTo>
                  <a:lnTo>
                    <a:pt x="2745" y="6669"/>
                  </a:lnTo>
                  <a:lnTo>
                    <a:pt x="2814" y="6656"/>
                  </a:lnTo>
                  <a:lnTo>
                    <a:pt x="2894" y="6641"/>
                  </a:lnTo>
                  <a:lnTo>
                    <a:pt x="2985" y="6628"/>
                  </a:lnTo>
                  <a:lnTo>
                    <a:pt x="3085" y="6614"/>
                  </a:lnTo>
                  <a:lnTo>
                    <a:pt x="3196" y="6601"/>
                  </a:lnTo>
                  <a:lnTo>
                    <a:pt x="3317" y="6587"/>
                  </a:lnTo>
                  <a:lnTo>
                    <a:pt x="3448" y="6573"/>
                  </a:lnTo>
                  <a:lnTo>
                    <a:pt x="3587" y="6558"/>
                  </a:lnTo>
                  <a:lnTo>
                    <a:pt x="3735" y="6545"/>
                  </a:lnTo>
                  <a:lnTo>
                    <a:pt x="3891" y="6531"/>
                  </a:lnTo>
                  <a:lnTo>
                    <a:pt x="4054" y="6518"/>
                  </a:lnTo>
                  <a:lnTo>
                    <a:pt x="4225" y="6504"/>
                  </a:lnTo>
                  <a:lnTo>
                    <a:pt x="4402" y="6491"/>
                  </a:lnTo>
                  <a:lnTo>
                    <a:pt x="4586" y="6477"/>
                  </a:lnTo>
                  <a:lnTo>
                    <a:pt x="4777" y="6464"/>
                  </a:lnTo>
                  <a:lnTo>
                    <a:pt x="4972" y="6451"/>
                  </a:lnTo>
                  <a:lnTo>
                    <a:pt x="5174" y="6439"/>
                  </a:lnTo>
                  <a:lnTo>
                    <a:pt x="5381" y="6426"/>
                  </a:lnTo>
                  <a:lnTo>
                    <a:pt x="5591" y="6414"/>
                  </a:lnTo>
                  <a:lnTo>
                    <a:pt x="5806" y="6402"/>
                  </a:lnTo>
                  <a:lnTo>
                    <a:pt x="6248" y="6378"/>
                  </a:lnTo>
                  <a:lnTo>
                    <a:pt x="6699" y="6356"/>
                  </a:lnTo>
                  <a:lnTo>
                    <a:pt x="7161" y="6336"/>
                  </a:lnTo>
                  <a:lnTo>
                    <a:pt x="7628" y="6318"/>
                  </a:lnTo>
                  <a:lnTo>
                    <a:pt x="7733" y="8370"/>
                  </a:lnTo>
                  <a:lnTo>
                    <a:pt x="7675" y="8378"/>
                  </a:lnTo>
                  <a:lnTo>
                    <a:pt x="7618" y="8384"/>
                  </a:lnTo>
                  <a:lnTo>
                    <a:pt x="7562" y="8392"/>
                  </a:lnTo>
                  <a:lnTo>
                    <a:pt x="7506" y="8399"/>
                  </a:lnTo>
                  <a:lnTo>
                    <a:pt x="7450" y="8407"/>
                  </a:lnTo>
                  <a:lnTo>
                    <a:pt x="7396" y="8416"/>
                  </a:lnTo>
                  <a:lnTo>
                    <a:pt x="7342" y="8425"/>
                  </a:lnTo>
                  <a:lnTo>
                    <a:pt x="7289" y="8435"/>
                  </a:lnTo>
                  <a:lnTo>
                    <a:pt x="7236" y="8445"/>
                  </a:lnTo>
                  <a:lnTo>
                    <a:pt x="7186" y="8455"/>
                  </a:lnTo>
                  <a:lnTo>
                    <a:pt x="7136" y="8467"/>
                  </a:lnTo>
                  <a:lnTo>
                    <a:pt x="7086" y="8478"/>
                  </a:lnTo>
                  <a:lnTo>
                    <a:pt x="7038" y="8490"/>
                  </a:lnTo>
                  <a:lnTo>
                    <a:pt x="6991" y="8502"/>
                  </a:lnTo>
                  <a:lnTo>
                    <a:pt x="6945" y="8514"/>
                  </a:lnTo>
                  <a:lnTo>
                    <a:pt x="6901" y="8527"/>
                  </a:lnTo>
                  <a:lnTo>
                    <a:pt x="6857" y="8541"/>
                  </a:lnTo>
                  <a:lnTo>
                    <a:pt x="6816" y="8555"/>
                  </a:lnTo>
                  <a:lnTo>
                    <a:pt x="6776" y="8569"/>
                  </a:lnTo>
                  <a:lnTo>
                    <a:pt x="6736" y="8584"/>
                  </a:lnTo>
                  <a:lnTo>
                    <a:pt x="6699" y="8599"/>
                  </a:lnTo>
                  <a:lnTo>
                    <a:pt x="6663" y="8614"/>
                  </a:lnTo>
                  <a:lnTo>
                    <a:pt x="6630" y="8631"/>
                  </a:lnTo>
                  <a:lnTo>
                    <a:pt x="6596" y="8647"/>
                  </a:lnTo>
                  <a:lnTo>
                    <a:pt x="6566" y="8664"/>
                  </a:lnTo>
                  <a:lnTo>
                    <a:pt x="6537" y="8680"/>
                  </a:lnTo>
                  <a:lnTo>
                    <a:pt x="6510" y="8698"/>
                  </a:lnTo>
                  <a:lnTo>
                    <a:pt x="6485" y="8716"/>
                  </a:lnTo>
                  <a:lnTo>
                    <a:pt x="6462" y="8734"/>
                  </a:lnTo>
                  <a:lnTo>
                    <a:pt x="6441" y="8753"/>
                  </a:lnTo>
                  <a:lnTo>
                    <a:pt x="6422" y="8771"/>
                  </a:lnTo>
                  <a:lnTo>
                    <a:pt x="6405" y="8790"/>
                  </a:lnTo>
                  <a:lnTo>
                    <a:pt x="6367" y="8844"/>
                  </a:lnTo>
                  <a:lnTo>
                    <a:pt x="6331" y="8905"/>
                  </a:lnTo>
                  <a:lnTo>
                    <a:pt x="6299" y="8972"/>
                  </a:lnTo>
                  <a:lnTo>
                    <a:pt x="6269" y="9046"/>
                  </a:lnTo>
                  <a:lnTo>
                    <a:pt x="6241" y="9125"/>
                  </a:lnTo>
                  <a:lnTo>
                    <a:pt x="6216" y="9210"/>
                  </a:lnTo>
                  <a:lnTo>
                    <a:pt x="6194" y="9299"/>
                  </a:lnTo>
                  <a:lnTo>
                    <a:pt x="6175" y="9392"/>
                  </a:lnTo>
                  <a:lnTo>
                    <a:pt x="6158" y="9489"/>
                  </a:lnTo>
                  <a:lnTo>
                    <a:pt x="6143" y="9588"/>
                  </a:lnTo>
                  <a:lnTo>
                    <a:pt x="6131" y="9689"/>
                  </a:lnTo>
                  <a:lnTo>
                    <a:pt x="6122" y="9792"/>
                  </a:lnTo>
                  <a:lnTo>
                    <a:pt x="6115" y="9896"/>
                  </a:lnTo>
                  <a:lnTo>
                    <a:pt x="6109" y="10001"/>
                  </a:lnTo>
                  <a:lnTo>
                    <a:pt x="6107" y="10107"/>
                  </a:lnTo>
                  <a:lnTo>
                    <a:pt x="6107" y="10212"/>
                  </a:lnTo>
                  <a:lnTo>
                    <a:pt x="6109" y="10316"/>
                  </a:lnTo>
                  <a:lnTo>
                    <a:pt x="6115" y="10418"/>
                  </a:lnTo>
                  <a:lnTo>
                    <a:pt x="6122" y="10520"/>
                  </a:lnTo>
                  <a:lnTo>
                    <a:pt x="6131" y="10617"/>
                  </a:lnTo>
                  <a:lnTo>
                    <a:pt x="6143" y="10712"/>
                  </a:lnTo>
                  <a:lnTo>
                    <a:pt x="6156" y="10803"/>
                  </a:lnTo>
                  <a:lnTo>
                    <a:pt x="6172" y="10890"/>
                  </a:lnTo>
                  <a:lnTo>
                    <a:pt x="6189" y="10972"/>
                  </a:lnTo>
                  <a:lnTo>
                    <a:pt x="6209" y="11049"/>
                  </a:lnTo>
                  <a:lnTo>
                    <a:pt x="6231" y="11119"/>
                  </a:lnTo>
                  <a:lnTo>
                    <a:pt x="6256" y="11184"/>
                  </a:lnTo>
                  <a:lnTo>
                    <a:pt x="6282" y="11241"/>
                  </a:lnTo>
                  <a:lnTo>
                    <a:pt x="6309" y="11292"/>
                  </a:lnTo>
                  <a:lnTo>
                    <a:pt x="6339" y="11333"/>
                  </a:lnTo>
                  <a:lnTo>
                    <a:pt x="6372" y="11366"/>
                  </a:lnTo>
                  <a:lnTo>
                    <a:pt x="6405" y="11391"/>
                  </a:lnTo>
                  <a:lnTo>
                    <a:pt x="6447" y="11411"/>
                  </a:lnTo>
                  <a:lnTo>
                    <a:pt x="6503" y="11429"/>
                  </a:lnTo>
                  <a:lnTo>
                    <a:pt x="6572" y="11447"/>
                  </a:lnTo>
                  <a:lnTo>
                    <a:pt x="6653" y="11465"/>
                  </a:lnTo>
                  <a:lnTo>
                    <a:pt x="6745" y="11482"/>
                  </a:lnTo>
                  <a:lnTo>
                    <a:pt x="6847" y="11497"/>
                  </a:lnTo>
                  <a:lnTo>
                    <a:pt x="6958" y="11511"/>
                  </a:lnTo>
                  <a:lnTo>
                    <a:pt x="7078" y="11525"/>
                  </a:lnTo>
                  <a:lnTo>
                    <a:pt x="7205" y="11537"/>
                  </a:lnTo>
                  <a:lnTo>
                    <a:pt x="7339" y="11550"/>
                  </a:lnTo>
                  <a:lnTo>
                    <a:pt x="7478" y="11560"/>
                  </a:lnTo>
                  <a:lnTo>
                    <a:pt x="7621" y="11568"/>
                  </a:lnTo>
                  <a:lnTo>
                    <a:pt x="7769" y="11576"/>
                  </a:lnTo>
                  <a:lnTo>
                    <a:pt x="7919" y="11582"/>
                  </a:lnTo>
                  <a:lnTo>
                    <a:pt x="8070" y="11587"/>
                  </a:lnTo>
                  <a:lnTo>
                    <a:pt x="8222" y="11590"/>
                  </a:lnTo>
                  <a:lnTo>
                    <a:pt x="8374" y="11592"/>
                  </a:lnTo>
                  <a:lnTo>
                    <a:pt x="8526" y="11592"/>
                  </a:lnTo>
                  <a:lnTo>
                    <a:pt x="8675" y="11590"/>
                  </a:lnTo>
                  <a:lnTo>
                    <a:pt x="8821" y="11587"/>
                  </a:lnTo>
                  <a:lnTo>
                    <a:pt x="8963" y="11582"/>
                  </a:lnTo>
                  <a:lnTo>
                    <a:pt x="9100" y="11575"/>
                  </a:lnTo>
                  <a:lnTo>
                    <a:pt x="9232" y="11566"/>
                  </a:lnTo>
                  <a:lnTo>
                    <a:pt x="9356" y="11556"/>
                  </a:lnTo>
                  <a:lnTo>
                    <a:pt x="9474" y="11542"/>
                  </a:lnTo>
                  <a:lnTo>
                    <a:pt x="9582" y="11527"/>
                  </a:lnTo>
                  <a:lnTo>
                    <a:pt x="9681" y="11510"/>
                  </a:lnTo>
                  <a:lnTo>
                    <a:pt x="9770" y="11491"/>
                  </a:lnTo>
                  <a:lnTo>
                    <a:pt x="9847" y="11470"/>
                  </a:lnTo>
                  <a:lnTo>
                    <a:pt x="9912" y="11445"/>
                  </a:lnTo>
                  <a:lnTo>
                    <a:pt x="9963" y="11420"/>
                  </a:lnTo>
                  <a:lnTo>
                    <a:pt x="10000" y="11391"/>
                  </a:lnTo>
                  <a:lnTo>
                    <a:pt x="10030" y="11356"/>
                  </a:lnTo>
                  <a:lnTo>
                    <a:pt x="10057" y="11312"/>
                  </a:lnTo>
                  <a:lnTo>
                    <a:pt x="10082" y="11259"/>
                  </a:lnTo>
                  <a:lnTo>
                    <a:pt x="10106" y="11197"/>
                  </a:lnTo>
                  <a:lnTo>
                    <a:pt x="10129" y="11128"/>
                  </a:lnTo>
                  <a:lnTo>
                    <a:pt x="10150" y="11051"/>
                  </a:lnTo>
                  <a:lnTo>
                    <a:pt x="10169" y="10968"/>
                  </a:lnTo>
                  <a:lnTo>
                    <a:pt x="10186" y="10879"/>
                  </a:lnTo>
                  <a:lnTo>
                    <a:pt x="10202" y="10785"/>
                  </a:lnTo>
                  <a:lnTo>
                    <a:pt x="10215" y="10684"/>
                  </a:lnTo>
                  <a:lnTo>
                    <a:pt x="10227" y="10581"/>
                  </a:lnTo>
                  <a:lnTo>
                    <a:pt x="10237" y="10475"/>
                  </a:lnTo>
                  <a:lnTo>
                    <a:pt x="10245" y="10366"/>
                  </a:lnTo>
                  <a:lnTo>
                    <a:pt x="10251" y="10253"/>
                  </a:lnTo>
                  <a:lnTo>
                    <a:pt x="10255" y="10140"/>
                  </a:lnTo>
                  <a:lnTo>
                    <a:pt x="10258" y="10026"/>
                  </a:lnTo>
                  <a:lnTo>
                    <a:pt x="10258" y="9911"/>
                  </a:lnTo>
                  <a:lnTo>
                    <a:pt x="10256" y="9797"/>
                  </a:lnTo>
                  <a:lnTo>
                    <a:pt x="10252" y="9684"/>
                  </a:lnTo>
                  <a:lnTo>
                    <a:pt x="10246" y="9572"/>
                  </a:lnTo>
                  <a:lnTo>
                    <a:pt x="10238" y="9462"/>
                  </a:lnTo>
                  <a:lnTo>
                    <a:pt x="10228" y="9356"/>
                  </a:lnTo>
                  <a:lnTo>
                    <a:pt x="10216" y="9252"/>
                  </a:lnTo>
                  <a:lnTo>
                    <a:pt x="10201" y="9153"/>
                  </a:lnTo>
                  <a:lnTo>
                    <a:pt x="10184" y="9058"/>
                  </a:lnTo>
                  <a:lnTo>
                    <a:pt x="10165" y="8968"/>
                  </a:lnTo>
                  <a:lnTo>
                    <a:pt x="10144" y="8885"/>
                  </a:lnTo>
                  <a:lnTo>
                    <a:pt x="10119" y="8809"/>
                  </a:lnTo>
                  <a:lnTo>
                    <a:pt x="10093" y="8739"/>
                  </a:lnTo>
                  <a:lnTo>
                    <a:pt x="10065" y="8676"/>
                  </a:lnTo>
                  <a:lnTo>
                    <a:pt x="10034" y="8622"/>
                  </a:lnTo>
                  <a:lnTo>
                    <a:pt x="10000" y="8578"/>
                  </a:lnTo>
                  <a:lnTo>
                    <a:pt x="9983" y="8562"/>
                  </a:lnTo>
                  <a:lnTo>
                    <a:pt x="9965" y="8546"/>
                  </a:lnTo>
                  <a:lnTo>
                    <a:pt x="9943" y="8529"/>
                  </a:lnTo>
                  <a:lnTo>
                    <a:pt x="9919" y="8514"/>
                  </a:lnTo>
                  <a:lnTo>
                    <a:pt x="9893" y="8500"/>
                  </a:lnTo>
                  <a:lnTo>
                    <a:pt x="9863" y="8486"/>
                  </a:lnTo>
                  <a:lnTo>
                    <a:pt x="9832" y="8473"/>
                  </a:lnTo>
                  <a:lnTo>
                    <a:pt x="9799" y="8460"/>
                  </a:lnTo>
                  <a:lnTo>
                    <a:pt x="9762" y="8447"/>
                  </a:lnTo>
                  <a:lnTo>
                    <a:pt x="9725" y="8435"/>
                  </a:lnTo>
                  <a:lnTo>
                    <a:pt x="9686" y="8424"/>
                  </a:lnTo>
                  <a:lnTo>
                    <a:pt x="9644" y="8414"/>
                  </a:lnTo>
                  <a:lnTo>
                    <a:pt x="9600" y="8404"/>
                  </a:lnTo>
                  <a:lnTo>
                    <a:pt x="9555" y="8395"/>
                  </a:lnTo>
                  <a:lnTo>
                    <a:pt x="9508" y="8386"/>
                  </a:lnTo>
                  <a:lnTo>
                    <a:pt x="9460" y="8377"/>
                  </a:lnTo>
                  <a:lnTo>
                    <a:pt x="9410" y="8369"/>
                  </a:lnTo>
                  <a:lnTo>
                    <a:pt x="9358" y="8362"/>
                  </a:lnTo>
                  <a:lnTo>
                    <a:pt x="9306" y="8355"/>
                  </a:lnTo>
                  <a:lnTo>
                    <a:pt x="9251" y="8349"/>
                  </a:lnTo>
                  <a:lnTo>
                    <a:pt x="9196" y="8344"/>
                  </a:lnTo>
                  <a:lnTo>
                    <a:pt x="9140" y="8339"/>
                  </a:lnTo>
                  <a:lnTo>
                    <a:pt x="9081" y="8334"/>
                  </a:lnTo>
                  <a:lnTo>
                    <a:pt x="9023" y="8331"/>
                  </a:lnTo>
                  <a:lnTo>
                    <a:pt x="8963" y="8327"/>
                  </a:lnTo>
                  <a:lnTo>
                    <a:pt x="8903" y="8325"/>
                  </a:lnTo>
                  <a:lnTo>
                    <a:pt x="8841" y="8323"/>
                  </a:lnTo>
                  <a:lnTo>
                    <a:pt x="8779" y="8321"/>
                  </a:lnTo>
                  <a:lnTo>
                    <a:pt x="8715" y="8320"/>
                  </a:lnTo>
                  <a:lnTo>
                    <a:pt x="8653" y="8320"/>
                  </a:lnTo>
                  <a:lnTo>
                    <a:pt x="8588" y="8320"/>
                  </a:lnTo>
                  <a:lnTo>
                    <a:pt x="8524" y="8320"/>
                  </a:lnTo>
                  <a:lnTo>
                    <a:pt x="8663" y="6281"/>
                  </a:lnTo>
                  <a:lnTo>
                    <a:pt x="9108" y="6269"/>
                  </a:lnTo>
                  <a:lnTo>
                    <a:pt x="9551" y="6259"/>
                  </a:lnTo>
                  <a:lnTo>
                    <a:pt x="9772" y="6254"/>
                  </a:lnTo>
                  <a:lnTo>
                    <a:pt x="9989" y="6250"/>
                  </a:lnTo>
                  <a:lnTo>
                    <a:pt x="10206" y="6247"/>
                  </a:lnTo>
                  <a:lnTo>
                    <a:pt x="10420" y="6244"/>
                  </a:lnTo>
                  <a:lnTo>
                    <a:pt x="10630" y="6241"/>
                  </a:lnTo>
                  <a:lnTo>
                    <a:pt x="10838" y="6239"/>
                  </a:lnTo>
                  <a:lnTo>
                    <a:pt x="11041" y="6238"/>
                  </a:lnTo>
                  <a:lnTo>
                    <a:pt x="11240" y="6238"/>
                  </a:lnTo>
                  <a:lnTo>
                    <a:pt x="11434" y="6238"/>
                  </a:lnTo>
                  <a:lnTo>
                    <a:pt x="11623" y="6239"/>
                  </a:lnTo>
                  <a:lnTo>
                    <a:pt x="11807" y="6240"/>
                  </a:lnTo>
                  <a:lnTo>
                    <a:pt x="11983" y="6243"/>
                  </a:lnTo>
                  <a:lnTo>
                    <a:pt x="12154" y="6246"/>
                  </a:lnTo>
                  <a:lnTo>
                    <a:pt x="12318" y="6249"/>
                  </a:lnTo>
                  <a:lnTo>
                    <a:pt x="12473" y="6254"/>
                  </a:lnTo>
                  <a:lnTo>
                    <a:pt x="12621" y="6259"/>
                  </a:lnTo>
                  <a:lnTo>
                    <a:pt x="12761" y="6265"/>
                  </a:lnTo>
                  <a:lnTo>
                    <a:pt x="12892" y="6272"/>
                  </a:lnTo>
                  <a:lnTo>
                    <a:pt x="13013" y="6280"/>
                  </a:lnTo>
                  <a:lnTo>
                    <a:pt x="13125" y="6288"/>
                  </a:lnTo>
                  <a:lnTo>
                    <a:pt x="13227" y="6298"/>
                  </a:lnTo>
                  <a:lnTo>
                    <a:pt x="13318" y="6308"/>
                  </a:lnTo>
                  <a:lnTo>
                    <a:pt x="13397" y="6321"/>
                  </a:lnTo>
                  <a:lnTo>
                    <a:pt x="13466" y="6333"/>
                  </a:lnTo>
                  <a:lnTo>
                    <a:pt x="13522" y="6346"/>
                  </a:lnTo>
                  <a:lnTo>
                    <a:pt x="13567" y="6361"/>
                  </a:lnTo>
                  <a:lnTo>
                    <a:pt x="13598" y="6376"/>
                  </a:lnTo>
                  <a:lnTo>
                    <a:pt x="13615" y="6392"/>
                  </a:lnTo>
                  <a:lnTo>
                    <a:pt x="13632" y="6421"/>
                  </a:lnTo>
                  <a:lnTo>
                    <a:pt x="13648" y="6453"/>
                  </a:lnTo>
                  <a:lnTo>
                    <a:pt x="13664" y="6490"/>
                  </a:lnTo>
                  <a:lnTo>
                    <a:pt x="13680" y="6530"/>
                  </a:lnTo>
                  <a:lnTo>
                    <a:pt x="13694" y="6574"/>
                  </a:lnTo>
                  <a:lnTo>
                    <a:pt x="13708" y="6621"/>
                  </a:lnTo>
                  <a:lnTo>
                    <a:pt x="13721" y="6672"/>
                  </a:lnTo>
                  <a:lnTo>
                    <a:pt x="13734" y="6724"/>
                  </a:lnTo>
                  <a:lnTo>
                    <a:pt x="13746" y="6781"/>
                  </a:lnTo>
                  <a:lnTo>
                    <a:pt x="13757" y="6840"/>
                  </a:lnTo>
                  <a:lnTo>
                    <a:pt x="13768" y="6900"/>
                  </a:lnTo>
                  <a:lnTo>
                    <a:pt x="13778" y="6963"/>
                  </a:lnTo>
                  <a:lnTo>
                    <a:pt x="13787" y="7029"/>
                  </a:lnTo>
                  <a:lnTo>
                    <a:pt x="13796" y="7096"/>
                  </a:lnTo>
                  <a:lnTo>
                    <a:pt x="13805" y="7164"/>
                  </a:lnTo>
                  <a:lnTo>
                    <a:pt x="13812" y="7234"/>
                  </a:lnTo>
                  <a:lnTo>
                    <a:pt x="13819" y="7305"/>
                  </a:lnTo>
                  <a:lnTo>
                    <a:pt x="13825" y="7377"/>
                  </a:lnTo>
                  <a:lnTo>
                    <a:pt x="13830" y="7450"/>
                  </a:lnTo>
                  <a:lnTo>
                    <a:pt x="13835" y="7523"/>
                  </a:lnTo>
                  <a:lnTo>
                    <a:pt x="13838" y="7596"/>
                  </a:lnTo>
                  <a:lnTo>
                    <a:pt x="13841" y="7670"/>
                  </a:lnTo>
                  <a:lnTo>
                    <a:pt x="13843" y="7743"/>
                  </a:lnTo>
                  <a:lnTo>
                    <a:pt x="13844" y="7817"/>
                  </a:lnTo>
                  <a:lnTo>
                    <a:pt x="13845" y="7890"/>
                  </a:lnTo>
                  <a:lnTo>
                    <a:pt x="13845" y="7963"/>
                  </a:lnTo>
                  <a:lnTo>
                    <a:pt x="13844" y="8034"/>
                  </a:lnTo>
                  <a:lnTo>
                    <a:pt x="13842" y="8104"/>
                  </a:lnTo>
                  <a:lnTo>
                    <a:pt x="13839" y="8173"/>
                  </a:lnTo>
                  <a:lnTo>
                    <a:pt x="13835" y="8241"/>
                  </a:lnTo>
                  <a:lnTo>
                    <a:pt x="13831" y="8307"/>
                  </a:lnTo>
                  <a:lnTo>
                    <a:pt x="13825" y="8370"/>
                  </a:lnTo>
                  <a:lnTo>
                    <a:pt x="13700" y="8384"/>
                  </a:lnTo>
                  <a:lnTo>
                    <a:pt x="13575" y="8399"/>
                  </a:lnTo>
                  <a:lnTo>
                    <a:pt x="13451" y="8415"/>
                  </a:lnTo>
                  <a:lnTo>
                    <a:pt x="13328" y="8433"/>
                  </a:lnTo>
                  <a:lnTo>
                    <a:pt x="13267" y="8442"/>
                  </a:lnTo>
                  <a:lnTo>
                    <a:pt x="13207" y="8452"/>
                  </a:lnTo>
                  <a:lnTo>
                    <a:pt x="13148" y="8463"/>
                  </a:lnTo>
                  <a:lnTo>
                    <a:pt x="13090" y="8474"/>
                  </a:lnTo>
                  <a:lnTo>
                    <a:pt x="13032" y="8485"/>
                  </a:lnTo>
                  <a:lnTo>
                    <a:pt x="12976" y="8497"/>
                  </a:lnTo>
                  <a:lnTo>
                    <a:pt x="12922" y="8509"/>
                  </a:lnTo>
                  <a:lnTo>
                    <a:pt x="12867" y="8522"/>
                  </a:lnTo>
                  <a:lnTo>
                    <a:pt x="12816" y="8535"/>
                  </a:lnTo>
                  <a:lnTo>
                    <a:pt x="12764" y="8549"/>
                  </a:lnTo>
                  <a:lnTo>
                    <a:pt x="12716" y="8563"/>
                  </a:lnTo>
                  <a:lnTo>
                    <a:pt x="12669" y="8577"/>
                  </a:lnTo>
                  <a:lnTo>
                    <a:pt x="12623" y="8592"/>
                  </a:lnTo>
                  <a:lnTo>
                    <a:pt x="12580" y="8608"/>
                  </a:lnTo>
                  <a:lnTo>
                    <a:pt x="12538" y="8623"/>
                  </a:lnTo>
                  <a:lnTo>
                    <a:pt x="12498" y="8641"/>
                  </a:lnTo>
                  <a:lnTo>
                    <a:pt x="12462" y="8657"/>
                  </a:lnTo>
                  <a:lnTo>
                    <a:pt x="12427" y="8675"/>
                  </a:lnTo>
                  <a:lnTo>
                    <a:pt x="12394" y="8693"/>
                  </a:lnTo>
                  <a:lnTo>
                    <a:pt x="12365" y="8711"/>
                  </a:lnTo>
                  <a:lnTo>
                    <a:pt x="12338" y="8731"/>
                  </a:lnTo>
                  <a:lnTo>
                    <a:pt x="12314" y="8750"/>
                  </a:lnTo>
                  <a:lnTo>
                    <a:pt x="12293" y="8770"/>
                  </a:lnTo>
                  <a:lnTo>
                    <a:pt x="12274" y="8790"/>
                  </a:lnTo>
                  <a:lnTo>
                    <a:pt x="12236" y="8844"/>
                  </a:lnTo>
                  <a:lnTo>
                    <a:pt x="12200" y="8905"/>
                  </a:lnTo>
                  <a:lnTo>
                    <a:pt x="12168" y="8972"/>
                  </a:lnTo>
                  <a:lnTo>
                    <a:pt x="12137" y="9046"/>
                  </a:lnTo>
                  <a:lnTo>
                    <a:pt x="12110" y="9125"/>
                  </a:lnTo>
                  <a:lnTo>
                    <a:pt x="12085" y="9210"/>
                  </a:lnTo>
                  <a:lnTo>
                    <a:pt x="12063" y="9299"/>
                  </a:lnTo>
                  <a:lnTo>
                    <a:pt x="12044" y="9392"/>
                  </a:lnTo>
                  <a:lnTo>
                    <a:pt x="12026" y="9489"/>
                  </a:lnTo>
                  <a:lnTo>
                    <a:pt x="12012" y="9588"/>
                  </a:lnTo>
                  <a:lnTo>
                    <a:pt x="12000" y="9689"/>
                  </a:lnTo>
                  <a:lnTo>
                    <a:pt x="11991" y="9792"/>
                  </a:lnTo>
                  <a:lnTo>
                    <a:pt x="11983" y="9896"/>
                  </a:lnTo>
                  <a:lnTo>
                    <a:pt x="11979" y="10001"/>
                  </a:lnTo>
                  <a:lnTo>
                    <a:pt x="11977" y="10107"/>
                  </a:lnTo>
                  <a:lnTo>
                    <a:pt x="11977" y="10212"/>
                  </a:lnTo>
                  <a:lnTo>
                    <a:pt x="11979" y="10316"/>
                  </a:lnTo>
                  <a:lnTo>
                    <a:pt x="11984" y="10418"/>
                  </a:lnTo>
                  <a:lnTo>
                    <a:pt x="11991" y="10520"/>
                  </a:lnTo>
                  <a:lnTo>
                    <a:pt x="12000" y="10617"/>
                  </a:lnTo>
                  <a:lnTo>
                    <a:pt x="12011" y="10712"/>
                  </a:lnTo>
                  <a:lnTo>
                    <a:pt x="12025" y="10803"/>
                  </a:lnTo>
                  <a:lnTo>
                    <a:pt x="12041" y="10890"/>
                  </a:lnTo>
                  <a:lnTo>
                    <a:pt x="12059" y="10972"/>
                  </a:lnTo>
                  <a:lnTo>
                    <a:pt x="12079" y="11049"/>
                  </a:lnTo>
                  <a:lnTo>
                    <a:pt x="12100" y="11119"/>
                  </a:lnTo>
                  <a:lnTo>
                    <a:pt x="12124" y="11184"/>
                  </a:lnTo>
                  <a:lnTo>
                    <a:pt x="12150" y="11241"/>
                  </a:lnTo>
                  <a:lnTo>
                    <a:pt x="12179" y="11292"/>
                  </a:lnTo>
                  <a:lnTo>
                    <a:pt x="12209" y="11333"/>
                  </a:lnTo>
                  <a:lnTo>
                    <a:pt x="12240" y="11366"/>
                  </a:lnTo>
                  <a:lnTo>
                    <a:pt x="12274" y="11391"/>
                  </a:lnTo>
                  <a:lnTo>
                    <a:pt x="12316" y="11411"/>
                  </a:lnTo>
                  <a:lnTo>
                    <a:pt x="12372" y="11429"/>
                  </a:lnTo>
                  <a:lnTo>
                    <a:pt x="12441" y="11447"/>
                  </a:lnTo>
                  <a:lnTo>
                    <a:pt x="12521" y="11465"/>
                  </a:lnTo>
                  <a:lnTo>
                    <a:pt x="12614" y="11482"/>
                  </a:lnTo>
                  <a:lnTo>
                    <a:pt x="12716" y="11497"/>
                  </a:lnTo>
                  <a:lnTo>
                    <a:pt x="12828" y="11511"/>
                  </a:lnTo>
                  <a:lnTo>
                    <a:pt x="12948" y="11525"/>
                  </a:lnTo>
                  <a:lnTo>
                    <a:pt x="13075" y="11537"/>
                  </a:lnTo>
                  <a:lnTo>
                    <a:pt x="13208" y="11550"/>
                  </a:lnTo>
                  <a:lnTo>
                    <a:pt x="13347" y="11560"/>
                  </a:lnTo>
                  <a:lnTo>
                    <a:pt x="13491" y="11568"/>
                  </a:lnTo>
                  <a:lnTo>
                    <a:pt x="13638" y="11576"/>
                  </a:lnTo>
                  <a:lnTo>
                    <a:pt x="13787" y="11582"/>
                  </a:lnTo>
                  <a:lnTo>
                    <a:pt x="13940" y="11587"/>
                  </a:lnTo>
                  <a:lnTo>
                    <a:pt x="14092" y="11590"/>
                  </a:lnTo>
                  <a:lnTo>
                    <a:pt x="14244" y="11592"/>
                  </a:lnTo>
                  <a:lnTo>
                    <a:pt x="14395" y="11592"/>
                  </a:lnTo>
                  <a:lnTo>
                    <a:pt x="14544" y="11590"/>
                  </a:lnTo>
                  <a:lnTo>
                    <a:pt x="14691" y="11587"/>
                  </a:lnTo>
                  <a:lnTo>
                    <a:pt x="14833" y="11582"/>
                  </a:lnTo>
                  <a:lnTo>
                    <a:pt x="14970" y="11575"/>
                  </a:lnTo>
                  <a:lnTo>
                    <a:pt x="15102" y="11566"/>
                  </a:lnTo>
                  <a:lnTo>
                    <a:pt x="15226" y="11556"/>
                  </a:lnTo>
                  <a:lnTo>
                    <a:pt x="15344" y="11542"/>
                  </a:lnTo>
                  <a:lnTo>
                    <a:pt x="15452" y="11527"/>
                  </a:lnTo>
                  <a:lnTo>
                    <a:pt x="15550" y="11510"/>
                  </a:lnTo>
                  <a:lnTo>
                    <a:pt x="15639" y="11491"/>
                  </a:lnTo>
                  <a:lnTo>
                    <a:pt x="15717" y="11470"/>
                  </a:lnTo>
                  <a:lnTo>
                    <a:pt x="15781" y="11445"/>
                  </a:lnTo>
                  <a:lnTo>
                    <a:pt x="15833" y="11420"/>
                  </a:lnTo>
                  <a:lnTo>
                    <a:pt x="15870" y="11391"/>
                  </a:lnTo>
                  <a:lnTo>
                    <a:pt x="15899" y="11356"/>
                  </a:lnTo>
                  <a:lnTo>
                    <a:pt x="15926" y="11312"/>
                  </a:lnTo>
                  <a:lnTo>
                    <a:pt x="15952" y="11259"/>
                  </a:lnTo>
                  <a:lnTo>
                    <a:pt x="15976" y="11197"/>
                  </a:lnTo>
                  <a:lnTo>
                    <a:pt x="15999" y="11128"/>
                  </a:lnTo>
                  <a:lnTo>
                    <a:pt x="16019" y="11051"/>
                  </a:lnTo>
                  <a:lnTo>
                    <a:pt x="16038" y="10968"/>
                  </a:lnTo>
                  <a:lnTo>
                    <a:pt x="16055" y="10879"/>
                  </a:lnTo>
                  <a:lnTo>
                    <a:pt x="16072" y="10785"/>
                  </a:lnTo>
                  <a:lnTo>
                    <a:pt x="16085" y="10684"/>
                  </a:lnTo>
                  <a:lnTo>
                    <a:pt x="16097" y="10581"/>
                  </a:lnTo>
                  <a:lnTo>
                    <a:pt x="16107" y="10475"/>
                  </a:lnTo>
                  <a:lnTo>
                    <a:pt x="16115" y="10366"/>
                  </a:lnTo>
                  <a:lnTo>
                    <a:pt x="16121" y="10253"/>
                  </a:lnTo>
                  <a:lnTo>
                    <a:pt x="16125" y="10140"/>
                  </a:lnTo>
                  <a:lnTo>
                    <a:pt x="16128" y="10026"/>
                  </a:lnTo>
                  <a:lnTo>
                    <a:pt x="16128" y="9911"/>
                  </a:lnTo>
                  <a:lnTo>
                    <a:pt x="16126" y="9797"/>
                  </a:lnTo>
                  <a:lnTo>
                    <a:pt x="16122" y="9684"/>
                  </a:lnTo>
                  <a:lnTo>
                    <a:pt x="16116" y="9572"/>
                  </a:lnTo>
                  <a:lnTo>
                    <a:pt x="16108" y="9462"/>
                  </a:lnTo>
                  <a:lnTo>
                    <a:pt x="16098" y="9356"/>
                  </a:lnTo>
                  <a:lnTo>
                    <a:pt x="16085" y="9252"/>
                  </a:lnTo>
                  <a:lnTo>
                    <a:pt x="16071" y="9153"/>
                  </a:lnTo>
                  <a:lnTo>
                    <a:pt x="16053" y="9057"/>
                  </a:lnTo>
                  <a:lnTo>
                    <a:pt x="16034" y="8968"/>
                  </a:lnTo>
                  <a:lnTo>
                    <a:pt x="16013" y="8885"/>
                  </a:lnTo>
                  <a:lnTo>
                    <a:pt x="15989" y="8808"/>
                  </a:lnTo>
                  <a:lnTo>
                    <a:pt x="15963" y="8738"/>
                  </a:lnTo>
                  <a:lnTo>
                    <a:pt x="15934" y="8676"/>
                  </a:lnTo>
                  <a:lnTo>
                    <a:pt x="15903" y="8622"/>
                  </a:lnTo>
                  <a:lnTo>
                    <a:pt x="15870" y="8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7648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9FBFC-AAAB-544F-2C92-DA7DDB6D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50">
            <a:extLst>
              <a:ext uri="{FF2B5EF4-FFF2-40B4-BE49-F238E27FC236}">
                <a16:creationId xmlns:a16="http://schemas.microsoft.com/office/drawing/2014/main" id="{60DBCF5D-0562-5929-FF2B-06AD14BA1C90}"/>
              </a:ext>
            </a:extLst>
          </p:cNvPr>
          <p:cNvSpPr/>
          <p:nvPr/>
        </p:nvSpPr>
        <p:spPr>
          <a:xfrm>
            <a:off x="8075989" y="2951946"/>
            <a:ext cx="3963609" cy="1467654"/>
          </a:xfrm>
          <a:prstGeom prst="wedgeRectCallout">
            <a:avLst>
              <a:gd name="adj1" fmla="val -55233"/>
              <a:gd name="adj2" fmla="val -8286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06DB60D-AEE9-FD4A-D766-CE165D24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61" y="300164"/>
            <a:ext cx="10964364" cy="766636"/>
          </a:xfrm>
        </p:spPr>
        <p:txBody>
          <a:bodyPr>
            <a:noAutofit/>
          </a:bodyPr>
          <a:lstStyle/>
          <a:p>
            <a:r>
              <a:rPr lang="es-MX" sz="3000"/>
              <a:t>Elaboración y publicación de informes estadísticos mensuales sobre la atención de PQRSDA</a:t>
            </a:r>
            <a:endParaRPr lang="es-CO" sz="3000"/>
          </a:p>
        </p:txBody>
      </p:sp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236E066F-DDCB-2E45-73DD-3C5BAA528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066800"/>
            <a:ext cx="6931901" cy="51692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B5C2F1-BC0F-7CEA-3342-C4A765138D87}"/>
              </a:ext>
            </a:extLst>
          </p:cNvPr>
          <p:cNvSpPr txBox="1"/>
          <p:nvPr/>
        </p:nvSpPr>
        <p:spPr>
          <a:xfrm>
            <a:off x="8075990" y="2886761"/>
            <a:ext cx="39636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>
                <a:solidFill>
                  <a:schemeClr val="bg1"/>
                </a:solidFill>
              </a:rPr>
              <a:t>Ruta de consulta tanto de los informes mensuales como de las respectivas circulares: </a:t>
            </a:r>
            <a:r>
              <a:rPr lang="es-CO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https://www.fogafin.gov.co/quienes-somos/informes-de-gestión</a:t>
            </a:r>
            <a:endParaRPr lang="es-CO">
              <a:solidFill>
                <a:schemeClr val="bg1"/>
              </a:solidFill>
            </a:endParaRPr>
          </a:p>
          <a:p>
            <a:r>
              <a:rPr lang="es-CO">
                <a:solidFill>
                  <a:schemeClr val="bg1"/>
                </a:solidFill>
              </a:rPr>
              <a:t>  </a:t>
            </a:r>
          </a:p>
          <a:p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EDCD8-9AF0-8682-6217-A7E75C3B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EA8B0AD-1C0A-ADAB-C1D5-2F1836F1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61" y="300164"/>
            <a:ext cx="10964364" cy="766636"/>
          </a:xfrm>
        </p:spPr>
        <p:txBody>
          <a:bodyPr>
            <a:noAutofit/>
          </a:bodyPr>
          <a:lstStyle/>
          <a:p>
            <a:r>
              <a:rPr lang="es-MX" sz="3000"/>
              <a:t>Acceso a los datos generales de los informes de las PQRSDA en el portal de Datos Abiertos</a:t>
            </a:r>
            <a:endParaRPr lang="es-CO" sz="3000"/>
          </a:p>
        </p:txBody>
      </p:sp>
      <p:sp>
        <p:nvSpPr>
          <p:cNvPr id="6" name="Rectangular Callout 50">
            <a:extLst>
              <a:ext uri="{FF2B5EF4-FFF2-40B4-BE49-F238E27FC236}">
                <a16:creationId xmlns:a16="http://schemas.microsoft.com/office/drawing/2014/main" id="{7DCD22A4-F29D-6C7A-B190-6FF1181BA2DD}"/>
              </a:ext>
            </a:extLst>
          </p:cNvPr>
          <p:cNvSpPr/>
          <p:nvPr/>
        </p:nvSpPr>
        <p:spPr>
          <a:xfrm>
            <a:off x="7981951" y="2951946"/>
            <a:ext cx="4057648" cy="766636"/>
          </a:xfrm>
          <a:prstGeom prst="wedgeRectCallout">
            <a:avLst>
              <a:gd name="adj1" fmla="val -55233"/>
              <a:gd name="adj2" fmla="val -8286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791257-BD5B-27B2-6186-0DFE4A7474FA}"/>
              </a:ext>
            </a:extLst>
          </p:cNvPr>
          <p:cNvSpPr txBox="1"/>
          <p:nvPr/>
        </p:nvSpPr>
        <p:spPr>
          <a:xfrm>
            <a:off x="7981951" y="3037428"/>
            <a:ext cx="4271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Enlace de consulta en el portal </a:t>
            </a:r>
            <a:r>
              <a:rPr lang="es-CO" sz="12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https://www.datos.gov.co/Participaci-n-Ciudadana/PQRSDA-Fogaf-n/i3tf-gq26/about_data</a:t>
            </a:r>
            <a:r>
              <a:rPr lang="es-CO" sz="12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Imagen 8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82E598C6-BE3E-1E55-03C3-7304A2B1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3" y="1382312"/>
            <a:ext cx="7009454" cy="460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F4752-EEC3-29BB-A730-9EFCBE4A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9CCEC20-7C43-2DF9-3773-5F95F7F8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Acceso a la información  de la oferta institucional de trámites del Fondo en el SUIT, para su difusión integral. </a:t>
            </a:r>
            <a:endParaRPr lang="es-CO" sz="25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C6C1D-66A5-5005-99F5-5EE50391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763881"/>
            <a:ext cx="4752975" cy="173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539FD-FE87-2ABF-5E3F-1858CFA2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1" r="4506" b="2064"/>
          <a:stretch>
            <a:fillRect/>
          </a:stretch>
        </p:blipFill>
        <p:spPr>
          <a:xfrm>
            <a:off x="581025" y="3609288"/>
            <a:ext cx="4191000" cy="292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5681842-EA94-DB94-4088-BF324BAC99E7}"/>
              </a:ext>
            </a:extLst>
          </p:cNvPr>
          <p:cNvSpPr txBox="1"/>
          <p:nvPr/>
        </p:nvSpPr>
        <p:spPr>
          <a:xfrm>
            <a:off x="504824" y="1285875"/>
            <a:ext cx="6391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B28A3F"/>
                </a:solidFill>
              </a:rPr>
              <a:t>&gt;&gt; </a:t>
            </a:r>
            <a:r>
              <a:rPr lang="es-CO" b="1">
                <a:solidFill>
                  <a:schemeClr val="tx1">
                    <a:lumMod val="65000"/>
                    <a:lumOff val="35000"/>
                  </a:schemeClr>
                </a:solidFill>
              </a:rPr>
              <a:t>Trámite pago prima: Actualización % del cálculo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A22D10-3A1C-B702-FDE8-8659D56141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82"/>
          <a:stretch>
            <a:fillRect/>
          </a:stretch>
        </p:blipFill>
        <p:spPr>
          <a:xfrm>
            <a:off x="5917152" y="2088984"/>
            <a:ext cx="5374856" cy="331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48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53326-483F-259C-E49F-46D1AD817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FBEEC-3E72-6C52-05F7-DD4163124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5" y="1146509"/>
            <a:ext cx="5063790" cy="181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533425-90BE-8CF4-9CB8-32F8CB4BB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6509"/>
            <a:ext cx="5667877" cy="187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8647900-535D-BE9A-88E2-D1651008A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35" y="3282683"/>
            <a:ext cx="4705350" cy="321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2C4226A-57FF-CD3E-A0D3-21DF208EC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56585"/>
            <a:ext cx="4975559" cy="163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8B39E74-227E-9653-8B9A-1A350951AC0E}"/>
              </a:ext>
            </a:extLst>
          </p:cNvPr>
          <p:cNvSpPr txBox="1"/>
          <p:nvPr/>
        </p:nvSpPr>
        <p:spPr>
          <a:xfrm>
            <a:off x="508334" y="428313"/>
            <a:ext cx="800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B28A3F"/>
                </a:solidFill>
              </a:rPr>
              <a:t>&gt;&gt; </a:t>
            </a:r>
            <a:r>
              <a:rPr lang="es-CO" b="1">
                <a:solidFill>
                  <a:schemeClr val="tx1">
                    <a:lumMod val="65000"/>
                    <a:lumOff val="35000"/>
                  </a:schemeClr>
                </a:solidFill>
              </a:rPr>
              <a:t>Trámite pago prima: inclusión Circular No. 002 de 2025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806DE1-8ECB-9507-AE1E-0754BD7E09AE}"/>
              </a:ext>
            </a:extLst>
          </p:cNvPr>
          <p:cNvGrpSpPr/>
          <p:nvPr/>
        </p:nvGrpSpPr>
        <p:grpSpPr>
          <a:xfrm rot="5400000">
            <a:off x="5557734" y="1802418"/>
            <a:ext cx="601038" cy="475493"/>
            <a:chOff x="1080770" y="4481943"/>
            <a:chExt cx="2032867" cy="548788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A31E8813-1379-6DBD-0594-AE424D2694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823" y="4481943"/>
              <a:ext cx="1015814" cy="548787"/>
            </a:xfrm>
            <a:custGeom>
              <a:avLst/>
              <a:gdLst>
                <a:gd name="T0" fmla="*/ 333 w 347"/>
                <a:gd name="T1" fmla="*/ 14 h 187"/>
                <a:gd name="T2" fmla="*/ 0 w 347"/>
                <a:gd name="T3" fmla="*/ 187 h 187"/>
                <a:gd name="T4" fmla="*/ 347 w 347"/>
                <a:gd name="T5" fmla="*/ 187 h 187"/>
                <a:gd name="T6" fmla="*/ 347 w 347"/>
                <a:gd name="T7" fmla="*/ 0 h 187"/>
                <a:gd name="T8" fmla="*/ 333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333" y="14"/>
                  </a:moveTo>
                  <a:cubicBezTo>
                    <a:pt x="242" y="144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6"/>
                    <a:pt x="333" y="14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90D14C64-BBD7-C3CE-C753-BF7377F402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0770" y="4481944"/>
              <a:ext cx="1017053" cy="548787"/>
            </a:xfrm>
            <a:custGeom>
              <a:avLst/>
              <a:gdLst>
                <a:gd name="T0" fmla="*/ 14 w 347"/>
                <a:gd name="T1" fmla="*/ 14 h 187"/>
                <a:gd name="T2" fmla="*/ 0 w 347"/>
                <a:gd name="T3" fmla="*/ 0 h 187"/>
                <a:gd name="T4" fmla="*/ 0 w 347"/>
                <a:gd name="T5" fmla="*/ 187 h 187"/>
                <a:gd name="T6" fmla="*/ 347 w 347"/>
                <a:gd name="T7" fmla="*/ 187 h 187"/>
                <a:gd name="T8" fmla="*/ 14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14" y="14"/>
                  </a:moveTo>
                  <a:cubicBezTo>
                    <a:pt x="9" y="6"/>
                    <a:pt x="3" y="0"/>
                    <a:pt x="0" y="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187"/>
                    <a:pt x="105" y="144"/>
                    <a:pt x="14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D3074C4-3101-8EFC-76FE-948AA58FADA4}"/>
              </a:ext>
            </a:extLst>
          </p:cNvPr>
          <p:cNvGrpSpPr/>
          <p:nvPr/>
        </p:nvGrpSpPr>
        <p:grpSpPr>
          <a:xfrm rot="5400000">
            <a:off x="5189010" y="4269052"/>
            <a:ext cx="601038" cy="475493"/>
            <a:chOff x="1080770" y="4481943"/>
            <a:chExt cx="2032867" cy="548788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20A412B-CF36-EC5B-B69D-A76E627A64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823" y="4481943"/>
              <a:ext cx="1015814" cy="548787"/>
            </a:xfrm>
            <a:custGeom>
              <a:avLst/>
              <a:gdLst>
                <a:gd name="T0" fmla="*/ 333 w 347"/>
                <a:gd name="T1" fmla="*/ 14 h 187"/>
                <a:gd name="T2" fmla="*/ 0 w 347"/>
                <a:gd name="T3" fmla="*/ 187 h 187"/>
                <a:gd name="T4" fmla="*/ 347 w 347"/>
                <a:gd name="T5" fmla="*/ 187 h 187"/>
                <a:gd name="T6" fmla="*/ 347 w 347"/>
                <a:gd name="T7" fmla="*/ 0 h 187"/>
                <a:gd name="T8" fmla="*/ 333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333" y="14"/>
                  </a:moveTo>
                  <a:cubicBezTo>
                    <a:pt x="242" y="144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6"/>
                    <a:pt x="333" y="14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E0AD0A5A-25D1-DB9D-B60E-3BB8D015AA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0770" y="4481944"/>
              <a:ext cx="1017053" cy="548787"/>
            </a:xfrm>
            <a:custGeom>
              <a:avLst/>
              <a:gdLst>
                <a:gd name="T0" fmla="*/ 14 w 347"/>
                <a:gd name="T1" fmla="*/ 14 h 187"/>
                <a:gd name="T2" fmla="*/ 0 w 347"/>
                <a:gd name="T3" fmla="*/ 0 h 187"/>
                <a:gd name="T4" fmla="*/ 0 w 347"/>
                <a:gd name="T5" fmla="*/ 187 h 187"/>
                <a:gd name="T6" fmla="*/ 347 w 347"/>
                <a:gd name="T7" fmla="*/ 187 h 187"/>
                <a:gd name="T8" fmla="*/ 14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14" y="14"/>
                  </a:moveTo>
                  <a:cubicBezTo>
                    <a:pt x="9" y="6"/>
                    <a:pt x="3" y="0"/>
                    <a:pt x="0" y="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187"/>
                    <a:pt x="105" y="144"/>
                    <a:pt x="14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54655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1115-006B-BF06-A12B-9CFD643F7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C217CC-26AB-4A15-568C-02A7F85A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09" y="1704397"/>
            <a:ext cx="5435645" cy="196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066A78-A9C2-E18E-FF65-CD5D0AE1A092}"/>
              </a:ext>
            </a:extLst>
          </p:cNvPr>
          <p:cNvSpPr txBox="1"/>
          <p:nvPr/>
        </p:nvSpPr>
        <p:spPr>
          <a:xfrm>
            <a:off x="536910" y="1095375"/>
            <a:ext cx="6391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B28A3F"/>
                </a:solidFill>
              </a:rPr>
              <a:t>&gt;&gt; </a:t>
            </a:r>
            <a:r>
              <a:rPr lang="es-CO" b="1">
                <a:solidFill>
                  <a:schemeClr val="tx1">
                    <a:lumMod val="65000"/>
                    <a:lumOff val="35000"/>
                  </a:schemeClr>
                </a:solidFill>
              </a:rPr>
              <a:t>Trámite PACINORÉ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C82159-84CD-7A7E-9959-DC7FBE5D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44"/>
          <a:stretch>
            <a:fillRect/>
          </a:stretch>
        </p:blipFill>
        <p:spPr>
          <a:xfrm>
            <a:off x="6438900" y="1704397"/>
            <a:ext cx="4903826" cy="218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EE9A9A6E-138B-C78C-B741-A7E7D7A1AC32}"/>
              </a:ext>
            </a:extLst>
          </p:cNvPr>
          <p:cNvGrpSpPr/>
          <p:nvPr/>
        </p:nvGrpSpPr>
        <p:grpSpPr>
          <a:xfrm rot="5400000">
            <a:off x="5795483" y="2462113"/>
            <a:ext cx="601038" cy="475493"/>
            <a:chOff x="1080770" y="4481943"/>
            <a:chExt cx="2032867" cy="548788"/>
          </a:xfrm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84B35793-6523-85FE-32FB-3ED8C2187F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823" y="4481943"/>
              <a:ext cx="1015814" cy="548787"/>
            </a:xfrm>
            <a:custGeom>
              <a:avLst/>
              <a:gdLst>
                <a:gd name="T0" fmla="*/ 333 w 347"/>
                <a:gd name="T1" fmla="*/ 14 h 187"/>
                <a:gd name="T2" fmla="*/ 0 w 347"/>
                <a:gd name="T3" fmla="*/ 187 h 187"/>
                <a:gd name="T4" fmla="*/ 347 w 347"/>
                <a:gd name="T5" fmla="*/ 187 h 187"/>
                <a:gd name="T6" fmla="*/ 347 w 347"/>
                <a:gd name="T7" fmla="*/ 0 h 187"/>
                <a:gd name="T8" fmla="*/ 333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333" y="14"/>
                  </a:moveTo>
                  <a:cubicBezTo>
                    <a:pt x="242" y="144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6"/>
                    <a:pt x="333" y="14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A3AB322E-84AB-53CF-312B-23C6B6F34F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0770" y="4481944"/>
              <a:ext cx="1017053" cy="548787"/>
            </a:xfrm>
            <a:custGeom>
              <a:avLst/>
              <a:gdLst>
                <a:gd name="T0" fmla="*/ 14 w 347"/>
                <a:gd name="T1" fmla="*/ 14 h 187"/>
                <a:gd name="T2" fmla="*/ 0 w 347"/>
                <a:gd name="T3" fmla="*/ 0 h 187"/>
                <a:gd name="T4" fmla="*/ 0 w 347"/>
                <a:gd name="T5" fmla="*/ 187 h 187"/>
                <a:gd name="T6" fmla="*/ 347 w 347"/>
                <a:gd name="T7" fmla="*/ 187 h 187"/>
                <a:gd name="T8" fmla="*/ 14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14" y="14"/>
                  </a:moveTo>
                  <a:cubicBezTo>
                    <a:pt x="9" y="6"/>
                    <a:pt x="3" y="0"/>
                    <a:pt x="0" y="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187"/>
                    <a:pt x="105" y="144"/>
                    <a:pt x="14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38731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E0FA8-D868-36F7-EC0D-FFBE6E26F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FC21C15-C197-F7A1-444A-65F82CDF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1" y="365909"/>
            <a:ext cx="10964364" cy="766636"/>
          </a:xfrm>
        </p:spPr>
        <p:txBody>
          <a:bodyPr>
            <a:noAutofit/>
          </a:bodyPr>
          <a:lstStyle/>
          <a:p>
            <a:r>
              <a:rPr lang="es-MX" sz="2800">
                <a:solidFill>
                  <a:schemeClr val="bg2"/>
                </a:solidFill>
              </a:rPr>
              <a:t>Acceso a la información  de la oferta institucional de trámites del Fondo en el SUIT, para su difusión integral</a:t>
            </a:r>
            <a:endParaRPr lang="es-CO" sz="2800">
              <a:solidFill>
                <a:schemeClr val="bg2"/>
              </a:solidFill>
            </a:endParaRPr>
          </a:p>
        </p:txBody>
      </p:sp>
      <p:sp>
        <p:nvSpPr>
          <p:cNvPr id="6" name="Rectangular Callout 50">
            <a:extLst>
              <a:ext uri="{FF2B5EF4-FFF2-40B4-BE49-F238E27FC236}">
                <a16:creationId xmlns:a16="http://schemas.microsoft.com/office/drawing/2014/main" id="{76177AF3-E574-BF17-0760-BC9195C827FE}"/>
              </a:ext>
            </a:extLst>
          </p:cNvPr>
          <p:cNvSpPr/>
          <p:nvPr/>
        </p:nvSpPr>
        <p:spPr>
          <a:xfrm>
            <a:off x="7922587" y="3013500"/>
            <a:ext cx="4057648" cy="830997"/>
          </a:xfrm>
          <a:prstGeom prst="wedgeRectCallout">
            <a:avLst>
              <a:gd name="adj1" fmla="val -55233"/>
              <a:gd name="adj2" fmla="val -8286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DBD66C-A991-C61C-08CE-BA71528F7520}"/>
              </a:ext>
            </a:extLst>
          </p:cNvPr>
          <p:cNvSpPr txBox="1"/>
          <p:nvPr/>
        </p:nvSpPr>
        <p:spPr>
          <a:xfrm>
            <a:off x="7882799" y="3013501"/>
            <a:ext cx="405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>
                <a:solidFill>
                  <a:schemeClr val="bg1"/>
                </a:solidFill>
              </a:rPr>
              <a:t>Se realizaron dos publicaciones —en los meses de </a:t>
            </a:r>
            <a:r>
              <a:rPr lang="es-MX" sz="1200" b="1">
                <a:solidFill>
                  <a:schemeClr val="bg1"/>
                </a:solidFill>
              </a:rPr>
              <a:t>mayo y junio</a:t>
            </a:r>
            <a:r>
              <a:rPr lang="es-MX" sz="1200">
                <a:solidFill>
                  <a:schemeClr val="bg1"/>
                </a:solidFill>
              </a:rPr>
              <a:t>— orientadas a cumplir con las actividades de difusión interna y externa de los trámites institucionales del Fondo.</a:t>
            </a:r>
            <a:endParaRPr lang="es-CO" sz="120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4A1C6C-32ED-4F19-6DF5-8F1E7B86CBAB}"/>
              </a:ext>
            </a:extLst>
          </p:cNvPr>
          <p:cNvSpPr txBox="1">
            <a:spLocks/>
          </p:cNvSpPr>
          <p:nvPr/>
        </p:nvSpPr>
        <p:spPr>
          <a:xfrm>
            <a:off x="303711" y="1227571"/>
            <a:ext cx="5280657" cy="571610"/>
          </a:xfrm>
        </p:spPr>
        <p:txBody>
          <a:bodyPr lIns="91440" tIns="45720" rIns="91440" bIns="4572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>
                <a:solidFill>
                  <a:srgbClr val="B28A3F"/>
                </a:solidFill>
              </a:rPr>
              <a:t>Divulgación trámites institucionales</a:t>
            </a:r>
            <a:endParaRPr lang="en-US" sz="1800">
              <a:solidFill>
                <a:srgbClr val="B28A3F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2CE7750-C3BF-2BE9-7A5F-9FE09B8F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978" y="1894207"/>
            <a:ext cx="2571298" cy="3517454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19BAD703-34FA-7628-310E-3A36534F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8" y="1894207"/>
            <a:ext cx="4080026" cy="332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6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0C1B1-691A-C4A6-811E-F0D81E1A6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84F933D-7E99-AF6D-54BB-75ADAB4A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Acceso a la información actualizada referente al uso de los trámites institucionales de la entidad.</a:t>
            </a:r>
            <a:endParaRPr lang="es-CO" sz="2500"/>
          </a:p>
        </p:txBody>
      </p:sp>
      <p:sp>
        <p:nvSpPr>
          <p:cNvPr id="13" name="Rectangular Callout 50">
            <a:extLst>
              <a:ext uri="{FF2B5EF4-FFF2-40B4-BE49-F238E27FC236}">
                <a16:creationId xmlns:a16="http://schemas.microsoft.com/office/drawing/2014/main" id="{7FA5B8B9-71A4-7240-E535-D6FD5B690B43}"/>
              </a:ext>
            </a:extLst>
          </p:cNvPr>
          <p:cNvSpPr/>
          <p:nvPr/>
        </p:nvSpPr>
        <p:spPr>
          <a:xfrm>
            <a:off x="741295" y="5146579"/>
            <a:ext cx="10183880" cy="646332"/>
          </a:xfrm>
          <a:prstGeom prst="wedgeRectCallout">
            <a:avLst>
              <a:gd name="adj1" fmla="val -22913"/>
              <a:gd name="adj2" fmla="val -75913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81DA0D-2DF5-43CF-4200-EA2843D93EA9}"/>
              </a:ext>
            </a:extLst>
          </p:cNvPr>
          <p:cNvSpPr txBox="1"/>
          <p:nvPr/>
        </p:nvSpPr>
        <p:spPr>
          <a:xfrm>
            <a:off x="787749" y="5173682"/>
            <a:ext cx="10099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>
                <a:solidFill>
                  <a:schemeClr val="bg1"/>
                </a:solidFill>
              </a:rPr>
              <a:t>Durante el periodo de vigencia, se efectuó trimestralmente y de manera oportuna la actualización en el Sistema Único de Información de Trámites (SUIT) de los datos de operación relacionados con los usuarios de los trámites institucionales del Fondo.</a:t>
            </a:r>
          </a:p>
        </p:txBody>
      </p:sp>
      <p:pic>
        <p:nvPicPr>
          <p:cNvPr id="24" name="Imagen 23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200D57D3-84C3-83E6-BFDE-BD6C9C422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74" y="1527096"/>
            <a:ext cx="6113024" cy="289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n 24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DC24DA68-7148-275D-E85D-E2100D0F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717" y="1527096"/>
            <a:ext cx="4746362" cy="258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64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68269-D107-02B9-B821-E1062052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1A37066-C5DA-A973-5DE3-EBDD66FD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>
                <a:solidFill>
                  <a:schemeClr val="bg2"/>
                </a:solidFill>
              </a:rPr>
              <a:t>Acceso a la información actualizada referente al uso de los trámites institucionales de la entidad.</a:t>
            </a:r>
            <a:endParaRPr lang="es-CO" sz="2500">
              <a:solidFill>
                <a:schemeClr val="bg2"/>
              </a:solidFill>
            </a:endParaRPr>
          </a:p>
        </p:txBody>
      </p:sp>
      <p:sp>
        <p:nvSpPr>
          <p:cNvPr id="13" name="Rectangular Callout 50">
            <a:extLst>
              <a:ext uri="{FF2B5EF4-FFF2-40B4-BE49-F238E27FC236}">
                <a16:creationId xmlns:a16="http://schemas.microsoft.com/office/drawing/2014/main" id="{A958F81A-CCEF-AEDB-C54E-0488DF027A14}"/>
              </a:ext>
            </a:extLst>
          </p:cNvPr>
          <p:cNvSpPr/>
          <p:nvPr/>
        </p:nvSpPr>
        <p:spPr>
          <a:xfrm>
            <a:off x="629821" y="5664076"/>
            <a:ext cx="10183880" cy="646332"/>
          </a:xfrm>
          <a:prstGeom prst="wedgeRectCallout">
            <a:avLst>
              <a:gd name="adj1" fmla="val -22913"/>
              <a:gd name="adj2" fmla="val -75913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23AE48-AF11-5498-95CF-7491C6A23A36}"/>
              </a:ext>
            </a:extLst>
          </p:cNvPr>
          <p:cNvSpPr txBox="1"/>
          <p:nvPr/>
        </p:nvSpPr>
        <p:spPr>
          <a:xfrm>
            <a:off x="676275" y="5691179"/>
            <a:ext cx="10099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>
                <a:solidFill>
                  <a:schemeClr val="bg1"/>
                </a:solidFill>
              </a:rPr>
              <a:t>Durante el periodo de vigencia, se efectuó trimestralmente y de manera oportuna la actualización en el Sistema Único de Información de Trámites (SUIT) de los datos de operación relacionados con los usuarios de los trámites institucionales del Fondo.</a:t>
            </a:r>
          </a:p>
        </p:txBody>
      </p:sp>
      <p:pic>
        <p:nvPicPr>
          <p:cNvPr id="22" name="Imagen 21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E4DB5C41-AE2E-4F81-5D61-95684F589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48" y="1485000"/>
            <a:ext cx="6012304" cy="266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608443AA-C2AF-2806-0612-40531746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2" y="1485000"/>
            <a:ext cx="5455698" cy="319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7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B314F-D70F-F694-654D-9B61E40D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6F9F9E1-220D-E744-DCED-6BB6C6C3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Revisión, actualización y divulgación del Manual de Gestión de Trámites</a:t>
            </a:r>
            <a:endParaRPr lang="es-CO" sz="2500"/>
          </a:p>
        </p:txBody>
      </p:sp>
      <p:sp>
        <p:nvSpPr>
          <p:cNvPr id="13" name="Rectangular Callout 50">
            <a:extLst>
              <a:ext uri="{FF2B5EF4-FFF2-40B4-BE49-F238E27FC236}">
                <a16:creationId xmlns:a16="http://schemas.microsoft.com/office/drawing/2014/main" id="{A511D809-0BB2-8E4C-C98C-2F169A582DB3}"/>
              </a:ext>
            </a:extLst>
          </p:cNvPr>
          <p:cNvSpPr/>
          <p:nvPr/>
        </p:nvSpPr>
        <p:spPr>
          <a:xfrm>
            <a:off x="7915274" y="2755566"/>
            <a:ext cx="3348865" cy="2130760"/>
          </a:xfrm>
          <a:prstGeom prst="wedgeRectCallout">
            <a:avLst>
              <a:gd name="adj1" fmla="val -63017"/>
              <a:gd name="adj2" fmla="val -18482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E6FB9D8-791E-6F4C-7A87-D85EDE153CB1}"/>
              </a:ext>
            </a:extLst>
          </p:cNvPr>
          <p:cNvSpPr txBox="1"/>
          <p:nvPr/>
        </p:nvSpPr>
        <p:spPr>
          <a:xfrm>
            <a:off x="7991474" y="2782669"/>
            <a:ext cx="3270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>
                <a:solidFill>
                  <a:schemeClr val="bg1"/>
                </a:solidFill>
              </a:rPr>
              <a:t>Se realizó la revisión y actualización general del Manual de Gestión de Trámites, relacionado con la información y gestión de los trámites institucionales del Fondo. Como consecuencia de lo anterior, se solicitó al Departamento de Riesgo Operativo y Procesos (ROP) la estandarización y posterior publicación del documento actualizado, el cual fue divulgado oportunamente.</a:t>
            </a:r>
          </a:p>
        </p:txBody>
      </p:sp>
      <p:pic>
        <p:nvPicPr>
          <p:cNvPr id="2" name="Imagen 1" descr="Tabla&#10;&#10;El contenido generado por IA puede ser incorrecto.">
            <a:extLst>
              <a:ext uri="{FF2B5EF4-FFF2-40B4-BE49-F238E27FC236}">
                <a16:creationId xmlns:a16="http://schemas.microsoft.com/office/drawing/2014/main" id="{3F05E642-C3DF-F1C2-CB44-E4EAE22D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63" y="1856914"/>
            <a:ext cx="6081979" cy="32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4FF7244F-122D-70BD-2A15-F757CFBF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611" y="1510861"/>
            <a:ext cx="9642145" cy="744893"/>
          </a:xfrm>
        </p:spPr>
        <p:txBody>
          <a:bodyPr/>
          <a:lstStyle/>
          <a:p>
            <a:pPr algn="l"/>
            <a:r>
              <a:rPr lang="es-CO"/>
              <a:t>1. Resultados vigencia 2025</a:t>
            </a:r>
          </a:p>
        </p:txBody>
      </p:sp>
      <p:sp>
        <p:nvSpPr>
          <p:cNvPr id="23" name="Título 20">
            <a:extLst>
              <a:ext uri="{FF2B5EF4-FFF2-40B4-BE49-F238E27FC236}">
                <a16:creationId xmlns:a16="http://schemas.microsoft.com/office/drawing/2014/main" id="{DE0F383A-9A61-B147-654C-3C95B158833B}"/>
              </a:ext>
            </a:extLst>
          </p:cNvPr>
          <p:cNvSpPr txBox="1">
            <a:spLocks/>
          </p:cNvSpPr>
          <p:nvPr/>
        </p:nvSpPr>
        <p:spPr>
          <a:xfrm>
            <a:off x="4042612" y="2407331"/>
            <a:ext cx="6508848" cy="744893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/>
              <a:t>2.</a:t>
            </a:r>
            <a:r>
              <a:rPr lang="es-MX"/>
              <a:t> </a:t>
            </a:r>
            <a:r>
              <a:rPr lang="es-MX" sz="3600"/>
              <a:t>Mejoras implementadas</a:t>
            </a:r>
            <a:endParaRPr lang="es-CO" sz="3600"/>
          </a:p>
        </p:txBody>
      </p:sp>
      <p:pic>
        <p:nvPicPr>
          <p:cNvPr id="26" name="Imagen 2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9E5806F-D1C5-7E66-AB9B-13333D89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0" y="1353765"/>
            <a:ext cx="3842746" cy="3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70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4367-9B2E-F24F-5580-D3A93F07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94E2270E-99D2-2CEB-8693-F3A2043E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Promover la optimización de trámites para lograr un servicio al ciudadano más eficiente</a:t>
            </a:r>
            <a:endParaRPr lang="es-CO" sz="250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BFFAE10-4393-2FC2-150F-2FDA18241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32" t="4540" r="7275" b="6584"/>
          <a:stretch>
            <a:fillRect/>
          </a:stretch>
        </p:blipFill>
        <p:spPr>
          <a:xfrm>
            <a:off x="79208" y="1333500"/>
            <a:ext cx="5454817" cy="418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169F2F4-7F47-BFE5-3ED6-566A85299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85" t="3763" r="5521" b="8171"/>
          <a:stretch>
            <a:fillRect/>
          </a:stretch>
        </p:blipFill>
        <p:spPr>
          <a:xfrm>
            <a:off x="6248400" y="1333500"/>
            <a:ext cx="5597692" cy="427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ular Callout 50">
            <a:extLst>
              <a:ext uri="{FF2B5EF4-FFF2-40B4-BE49-F238E27FC236}">
                <a16:creationId xmlns:a16="http://schemas.microsoft.com/office/drawing/2014/main" id="{EF257A78-C69B-5C8D-C68D-416064C85A25}"/>
              </a:ext>
            </a:extLst>
          </p:cNvPr>
          <p:cNvSpPr/>
          <p:nvPr/>
        </p:nvSpPr>
        <p:spPr>
          <a:xfrm>
            <a:off x="676275" y="5786429"/>
            <a:ext cx="10885904" cy="746249"/>
          </a:xfrm>
          <a:prstGeom prst="wedgeRectCallout">
            <a:avLst>
              <a:gd name="adj1" fmla="val -22913"/>
              <a:gd name="adj2" fmla="val -75913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AC2F-4F0C-D280-B24F-E4DC6A3FED55}"/>
              </a:ext>
            </a:extLst>
          </p:cNvPr>
          <p:cNvSpPr txBox="1"/>
          <p:nvPr/>
        </p:nvSpPr>
        <p:spPr>
          <a:xfrm>
            <a:off x="722729" y="5836387"/>
            <a:ext cx="1083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>
                <a:solidFill>
                  <a:schemeClr val="bg1"/>
                </a:solidFill>
              </a:rPr>
              <a:t>Como resultado de esta revisión, los líderes responsables manifestaron que, para la vigencia, no se identificaron acciones de racionalización a implementar. En consecuencia, en el Sistema Único de Información de Trámites (SUIT) se registró que no se contempla una estrategia de racionalización para la vigencia 2025 de los trámites institucionales inscritos.</a:t>
            </a:r>
          </a:p>
        </p:txBody>
      </p:sp>
    </p:spTree>
    <p:extLst>
      <p:ext uri="{BB962C8B-B14F-4D97-AF65-F5344CB8AC3E}">
        <p14:creationId xmlns:p14="http://schemas.microsoft.com/office/powerpoint/2010/main" val="8936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AF77-BBFD-6016-03F6-9F46F2E8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0933345-1E7E-6CAB-184E-651026B9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Campaña de divulgación sobre los derechos y deberes de los usuarios.</a:t>
            </a:r>
            <a:endParaRPr lang="es-CO" sz="2500"/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E9075970-999C-2561-FC66-591C5EBD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9" y="984495"/>
            <a:ext cx="5483727" cy="446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0">
            <a:extLst>
              <a:ext uri="{FF2B5EF4-FFF2-40B4-BE49-F238E27FC236}">
                <a16:creationId xmlns:a16="http://schemas.microsoft.com/office/drawing/2014/main" id="{A00D89B1-1D1D-D39C-0BD0-7FA474A68A2F}"/>
              </a:ext>
            </a:extLst>
          </p:cNvPr>
          <p:cNvSpPr/>
          <p:nvPr/>
        </p:nvSpPr>
        <p:spPr>
          <a:xfrm>
            <a:off x="6286500" y="2923798"/>
            <a:ext cx="5685254" cy="784829"/>
          </a:xfrm>
          <a:prstGeom prst="wedgeRectCallout">
            <a:avLst>
              <a:gd name="adj1" fmla="val -55248"/>
              <a:gd name="adj2" fmla="val -10497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7C2616-2AE2-6F5C-BC27-AA6F2172E0B2}"/>
              </a:ext>
            </a:extLst>
          </p:cNvPr>
          <p:cNvSpPr txBox="1"/>
          <p:nvPr/>
        </p:nvSpPr>
        <p:spPr>
          <a:xfrm>
            <a:off x="6206456" y="2923797"/>
            <a:ext cx="57652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Enlace de consulta en la página web </a:t>
            </a:r>
            <a:r>
              <a:rPr lang="es-CO" sz="15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https://www.fogafin.gov.co/sites/default/files/2025-11/Carta%20de%20trato%20digno%20al%20usuario.pdf</a:t>
            </a:r>
            <a:r>
              <a:rPr lang="es-CO" sz="15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0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A9A6-BBF6-5B93-CBB7-069092226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7F24A7D4-E90B-A54D-91DF-298A00D31EEA}"/>
              </a:ext>
            </a:extLst>
          </p:cNvPr>
          <p:cNvSpPr txBox="1"/>
          <p:nvPr/>
        </p:nvSpPr>
        <p:spPr>
          <a:xfrm>
            <a:off x="5547130" y="3320708"/>
            <a:ext cx="65496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 ciudadana y rendición de cuentas</a:t>
            </a:r>
            <a:endParaRPr lang="en-US" sz="500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E7B10E7-2829-96A9-330D-9FCAEA8AD1D1}"/>
              </a:ext>
            </a:extLst>
          </p:cNvPr>
          <p:cNvSpPr txBox="1"/>
          <p:nvPr/>
        </p:nvSpPr>
        <p:spPr>
          <a:xfrm>
            <a:off x="5547130" y="2827857"/>
            <a:ext cx="2772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</a:t>
            </a:r>
            <a:endParaRPr lang="en-US" sz="4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6CD0A028-40CB-905C-19C2-5080204C1375}"/>
              </a:ext>
            </a:extLst>
          </p:cNvPr>
          <p:cNvGrpSpPr/>
          <p:nvPr/>
        </p:nvGrpSpPr>
        <p:grpSpPr>
          <a:xfrm>
            <a:off x="2915407" y="2572510"/>
            <a:ext cx="2531569" cy="2142365"/>
            <a:chOff x="2915407" y="2572510"/>
            <a:chExt cx="2531569" cy="2142365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484A7D78-582D-78BE-C86D-A74B904EF853}"/>
                </a:ext>
              </a:extLst>
            </p:cNvPr>
            <p:cNvGrpSpPr/>
            <p:nvPr/>
          </p:nvGrpSpPr>
          <p:grpSpPr>
            <a:xfrm>
              <a:off x="2915407" y="2572510"/>
              <a:ext cx="2531569" cy="2142365"/>
              <a:chOff x="2524806" y="2454570"/>
              <a:chExt cx="2816451" cy="2383450"/>
            </a:xfrm>
          </p:grpSpPr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A58AC2F3-98AE-55B5-E521-6E535BEC5AB8}"/>
                  </a:ext>
                </a:extLst>
              </p:cNvPr>
              <p:cNvGrpSpPr/>
              <p:nvPr/>
            </p:nvGrpSpPr>
            <p:grpSpPr>
              <a:xfrm>
                <a:off x="2524806" y="2454570"/>
                <a:ext cx="2816451" cy="2383450"/>
                <a:chOff x="2524806" y="2454570"/>
                <a:chExt cx="2816451" cy="2383450"/>
              </a:xfrm>
            </p:grpSpPr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E6323894-C946-5B43-9542-30FA8188E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991" y="4309875"/>
                  <a:ext cx="830081" cy="528145"/>
                </a:xfrm>
                <a:custGeom>
                  <a:avLst/>
                  <a:gdLst>
                    <a:gd name="T0" fmla="*/ 2159 w 2566"/>
                    <a:gd name="T1" fmla="*/ 0 h 1633"/>
                    <a:gd name="T2" fmla="*/ 268 w 2566"/>
                    <a:gd name="T3" fmla="*/ 1078 h 1633"/>
                    <a:gd name="T4" fmla="*/ 254 w 2566"/>
                    <a:gd name="T5" fmla="*/ 1112 h 1633"/>
                    <a:gd name="T6" fmla="*/ 238 w 2566"/>
                    <a:gd name="T7" fmla="*/ 1145 h 1633"/>
                    <a:gd name="T8" fmla="*/ 198 w 2566"/>
                    <a:gd name="T9" fmla="*/ 1211 h 1633"/>
                    <a:gd name="T10" fmla="*/ 154 w 2566"/>
                    <a:gd name="T11" fmla="*/ 1275 h 1633"/>
                    <a:gd name="T12" fmla="*/ 109 w 2566"/>
                    <a:gd name="T13" fmla="*/ 1334 h 1633"/>
                    <a:gd name="T14" fmla="*/ 33 w 2566"/>
                    <a:gd name="T15" fmla="*/ 1431 h 1633"/>
                    <a:gd name="T16" fmla="*/ 9 w 2566"/>
                    <a:gd name="T17" fmla="*/ 1466 h 1633"/>
                    <a:gd name="T18" fmla="*/ 3 w 2566"/>
                    <a:gd name="T19" fmla="*/ 1479 h 1633"/>
                    <a:gd name="T20" fmla="*/ 0 w 2566"/>
                    <a:gd name="T21" fmla="*/ 1489 h 1633"/>
                    <a:gd name="T22" fmla="*/ 1 w 2566"/>
                    <a:gd name="T23" fmla="*/ 1555 h 1633"/>
                    <a:gd name="T24" fmla="*/ 5 w 2566"/>
                    <a:gd name="T25" fmla="*/ 1572 h 1633"/>
                    <a:gd name="T26" fmla="*/ 13 w 2566"/>
                    <a:gd name="T27" fmla="*/ 1588 h 1633"/>
                    <a:gd name="T28" fmla="*/ 25 w 2566"/>
                    <a:gd name="T29" fmla="*/ 1601 h 1633"/>
                    <a:gd name="T30" fmla="*/ 39 w 2566"/>
                    <a:gd name="T31" fmla="*/ 1613 h 1633"/>
                    <a:gd name="T32" fmla="*/ 56 w 2566"/>
                    <a:gd name="T33" fmla="*/ 1622 h 1633"/>
                    <a:gd name="T34" fmla="*/ 75 w 2566"/>
                    <a:gd name="T35" fmla="*/ 1629 h 1633"/>
                    <a:gd name="T36" fmla="*/ 96 w 2566"/>
                    <a:gd name="T37" fmla="*/ 1632 h 1633"/>
                    <a:gd name="T38" fmla="*/ 2460 w 2566"/>
                    <a:gd name="T39" fmla="*/ 1633 h 1633"/>
                    <a:gd name="T40" fmla="*/ 2481 w 2566"/>
                    <a:gd name="T41" fmla="*/ 1631 h 1633"/>
                    <a:gd name="T42" fmla="*/ 2501 w 2566"/>
                    <a:gd name="T43" fmla="*/ 1626 h 1633"/>
                    <a:gd name="T44" fmla="*/ 2519 w 2566"/>
                    <a:gd name="T45" fmla="*/ 1618 h 1633"/>
                    <a:gd name="T46" fmla="*/ 2535 w 2566"/>
                    <a:gd name="T47" fmla="*/ 1607 h 1633"/>
                    <a:gd name="T48" fmla="*/ 2548 w 2566"/>
                    <a:gd name="T49" fmla="*/ 1595 h 1633"/>
                    <a:gd name="T50" fmla="*/ 2558 w 2566"/>
                    <a:gd name="T51" fmla="*/ 1580 h 1633"/>
                    <a:gd name="T52" fmla="*/ 2564 w 2566"/>
                    <a:gd name="T53" fmla="*/ 1564 h 1633"/>
                    <a:gd name="T54" fmla="*/ 2566 w 2566"/>
                    <a:gd name="T55" fmla="*/ 1547 h 1633"/>
                    <a:gd name="T56" fmla="*/ 2566 w 2566"/>
                    <a:gd name="T57" fmla="*/ 1484 h 1633"/>
                    <a:gd name="T58" fmla="*/ 2561 w 2566"/>
                    <a:gd name="T59" fmla="*/ 1472 h 1633"/>
                    <a:gd name="T60" fmla="*/ 2546 w 2566"/>
                    <a:gd name="T61" fmla="*/ 1448 h 1633"/>
                    <a:gd name="T62" fmla="*/ 2496 w 2566"/>
                    <a:gd name="T63" fmla="*/ 1381 h 1633"/>
                    <a:gd name="T64" fmla="*/ 2430 w 2566"/>
                    <a:gd name="T65" fmla="*/ 1296 h 1633"/>
                    <a:gd name="T66" fmla="*/ 2385 w 2566"/>
                    <a:gd name="T67" fmla="*/ 1232 h 1633"/>
                    <a:gd name="T68" fmla="*/ 2343 w 2566"/>
                    <a:gd name="T69" fmla="*/ 1165 h 1633"/>
                    <a:gd name="T70" fmla="*/ 2316 w 2566"/>
                    <a:gd name="T71" fmla="*/ 1113 h 1633"/>
                    <a:gd name="T72" fmla="*/ 2302 w 2566"/>
                    <a:gd name="T73" fmla="*/ 1078 h 1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66" h="1633">
                      <a:moveTo>
                        <a:pt x="2296" y="1061"/>
                      </a:moveTo>
                      <a:lnTo>
                        <a:pt x="2159" y="0"/>
                      </a:lnTo>
                      <a:lnTo>
                        <a:pt x="408" y="0"/>
                      </a:lnTo>
                      <a:lnTo>
                        <a:pt x="268" y="1078"/>
                      </a:lnTo>
                      <a:lnTo>
                        <a:pt x="262" y="1095"/>
                      </a:lnTo>
                      <a:lnTo>
                        <a:pt x="254" y="1112"/>
                      </a:lnTo>
                      <a:lnTo>
                        <a:pt x="246" y="1129"/>
                      </a:lnTo>
                      <a:lnTo>
                        <a:pt x="238" y="1145"/>
                      </a:lnTo>
                      <a:lnTo>
                        <a:pt x="219" y="1179"/>
                      </a:lnTo>
                      <a:lnTo>
                        <a:pt x="198" y="1211"/>
                      </a:lnTo>
                      <a:lnTo>
                        <a:pt x="177" y="1244"/>
                      </a:lnTo>
                      <a:lnTo>
                        <a:pt x="154" y="1275"/>
                      </a:lnTo>
                      <a:lnTo>
                        <a:pt x="132" y="1305"/>
                      </a:lnTo>
                      <a:lnTo>
                        <a:pt x="109" y="1334"/>
                      </a:lnTo>
                      <a:lnTo>
                        <a:pt x="68" y="1386"/>
                      </a:lnTo>
                      <a:lnTo>
                        <a:pt x="33" y="1431"/>
                      </a:lnTo>
                      <a:lnTo>
                        <a:pt x="19" y="1450"/>
                      </a:lnTo>
                      <a:lnTo>
                        <a:pt x="9" y="1466"/>
                      </a:lnTo>
                      <a:lnTo>
                        <a:pt x="5" y="1473"/>
                      </a:lnTo>
                      <a:lnTo>
                        <a:pt x="3" y="1479"/>
                      </a:lnTo>
                      <a:lnTo>
                        <a:pt x="1" y="1485"/>
                      </a:lnTo>
                      <a:lnTo>
                        <a:pt x="0" y="1489"/>
                      </a:lnTo>
                      <a:lnTo>
                        <a:pt x="0" y="1547"/>
                      </a:lnTo>
                      <a:lnTo>
                        <a:pt x="1" y="1555"/>
                      </a:lnTo>
                      <a:lnTo>
                        <a:pt x="2" y="1564"/>
                      </a:lnTo>
                      <a:lnTo>
                        <a:pt x="5" y="1572"/>
                      </a:lnTo>
                      <a:lnTo>
                        <a:pt x="9" y="1580"/>
                      </a:lnTo>
                      <a:lnTo>
                        <a:pt x="13" y="1588"/>
                      </a:lnTo>
                      <a:lnTo>
                        <a:pt x="19" y="1595"/>
                      </a:lnTo>
                      <a:lnTo>
                        <a:pt x="25" y="1601"/>
                      </a:lnTo>
                      <a:lnTo>
                        <a:pt x="32" y="1607"/>
                      </a:lnTo>
                      <a:lnTo>
                        <a:pt x="39" y="1613"/>
                      </a:lnTo>
                      <a:lnTo>
                        <a:pt x="47" y="1618"/>
                      </a:lnTo>
                      <a:lnTo>
                        <a:pt x="56" y="1622"/>
                      </a:lnTo>
                      <a:lnTo>
                        <a:pt x="65" y="1626"/>
                      </a:lnTo>
                      <a:lnTo>
                        <a:pt x="75" y="1629"/>
                      </a:lnTo>
                      <a:lnTo>
                        <a:pt x="86" y="1631"/>
                      </a:lnTo>
                      <a:lnTo>
                        <a:pt x="96" y="1632"/>
                      </a:lnTo>
                      <a:lnTo>
                        <a:pt x="107" y="1633"/>
                      </a:lnTo>
                      <a:lnTo>
                        <a:pt x="2460" y="1633"/>
                      </a:lnTo>
                      <a:lnTo>
                        <a:pt x="2470" y="1632"/>
                      </a:lnTo>
                      <a:lnTo>
                        <a:pt x="2481" y="1631"/>
                      </a:lnTo>
                      <a:lnTo>
                        <a:pt x="2491" y="1629"/>
                      </a:lnTo>
                      <a:lnTo>
                        <a:pt x="2501" y="1626"/>
                      </a:lnTo>
                      <a:lnTo>
                        <a:pt x="2510" y="1622"/>
                      </a:lnTo>
                      <a:lnTo>
                        <a:pt x="2519" y="1618"/>
                      </a:lnTo>
                      <a:lnTo>
                        <a:pt x="2527" y="1613"/>
                      </a:lnTo>
                      <a:lnTo>
                        <a:pt x="2535" y="1607"/>
                      </a:lnTo>
                      <a:lnTo>
                        <a:pt x="2542" y="1601"/>
                      </a:lnTo>
                      <a:lnTo>
                        <a:pt x="2548" y="1595"/>
                      </a:lnTo>
                      <a:lnTo>
                        <a:pt x="2553" y="1588"/>
                      </a:lnTo>
                      <a:lnTo>
                        <a:pt x="2558" y="1580"/>
                      </a:lnTo>
                      <a:lnTo>
                        <a:pt x="2561" y="1572"/>
                      </a:lnTo>
                      <a:lnTo>
                        <a:pt x="2564" y="1564"/>
                      </a:lnTo>
                      <a:lnTo>
                        <a:pt x="2566" y="1555"/>
                      </a:lnTo>
                      <a:lnTo>
                        <a:pt x="2566" y="1547"/>
                      </a:lnTo>
                      <a:lnTo>
                        <a:pt x="2566" y="1489"/>
                      </a:lnTo>
                      <a:lnTo>
                        <a:pt x="2566" y="1484"/>
                      </a:lnTo>
                      <a:lnTo>
                        <a:pt x="2564" y="1479"/>
                      </a:lnTo>
                      <a:lnTo>
                        <a:pt x="2561" y="1472"/>
                      </a:lnTo>
                      <a:lnTo>
                        <a:pt x="2557" y="1465"/>
                      </a:lnTo>
                      <a:lnTo>
                        <a:pt x="2546" y="1448"/>
                      </a:lnTo>
                      <a:lnTo>
                        <a:pt x="2532" y="1428"/>
                      </a:lnTo>
                      <a:lnTo>
                        <a:pt x="2496" y="1381"/>
                      </a:lnTo>
                      <a:lnTo>
                        <a:pt x="2453" y="1326"/>
                      </a:lnTo>
                      <a:lnTo>
                        <a:pt x="2430" y="1296"/>
                      </a:lnTo>
                      <a:lnTo>
                        <a:pt x="2407" y="1265"/>
                      </a:lnTo>
                      <a:lnTo>
                        <a:pt x="2385" y="1232"/>
                      </a:lnTo>
                      <a:lnTo>
                        <a:pt x="2363" y="1199"/>
                      </a:lnTo>
                      <a:lnTo>
                        <a:pt x="2343" y="1165"/>
                      </a:lnTo>
                      <a:lnTo>
                        <a:pt x="2325" y="1130"/>
                      </a:lnTo>
                      <a:lnTo>
                        <a:pt x="2316" y="1113"/>
                      </a:lnTo>
                      <a:lnTo>
                        <a:pt x="2309" y="1095"/>
                      </a:lnTo>
                      <a:lnTo>
                        <a:pt x="2302" y="1078"/>
                      </a:lnTo>
                      <a:lnTo>
                        <a:pt x="2296" y="106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891D6E7A-6979-A820-4F29-619EA3DE7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377" y="4309875"/>
                  <a:ext cx="589309" cy="89319"/>
                </a:xfrm>
                <a:custGeom>
                  <a:avLst/>
                  <a:gdLst>
                    <a:gd name="T0" fmla="*/ 36 w 1822"/>
                    <a:gd name="T1" fmla="*/ 0 h 276"/>
                    <a:gd name="T2" fmla="*/ 0 w 1822"/>
                    <a:gd name="T3" fmla="*/ 276 h 276"/>
                    <a:gd name="T4" fmla="*/ 1822 w 1822"/>
                    <a:gd name="T5" fmla="*/ 276 h 276"/>
                    <a:gd name="T6" fmla="*/ 1787 w 1822"/>
                    <a:gd name="T7" fmla="*/ 0 h 276"/>
                    <a:gd name="T8" fmla="*/ 36 w 1822"/>
                    <a:gd name="T9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2" h="276">
                      <a:moveTo>
                        <a:pt x="36" y="0"/>
                      </a:moveTo>
                      <a:lnTo>
                        <a:pt x="0" y="276"/>
                      </a:lnTo>
                      <a:lnTo>
                        <a:pt x="1822" y="276"/>
                      </a:lnTo>
                      <a:lnTo>
                        <a:pt x="1787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E2ADF46-1F16-9AFA-C0AB-58D15DF5DB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4806" y="2454570"/>
                  <a:ext cx="2816451" cy="1887343"/>
                </a:xfrm>
                <a:custGeom>
                  <a:avLst/>
                  <a:gdLst>
                    <a:gd name="T0" fmla="*/ 8700 w 8701"/>
                    <a:gd name="T1" fmla="*/ 5639 h 5832"/>
                    <a:gd name="T2" fmla="*/ 8698 w 8701"/>
                    <a:gd name="T3" fmla="*/ 5659 h 5832"/>
                    <a:gd name="T4" fmla="*/ 8691 w 8701"/>
                    <a:gd name="T5" fmla="*/ 5689 h 5832"/>
                    <a:gd name="T6" fmla="*/ 8676 w 8701"/>
                    <a:gd name="T7" fmla="*/ 5725 h 5832"/>
                    <a:gd name="T8" fmla="*/ 8654 w 8701"/>
                    <a:gd name="T9" fmla="*/ 5758 h 5832"/>
                    <a:gd name="T10" fmla="*/ 8626 w 8701"/>
                    <a:gd name="T11" fmla="*/ 5786 h 5832"/>
                    <a:gd name="T12" fmla="*/ 8594 w 8701"/>
                    <a:gd name="T13" fmla="*/ 5808 h 5832"/>
                    <a:gd name="T14" fmla="*/ 8557 w 8701"/>
                    <a:gd name="T15" fmla="*/ 5823 h 5832"/>
                    <a:gd name="T16" fmla="*/ 8528 w 8701"/>
                    <a:gd name="T17" fmla="*/ 5830 h 5832"/>
                    <a:gd name="T18" fmla="*/ 8507 w 8701"/>
                    <a:gd name="T19" fmla="*/ 5832 h 5832"/>
                    <a:gd name="T20" fmla="*/ 205 w 8701"/>
                    <a:gd name="T21" fmla="*/ 5832 h 5832"/>
                    <a:gd name="T22" fmla="*/ 184 w 8701"/>
                    <a:gd name="T23" fmla="*/ 5831 h 5832"/>
                    <a:gd name="T24" fmla="*/ 164 w 8701"/>
                    <a:gd name="T25" fmla="*/ 5828 h 5832"/>
                    <a:gd name="T26" fmla="*/ 126 w 8701"/>
                    <a:gd name="T27" fmla="*/ 5816 h 5832"/>
                    <a:gd name="T28" fmla="*/ 90 w 8701"/>
                    <a:gd name="T29" fmla="*/ 5797 h 5832"/>
                    <a:gd name="T30" fmla="*/ 60 w 8701"/>
                    <a:gd name="T31" fmla="*/ 5772 h 5832"/>
                    <a:gd name="T32" fmla="*/ 35 w 8701"/>
                    <a:gd name="T33" fmla="*/ 5742 h 5832"/>
                    <a:gd name="T34" fmla="*/ 16 w 8701"/>
                    <a:gd name="T35" fmla="*/ 5708 h 5832"/>
                    <a:gd name="T36" fmla="*/ 4 w 8701"/>
                    <a:gd name="T37" fmla="*/ 5669 h 5832"/>
                    <a:gd name="T38" fmla="*/ 1 w 8701"/>
                    <a:gd name="T39" fmla="*/ 5649 h 5832"/>
                    <a:gd name="T40" fmla="*/ 0 w 8701"/>
                    <a:gd name="T41" fmla="*/ 5628 h 5832"/>
                    <a:gd name="T42" fmla="*/ 0 w 8701"/>
                    <a:gd name="T43" fmla="*/ 193 h 5832"/>
                    <a:gd name="T44" fmla="*/ 2 w 8701"/>
                    <a:gd name="T45" fmla="*/ 173 h 5832"/>
                    <a:gd name="T46" fmla="*/ 9 w 8701"/>
                    <a:gd name="T47" fmla="*/ 143 h 5832"/>
                    <a:gd name="T48" fmla="*/ 25 w 8701"/>
                    <a:gd name="T49" fmla="*/ 107 h 5832"/>
                    <a:gd name="T50" fmla="*/ 47 w 8701"/>
                    <a:gd name="T51" fmla="*/ 74 h 5832"/>
                    <a:gd name="T52" fmla="*/ 74 w 8701"/>
                    <a:gd name="T53" fmla="*/ 47 h 5832"/>
                    <a:gd name="T54" fmla="*/ 108 w 8701"/>
                    <a:gd name="T55" fmla="*/ 25 h 5832"/>
                    <a:gd name="T56" fmla="*/ 144 w 8701"/>
                    <a:gd name="T57" fmla="*/ 9 h 5832"/>
                    <a:gd name="T58" fmla="*/ 174 w 8701"/>
                    <a:gd name="T59" fmla="*/ 2 h 5832"/>
                    <a:gd name="T60" fmla="*/ 194 w 8701"/>
                    <a:gd name="T61" fmla="*/ 0 h 5832"/>
                    <a:gd name="T62" fmla="*/ 8497 w 8701"/>
                    <a:gd name="T63" fmla="*/ 0 h 5832"/>
                    <a:gd name="T64" fmla="*/ 8517 w 8701"/>
                    <a:gd name="T65" fmla="*/ 1 h 5832"/>
                    <a:gd name="T66" fmla="*/ 8538 w 8701"/>
                    <a:gd name="T67" fmla="*/ 4 h 5832"/>
                    <a:gd name="T68" fmla="*/ 8576 w 8701"/>
                    <a:gd name="T69" fmla="*/ 16 h 5832"/>
                    <a:gd name="T70" fmla="*/ 8611 w 8701"/>
                    <a:gd name="T71" fmla="*/ 35 h 5832"/>
                    <a:gd name="T72" fmla="*/ 8641 w 8701"/>
                    <a:gd name="T73" fmla="*/ 60 h 5832"/>
                    <a:gd name="T74" fmla="*/ 8666 w 8701"/>
                    <a:gd name="T75" fmla="*/ 90 h 5832"/>
                    <a:gd name="T76" fmla="*/ 8685 w 8701"/>
                    <a:gd name="T77" fmla="*/ 125 h 5832"/>
                    <a:gd name="T78" fmla="*/ 8696 w 8701"/>
                    <a:gd name="T79" fmla="*/ 163 h 5832"/>
                    <a:gd name="T80" fmla="*/ 8700 w 8701"/>
                    <a:gd name="T81" fmla="*/ 183 h 5832"/>
                    <a:gd name="T82" fmla="*/ 8701 w 8701"/>
                    <a:gd name="T83" fmla="*/ 204 h 5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701" h="5832">
                      <a:moveTo>
                        <a:pt x="8701" y="5628"/>
                      </a:moveTo>
                      <a:lnTo>
                        <a:pt x="8700" y="5639"/>
                      </a:lnTo>
                      <a:lnTo>
                        <a:pt x="8700" y="5649"/>
                      </a:lnTo>
                      <a:lnTo>
                        <a:pt x="8698" y="5659"/>
                      </a:lnTo>
                      <a:lnTo>
                        <a:pt x="8696" y="5669"/>
                      </a:lnTo>
                      <a:lnTo>
                        <a:pt x="8691" y="5689"/>
                      </a:lnTo>
                      <a:lnTo>
                        <a:pt x="8685" y="5708"/>
                      </a:lnTo>
                      <a:lnTo>
                        <a:pt x="8676" y="5725"/>
                      </a:lnTo>
                      <a:lnTo>
                        <a:pt x="8666" y="5742"/>
                      </a:lnTo>
                      <a:lnTo>
                        <a:pt x="8654" y="5758"/>
                      </a:lnTo>
                      <a:lnTo>
                        <a:pt x="8641" y="5772"/>
                      </a:lnTo>
                      <a:lnTo>
                        <a:pt x="8626" y="5786"/>
                      </a:lnTo>
                      <a:lnTo>
                        <a:pt x="8611" y="5797"/>
                      </a:lnTo>
                      <a:lnTo>
                        <a:pt x="8594" y="5808"/>
                      </a:lnTo>
                      <a:lnTo>
                        <a:pt x="8576" y="5816"/>
                      </a:lnTo>
                      <a:lnTo>
                        <a:pt x="8557" y="5823"/>
                      </a:lnTo>
                      <a:lnTo>
                        <a:pt x="8538" y="5828"/>
                      </a:lnTo>
                      <a:lnTo>
                        <a:pt x="8528" y="5830"/>
                      </a:lnTo>
                      <a:lnTo>
                        <a:pt x="8517" y="5831"/>
                      </a:lnTo>
                      <a:lnTo>
                        <a:pt x="8507" y="5832"/>
                      </a:lnTo>
                      <a:lnTo>
                        <a:pt x="8497" y="5832"/>
                      </a:lnTo>
                      <a:lnTo>
                        <a:pt x="205" y="5832"/>
                      </a:lnTo>
                      <a:lnTo>
                        <a:pt x="194" y="5832"/>
                      </a:lnTo>
                      <a:lnTo>
                        <a:pt x="184" y="5831"/>
                      </a:lnTo>
                      <a:lnTo>
                        <a:pt x="174" y="5830"/>
                      </a:lnTo>
                      <a:lnTo>
                        <a:pt x="164" y="5828"/>
                      </a:lnTo>
                      <a:lnTo>
                        <a:pt x="144" y="5823"/>
                      </a:lnTo>
                      <a:lnTo>
                        <a:pt x="126" y="5816"/>
                      </a:lnTo>
                      <a:lnTo>
                        <a:pt x="108" y="5808"/>
                      </a:lnTo>
                      <a:lnTo>
                        <a:pt x="90" y="5797"/>
                      </a:lnTo>
                      <a:lnTo>
                        <a:pt x="74" y="5786"/>
                      </a:lnTo>
                      <a:lnTo>
                        <a:pt x="60" y="5772"/>
                      </a:lnTo>
                      <a:lnTo>
                        <a:pt x="47" y="5758"/>
                      </a:lnTo>
                      <a:lnTo>
                        <a:pt x="35" y="5742"/>
                      </a:lnTo>
                      <a:lnTo>
                        <a:pt x="25" y="5725"/>
                      </a:lnTo>
                      <a:lnTo>
                        <a:pt x="16" y="5708"/>
                      </a:lnTo>
                      <a:lnTo>
                        <a:pt x="9" y="5689"/>
                      </a:lnTo>
                      <a:lnTo>
                        <a:pt x="4" y="5669"/>
                      </a:lnTo>
                      <a:lnTo>
                        <a:pt x="2" y="5659"/>
                      </a:lnTo>
                      <a:lnTo>
                        <a:pt x="1" y="5649"/>
                      </a:lnTo>
                      <a:lnTo>
                        <a:pt x="0" y="5639"/>
                      </a:lnTo>
                      <a:lnTo>
                        <a:pt x="0" y="5628"/>
                      </a:lnTo>
                      <a:lnTo>
                        <a:pt x="0" y="204"/>
                      </a:lnTo>
                      <a:lnTo>
                        <a:pt x="0" y="193"/>
                      </a:lnTo>
                      <a:lnTo>
                        <a:pt x="1" y="183"/>
                      </a:lnTo>
                      <a:lnTo>
                        <a:pt x="2" y="173"/>
                      </a:lnTo>
                      <a:lnTo>
                        <a:pt x="4" y="163"/>
                      </a:lnTo>
                      <a:lnTo>
                        <a:pt x="9" y="143"/>
                      </a:lnTo>
                      <a:lnTo>
                        <a:pt x="16" y="125"/>
                      </a:lnTo>
                      <a:lnTo>
                        <a:pt x="25" y="107"/>
                      </a:lnTo>
                      <a:lnTo>
                        <a:pt x="35" y="90"/>
                      </a:lnTo>
                      <a:lnTo>
                        <a:pt x="47" y="74"/>
                      </a:lnTo>
                      <a:lnTo>
                        <a:pt x="60" y="60"/>
                      </a:lnTo>
                      <a:lnTo>
                        <a:pt x="74" y="47"/>
                      </a:lnTo>
                      <a:lnTo>
                        <a:pt x="90" y="35"/>
                      </a:lnTo>
                      <a:lnTo>
                        <a:pt x="108" y="25"/>
                      </a:lnTo>
                      <a:lnTo>
                        <a:pt x="126" y="16"/>
                      </a:lnTo>
                      <a:lnTo>
                        <a:pt x="144" y="9"/>
                      </a:lnTo>
                      <a:lnTo>
                        <a:pt x="164" y="4"/>
                      </a:lnTo>
                      <a:lnTo>
                        <a:pt x="174" y="2"/>
                      </a:lnTo>
                      <a:lnTo>
                        <a:pt x="184" y="1"/>
                      </a:lnTo>
                      <a:lnTo>
                        <a:pt x="194" y="0"/>
                      </a:lnTo>
                      <a:lnTo>
                        <a:pt x="205" y="0"/>
                      </a:lnTo>
                      <a:lnTo>
                        <a:pt x="8497" y="0"/>
                      </a:lnTo>
                      <a:lnTo>
                        <a:pt x="8507" y="0"/>
                      </a:lnTo>
                      <a:lnTo>
                        <a:pt x="8517" y="1"/>
                      </a:lnTo>
                      <a:lnTo>
                        <a:pt x="8528" y="2"/>
                      </a:lnTo>
                      <a:lnTo>
                        <a:pt x="8538" y="4"/>
                      </a:lnTo>
                      <a:lnTo>
                        <a:pt x="8557" y="9"/>
                      </a:lnTo>
                      <a:lnTo>
                        <a:pt x="8576" y="16"/>
                      </a:lnTo>
                      <a:lnTo>
                        <a:pt x="8594" y="25"/>
                      </a:lnTo>
                      <a:lnTo>
                        <a:pt x="8611" y="35"/>
                      </a:lnTo>
                      <a:lnTo>
                        <a:pt x="8626" y="47"/>
                      </a:lnTo>
                      <a:lnTo>
                        <a:pt x="8641" y="60"/>
                      </a:lnTo>
                      <a:lnTo>
                        <a:pt x="8654" y="74"/>
                      </a:lnTo>
                      <a:lnTo>
                        <a:pt x="8666" y="90"/>
                      </a:lnTo>
                      <a:lnTo>
                        <a:pt x="8676" y="107"/>
                      </a:lnTo>
                      <a:lnTo>
                        <a:pt x="8685" y="125"/>
                      </a:lnTo>
                      <a:lnTo>
                        <a:pt x="8691" y="143"/>
                      </a:lnTo>
                      <a:lnTo>
                        <a:pt x="8696" y="163"/>
                      </a:lnTo>
                      <a:lnTo>
                        <a:pt x="8698" y="173"/>
                      </a:lnTo>
                      <a:lnTo>
                        <a:pt x="8700" y="183"/>
                      </a:lnTo>
                      <a:lnTo>
                        <a:pt x="8700" y="193"/>
                      </a:lnTo>
                      <a:lnTo>
                        <a:pt x="8701" y="204"/>
                      </a:lnTo>
                      <a:lnTo>
                        <a:pt x="8701" y="56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7" name="Rectangle 8">
                  <a:extLst>
                    <a:ext uri="{FF2B5EF4-FFF2-40B4-BE49-F238E27FC236}">
                      <a16:creationId xmlns:a16="http://schemas.microsoft.com/office/drawing/2014/main" id="{C81EF635-3341-1988-C91A-756F768D5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7425" y="2595344"/>
                  <a:ext cx="2591213" cy="1605795"/>
                </a:xfrm>
                <a:prstGeom prst="rect">
                  <a:avLst/>
                </a:prstGeom>
                <a:solidFill>
                  <a:srgbClr val="89BA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42F94F62-3F3E-F26E-8674-14AAA07B4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7976" y="2454570"/>
                  <a:ext cx="1023281" cy="1171823"/>
                </a:xfrm>
                <a:custGeom>
                  <a:avLst/>
                  <a:gdLst>
                    <a:gd name="T0" fmla="*/ 3162 w 3162"/>
                    <a:gd name="T1" fmla="*/ 3621 h 3621"/>
                    <a:gd name="T2" fmla="*/ 2814 w 3162"/>
                    <a:gd name="T3" fmla="*/ 3621 h 3621"/>
                    <a:gd name="T4" fmla="*/ 2814 w 3162"/>
                    <a:gd name="T5" fmla="*/ 435 h 3621"/>
                    <a:gd name="T6" fmla="*/ 175 w 3162"/>
                    <a:gd name="T7" fmla="*/ 435 h 3621"/>
                    <a:gd name="T8" fmla="*/ 0 w 3162"/>
                    <a:gd name="T9" fmla="*/ 0 h 3621"/>
                    <a:gd name="T10" fmla="*/ 2958 w 3162"/>
                    <a:gd name="T11" fmla="*/ 0 h 3621"/>
                    <a:gd name="T12" fmla="*/ 2968 w 3162"/>
                    <a:gd name="T13" fmla="*/ 0 h 3621"/>
                    <a:gd name="T14" fmla="*/ 2978 w 3162"/>
                    <a:gd name="T15" fmla="*/ 1 h 3621"/>
                    <a:gd name="T16" fmla="*/ 2989 w 3162"/>
                    <a:gd name="T17" fmla="*/ 2 h 3621"/>
                    <a:gd name="T18" fmla="*/ 2999 w 3162"/>
                    <a:gd name="T19" fmla="*/ 4 h 3621"/>
                    <a:gd name="T20" fmla="*/ 3018 w 3162"/>
                    <a:gd name="T21" fmla="*/ 9 h 3621"/>
                    <a:gd name="T22" fmla="*/ 3037 w 3162"/>
                    <a:gd name="T23" fmla="*/ 16 h 3621"/>
                    <a:gd name="T24" fmla="*/ 3055 w 3162"/>
                    <a:gd name="T25" fmla="*/ 25 h 3621"/>
                    <a:gd name="T26" fmla="*/ 3072 w 3162"/>
                    <a:gd name="T27" fmla="*/ 35 h 3621"/>
                    <a:gd name="T28" fmla="*/ 3087 w 3162"/>
                    <a:gd name="T29" fmla="*/ 47 h 3621"/>
                    <a:gd name="T30" fmla="*/ 3102 w 3162"/>
                    <a:gd name="T31" fmla="*/ 60 h 3621"/>
                    <a:gd name="T32" fmla="*/ 3115 w 3162"/>
                    <a:gd name="T33" fmla="*/ 74 h 3621"/>
                    <a:gd name="T34" fmla="*/ 3127 w 3162"/>
                    <a:gd name="T35" fmla="*/ 90 h 3621"/>
                    <a:gd name="T36" fmla="*/ 3137 w 3162"/>
                    <a:gd name="T37" fmla="*/ 107 h 3621"/>
                    <a:gd name="T38" fmla="*/ 3146 w 3162"/>
                    <a:gd name="T39" fmla="*/ 125 h 3621"/>
                    <a:gd name="T40" fmla="*/ 3152 w 3162"/>
                    <a:gd name="T41" fmla="*/ 143 h 3621"/>
                    <a:gd name="T42" fmla="*/ 3157 w 3162"/>
                    <a:gd name="T43" fmla="*/ 163 h 3621"/>
                    <a:gd name="T44" fmla="*/ 3159 w 3162"/>
                    <a:gd name="T45" fmla="*/ 173 h 3621"/>
                    <a:gd name="T46" fmla="*/ 3161 w 3162"/>
                    <a:gd name="T47" fmla="*/ 183 h 3621"/>
                    <a:gd name="T48" fmla="*/ 3161 w 3162"/>
                    <a:gd name="T49" fmla="*/ 193 h 3621"/>
                    <a:gd name="T50" fmla="*/ 3162 w 3162"/>
                    <a:gd name="T51" fmla="*/ 204 h 3621"/>
                    <a:gd name="T52" fmla="*/ 3162 w 3162"/>
                    <a:gd name="T53" fmla="*/ 3621 h 36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62" h="3621">
                      <a:moveTo>
                        <a:pt x="3162" y="3621"/>
                      </a:moveTo>
                      <a:lnTo>
                        <a:pt x="2814" y="3621"/>
                      </a:lnTo>
                      <a:lnTo>
                        <a:pt x="2814" y="435"/>
                      </a:lnTo>
                      <a:lnTo>
                        <a:pt x="175" y="435"/>
                      </a:lnTo>
                      <a:lnTo>
                        <a:pt x="0" y="0"/>
                      </a:lnTo>
                      <a:lnTo>
                        <a:pt x="2958" y="0"/>
                      </a:lnTo>
                      <a:lnTo>
                        <a:pt x="2968" y="0"/>
                      </a:lnTo>
                      <a:lnTo>
                        <a:pt x="2978" y="1"/>
                      </a:lnTo>
                      <a:lnTo>
                        <a:pt x="2989" y="2"/>
                      </a:lnTo>
                      <a:lnTo>
                        <a:pt x="2999" y="4"/>
                      </a:lnTo>
                      <a:lnTo>
                        <a:pt x="3018" y="9"/>
                      </a:lnTo>
                      <a:lnTo>
                        <a:pt x="3037" y="16"/>
                      </a:lnTo>
                      <a:lnTo>
                        <a:pt x="3055" y="25"/>
                      </a:lnTo>
                      <a:lnTo>
                        <a:pt x="3072" y="35"/>
                      </a:lnTo>
                      <a:lnTo>
                        <a:pt x="3087" y="47"/>
                      </a:lnTo>
                      <a:lnTo>
                        <a:pt x="3102" y="60"/>
                      </a:lnTo>
                      <a:lnTo>
                        <a:pt x="3115" y="74"/>
                      </a:lnTo>
                      <a:lnTo>
                        <a:pt x="3127" y="90"/>
                      </a:lnTo>
                      <a:lnTo>
                        <a:pt x="3137" y="107"/>
                      </a:lnTo>
                      <a:lnTo>
                        <a:pt x="3146" y="125"/>
                      </a:lnTo>
                      <a:lnTo>
                        <a:pt x="3152" y="143"/>
                      </a:lnTo>
                      <a:lnTo>
                        <a:pt x="3157" y="163"/>
                      </a:lnTo>
                      <a:lnTo>
                        <a:pt x="3159" y="173"/>
                      </a:lnTo>
                      <a:lnTo>
                        <a:pt x="3161" y="183"/>
                      </a:lnTo>
                      <a:lnTo>
                        <a:pt x="3161" y="193"/>
                      </a:lnTo>
                      <a:lnTo>
                        <a:pt x="3162" y="204"/>
                      </a:lnTo>
                      <a:lnTo>
                        <a:pt x="3162" y="362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761B0C1A-D66F-32BB-7149-8AD75C263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084" y="2454570"/>
                <a:ext cx="1351431" cy="1887343"/>
              </a:xfrm>
              <a:custGeom>
                <a:avLst/>
                <a:gdLst>
                  <a:gd name="T0" fmla="*/ 2639 w 2639"/>
                  <a:gd name="T1" fmla="*/ 3186 h 3186"/>
                  <a:gd name="T2" fmla="*/ 1282 w 2639"/>
                  <a:gd name="T3" fmla="*/ 3186 h 3186"/>
                  <a:gd name="T4" fmla="*/ 0 w 2639"/>
                  <a:gd name="T5" fmla="*/ 0 h 3186"/>
                  <a:gd name="T6" fmla="*/ 2639 w 2639"/>
                  <a:gd name="T7" fmla="*/ 0 h 3186"/>
                  <a:gd name="T8" fmla="*/ 2639 w 2639"/>
                  <a:gd name="T9" fmla="*/ 3186 h 3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9" h="3186">
                    <a:moveTo>
                      <a:pt x="2639" y="3186"/>
                    </a:moveTo>
                    <a:lnTo>
                      <a:pt x="1282" y="3186"/>
                    </a:lnTo>
                    <a:lnTo>
                      <a:pt x="0" y="0"/>
                    </a:lnTo>
                    <a:lnTo>
                      <a:pt x="2639" y="0"/>
                    </a:lnTo>
                    <a:lnTo>
                      <a:pt x="2639" y="3186"/>
                    </a:lnTo>
                    <a:close/>
                  </a:path>
                </a:pathLst>
              </a:cu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1" name="Freeform 149">
              <a:extLst>
                <a:ext uri="{FF2B5EF4-FFF2-40B4-BE49-F238E27FC236}">
                  <a16:creationId xmlns:a16="http://schemas.microsoft.com/office/drawing/2014/main" id="{BBC2A52B-97EE-6924-F0E0-C967274A7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011" y="2957173"/>
              <a:ext cx="1236230" cy="888540"/>
            </a:xfrm>
            <a:custGeom>
              <a:avLst/>
              <a:gdLst>
                <a:gd name="T0" fmla="*/ 15520 w 16128"/>
                <a:gd name="T1" fmla="*/ 8415 h 11592"/>
                <a:gd name="T2" fmla="*/ 14859 w 16128"/>
                <a:gd name="T3" fmla="*/ 8329 h 11592"/>
                <a:gd name="T4" fmla="*/ 14635 w 16128"/>
                <a:gd name="T5" fmla="*/ 6899 h 11592"/>
                <a:gd name="T6" fmla="*/ 14524 w 16128"/>
                <a:gd name="T7" fmla="*/ 5779 h 11592"/>
                <a:gd name="T8" fmla="*/ 13435 w 16128"/>
                <a:gd name="T9" fmla="*/ 5501 h 11592"/>
                <a:gd name="T10" fmla="*/ 10491 w 16128"/>
                <a:gd name="T11" fmla="*/ 5396 h 11592"/>
                <a:gd name="T12" fmla="*/ 9530 w 16128"/>
                <a:gd name="T13" fmla="*/ 4251 h 11592"/>
                <a:gd name="T14" fmla="*/ 10290 w 16128"/>
                <a:gd name="T15" fmla="*/ 4132 h 11592"/>
                <a:gd name="T16" fmla="*/ 10707 w 16128"/>
                <a:gd name="T17" fmla="*/ 3575 h 11592"/>
                <a:gd name="T18" fmla="*/ 10834 w 16128"/>
                <a:gd name="T19" fmla="*/ 1641 h 11592"/>
                <a:gd name="T20" fmla="*/ 10385 w 16128"/>
                <a:gd name="T21" fmla="*/ 247 h 11592"/>
                <a:gd name="T22" fmla="*/ 8186 w 16128"/>
                <a:gd name="T23" fmla="*/ 13 h 11592"/>
                <a:gd name="T24" fmla="*/ 5947 w 16128"/>
                <a:gd name="T25" fmla="*/ 498 h 11592"/>
                <a:gd name="T26" fmla="*/ 5438 w 16128"/>
                <a:gd name="T27" fmla="*/ 1929 h 11592"/>
                <a:gd name="T28" fmla="*/ 5582 w 16128"/>
                <a:gd name="T29" fmla="*/ 3665 h 11592"/>
                <a:gd name="T30" fmla="*/ 6043 w 16128"/>
                <a:gd name="T31" fmla="*/ 4099 h 11592"/>
                <a:gd name="T32" fmla="*/ 7522 w 16128"/>
                <a:gd name="T33" fmla="*/ 4259 h 11592"/>
                <a:gd name="T34" fmla="*/ 4220 w 16128"/>
                <a:gd name="T35" fmla="*/ 5772 h 11592"/>
                <a:gd name="T36" fmla="*/ 1921 w 16128"/>
                <a:gd name="T37" fmla="*/ 6070 h 11592"/>
                <a:gd name="T38" fmla="*/ 1605 w 16128"/>
                <a:gd name="T39" fmla="*/ 6601 h 11592"/>
                <a:gd name="T40" fmla="*/ 1700 w 16128"/>
                <a:gd name="T41" fmla="*/ 7934 h 11592"/>
                <a:gd name="T42" fmla="*/ 1103 w 16128"/>
                <a:gd name="T43" fmla="*/ 8452 h 11592"/>
                <a:gd name="T44" fmla="*/ 474 w 16128"/>
                <a:gd name="T45" fmla="*/ 8656 h 11592"/>
                <a:gd name="T46" fmla="*/ 87 w 16128"/>
                <a:gd name="T47" fmla="*/ 9299 h 11592"/>
                <a:gd name="T48" fmla="*/ 35 w 16128"/>
                <a:gd name="T49" fmla="*/ 10712 h 11592"/>
                <a:gd name="T50" fmla="*/ 465 w 16128"/>
                <a:gd name="T51" fmla="*/ 11447 h 11592"/>
                <a:gd name="T52" fmla="*/ 2267 w 16128"/>
                <a:gd name="T53" fmla="*/ 11592 h 11592"/>
                <a:gd name="T54" fmla="*/ 3857 w 16128"/>
                <a:gd name="T55" fmla="*/ 11420 h 11592"/>
                <a:gd name="T56" fmla="*/ 4139 w 16128"/>
                <a:gd name="T57" fmla="*/ 10366 h 11592"/>
                <a:gd name="T58" fmla="*/ 4037 w 16128"/>
                <a:gd name="T59" fmla="*/ 8885 h 11592"/>
                <a:gd name="T60" fmla="*/ 3672 w 16128"/>
                <a:gd name="T61" fmla="*/ 8453 h 11592"/>
                <a:gd name="T62" fmla="*/ 3043 w 16128"/>
                <a:gd name="T63" fmla="*/ 8341 h 11592"/>
                <a:gd name="T64" fmla="*/ 2471 w 16128"/>
                <a:gd name="T65" fmla="*/ 7783 h 11592"/>
                <a:gd name="T66" fmla="*/ 2493 w 16128"/>
                <a:gd name="T67" fmla="*/ 6952 h 11592"/>
                <a:gd name="T68" fmla="*/ 2985 w 16128"/>
                <a:gd name="T69" fmla="*/ 6628 h 11592"/>
                <a:gd name="T70" fmla="*/ 5174 w 16128"/>
                <a:gd name="T71" fmla="*/ 6439 h 11592"/>
                <a:gd name="T72" fmla="*/ 7396 w 16128"/>
                <a:gd name="T73" fmla="*/ 8416 h 11592"/>
                <a:gd name="T74" fmla="*/ 6736 w 16128"/>
                <a:gd name="T75" fmla="*/ 8584 h 11592"/>
                <a:gd name="T76" fmla="*/ 6331 w 16128"/>
                <a:gd name="T77" fmla="*/ 8905 h 11592"/>
                <a:gd name="T78" fmla="*/ 6107 w 16128"/>
                <a:gd name="T79" fmla="*/ 10212 h 11592"/>
                <a:gd name="T80" fmla="*/ 6339 w 16128"/>
                <a:gd name="T81" fmla="*/ 11333 h 11592"/>
                <a:gd name="T82" fmla="*/ 7621 w 16128"/>
                <a:gd name="T83" fmla="*/ 11568 h 11592"/>
                <a:gd name="T84" fmla="*/ 9582 w 16128"/>
                <a:gd name="T85" fmla="*/ 11527 h 11592"/>
                <a:gd name="T86" fmla="*/ 10186 w 16128"/>
                <a:gd name="T87" fmla="*/ 10879 h 11592"/>
                <a:gd name="T88" fmla="*/ 10228 w 16128"/>
                <a:gd name="T89" fmla="*/ 9356 h 11592"/>
                <a:gd name="T90" fmla="*/ 9919 w 16128"/>
                <a:gd name="T91" fmla="*/ 8514 h 11592"/>
                <a:gd name="T92" fmla="*/ 9358 w 16128"/>
                <a:gd name="T93" fmla="*/ 8362 h 11592"/>
                <a:gd name="T94" fmla="*/ 8524 w 16128"/>
                <a:gd name="T95" fmla="*/ 8320 h 11592"/>
                <a:gd name="T96" fmla="*/ 11807 w 16128"/>
                <a:gd name="T97" fmla="*/ 6240 h 11592"/>
                <a:gd name="T98" fmla="*/ 13522 w 16128"/>
                <a:gd name="T99" fmla="*/ 6346 h 11592"/>
                <a:gd name="T100" fmla="*/ 13768 w 16128"/>
                <a:gd name="T101" fmla="*/ 6900 h 11592"/>
                <a:gd name="T102" fmla="*/ 13845 w 16128"/>
                <a:gd name="T103" fmla="*/ 7890 h 11592"/>
                <a:gd name="T104" fmla="*/ 13148 w 16128"/>
                <a:gd name="T105" fmla="*/ 8463 h 11592"/>
                <a:gd name="T106" fmla="*/ 12462 w 16128"/>
                <a:gd name="T107" fmla="*/ 8657 h 11592"/>
                <a:gd name="T108" fmla="*/ 12063 w 16128"/>
                <a:gd name="T109" fmla="*/ 9299 h 11592"/>
                <a:gd name="T110" fmla="*/ 12011 w 16128"/>
                <a:gd name="T111" fmla="*/ 10712 h 11592"/>
                <a:gd name="T112" fmla="*/ 12441 w 16128"/>
                <a:gd name="T113" fmla="*/ 11447 h 11592"/>
                <a:gd name="T114" fmla="*/ 14244 w 16128"/>
                <a:gd name="T115" fmla="*/ 11592 h 11592"/>
                <a:gd name="T116" fmla="*/ 15833 w 16128"/>
                <a:gd name="T117" fmla="*/ 11420 h 11592"/>
                <a:gd name="T118" fmla="*/ 16115 w 16128"/>
                <a:gd name="T119" fmla="*/ 10366 h 11592"/>
                <a:gd name="T120" fmla="*/ 16013 w 16128"/>
                <a:gd name="T121" fmla="*/ 8885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28" h="11592">
                  <a:moveTo>
                    <a:pt x="15870" y="8578"/>
                  </a:moveTo>
                  <a:lnTo>
                    <a:pt x="15855" y="8563"/>
                  </a:lnTo>
                  <a:lnTo>
                    <a:pt x="15838" y="8548"/>
                  </a:lnTo>
                  <a:lnTo>
                    <a:pt x="15819" y="8533"/>
                  </a:lnTo>
                  <a:lnTo>
                    <a:pt x="15797" y="8519"/>
                  </a:lnTo>
                  <a:lnTo>
                    <a:pt x="15774" y="8506"/>
                  </a:lnTo>
                  <a:lnTo>
                    <a:pt x="15748" y="8493"/>
                  </a:lnTo>
                  <a:lnTo>
                    <a:pt x="15721" y="8480"/>
                  </a:lnTo>
                  <a:lnTo>
                    <a:pt x="15692" y="8468"/>
                  </a:lnTo>
                  <a:lnTo>
                    <a:pt x="15661" y="8456"/>
                  </a:lnTo>
                  <a:lnTo>
                    <a:pt x="15628" y="8445"/>
                  </a:lnTo>
                  <a:lnTo>
                    <a:pt x="15594" y="8434"/>
                  </a:lnTo>
                  <a:lnTo>
                    <a:pt x="15558" y="8424"/>
                  </a:lnTo>
                  <a:lnTo>
                    <a:pt x="15520" y="8415"/>
                  </a:lnTo>
                  <a:lnTo>
                    <a:pt x="15481" y="8406"/>
                  </a:lnTo>
                  <a:lnTo>
                    <a:pt x="15441" y="8397"/>
                  </a:lnTo>
                  <a:lnTo>
                    <a:pt x="15398" y="8389"/>
                  </a:lnTo>
                  <a:lnTo>
                    <a:pt x="15355" y="8381"/>
                  </a:lnTo>
                  <a:lnTo>
                    <a:pt x="15311" y="8374"/>
                  </a:lnTo>
                  <a:lnTo>
                    <a:pt x="15265" y="8366"/>
                  </a:lnTo>
                  <a:lnTo>
                    <a:pt x="15218" y="8360"/>
                  </a:lnTo>
                  <a:lnTo>
                    <a:pt x="15169" y="8354"/>
                  </a:lnTo>
                  <a:lnTo>
                    <a:pt x="15120" y="8348"/>
                  </a:lnTo>
                  <a:lnTo>
                    <a:pt x="15070" y="8344"/>
                  </a:lnTo>
                  <a:lnTo>
                    <a:pt x="15018" y="8339"/>
                  </a:lnTo>
                  <a:lnTo>
                    <a:pt x="14966" y="8335"/>
                  </a:lnTo>
                  <a:lnTo>
                    <a:pt x="14912" y="8332"/>
                  </a:lnTo>
                  <a:lnTo>
                    <a:pt x="14859" y="8329"/>
                  </a:lnTo>
                  <a:lnTo>
                    <a:pt x="14803" y="8326"/>
                  </a:lnTo>
                  <a:lnTo>
                    <a:pt x="14693" y="8322"/>
                  </a:lnTo>
                  <a:lnTo>
                    <a:pt x="14579" y="8320"/>
                  </a:lnTo>
                  <a:lnTo>
                    <a:pt x="14581" y="8244"/>
                  </a:lnTo>
                  <a:lnTo>
                    <a:pt x="14583" y="8163"/>
                  </a:lnTo>
                  <a:lnTo>
                    <a:pt x="14587" y="8078"/>
                  </a:lnTo>
                  <a:lnTo>
                    <a:pt x="14590" y="7989"/>
                  </a:lnTo>
                  <a:lnTo>
                    <a:pt x="14599" y="7804"/>
                  </a:lnTo>
                  <a:lnTo>
                    <a:pt x="14609" y="7610"/>
                  </a:lnTo>
                  <a:lnTo>
                    <a:pt x="14618" y="7408"/>
                  </a:lnTo>
                  <a:lnTo>
                    <a:pt x="14627" y="7205"/>
                  </a:lnTo>
                  <a:lnTo>
                    <a:pt x="14630" y="7102"/>
                  </a:lnTo>
                  <a:lnTo>
                    <a:pt x="14633" y="7001"/>
                  </a:lnTo>
                  <a:lnTo>
                    <a:pt x="14635" y="6899"/>
                  </a:lnTo>
                  <a:lnTo>
                    <a:pt x="14637" y="6799"/>
                  </a:lnTo>
                  <a:lnTo>
                    <a:pt x="14637" y="6701"/>
                  </a:lnTo>
                  <a:lnTo>
                    <a:pt x="14636" y="6605"/>
                  </a:lnTo>
                  <a:lnTo>
                    <a:pt x="14635" y="6510"/>
                  </a:lnTo>
                  <a:lnTo>
                    <a:pt x="14631" y="6419"/>
                  </a:lnTo>
                  <a:lnTo>
                    <a:pt x="14627" y="6331"/>
                  </a:lnTo>
                  <a:lnTo>
                    <a:pt x="14620" y="6246"/>
                  </a:lnTo>
                  <a:lnTo>
                    <a:pt x="14613" y="6164"/>
                  </a:lnTo>
                  <a:lnTo>
                    <a:pt x="14603" y="6087"/>
                  </a:lnTo>
                  <a:lnTo>
                    <a:pt x="14592" y="6015"/>
                  </a:lnTo>
                  <a:lnTo>
                    <a:pt x="14578" y="5947"/>
                  </a:lnTo>
                  <a:lnTo>
                    <a:pt x="14563" y="5886"/>
                  </a:lnTo>
                  <a:lnTo>
                    <a:pt x="14544" y="5829"/>
                  </a:lnTo>
                  <a:lnTo>
                    <a:pt x="14524" y="5779"/>
                  </a:lnTo>
                  <a:lnTo>
                    <a:pt x="14501" y="5736"/>
                  </a:lnTo>
                  <a:lnTo>
                    <a:pt x="14476" y="5699"/>
                  </a:lnTo>
                  <a:lnTo>
                    <a:pt x="14448" y="5669"/>
                  </a:lnTo>
                  <a:lnTo>
                    <a:pt x="14422" y="5654"/>
                  </a:lnTo>
                  <a:lnTo>
                    <a:pt x="14383" y="5639"/>
                  </a:lnTo>
                  <a:lnTo>
                    <a:pt x="14329" y="5623"/>
                  </a:lnTo>
                  <a:lnTo>
                    <a:pt x="14261" y="5607"/>
                  </a:lnTo>
                  <a:lnTo>
                    <a:pt x="14180" y="5591"/>
                  </a:lnTo>
                  <a:lnTo>
                    <a:pt x="14085" y="5576"/>
                  </a:lnTo>
                  <a:lnTo>
                    <a:pt x="13978" y="5561"/>
                  </a:lnTo>
                  <a:lnTo>
                    <a:pt x="13859" y="5545"/>
                  </a:lnTo>
                  <a:lnTo>
                    <a:pt x="13728" y="5530"/>
                  </a:lnTo>
                  <a:lnTo>
                    <a:pt x="13587" y="5515"/>
                  </a:lnTo>
                  <a:lnTo>
                    <a:pt x="13435" y="5501"/>
                  </a:lnTo>
                  <a:lnTo>
                    <a:pt x="13273" y="5488"/>
                  </a:lnTo>
                  <a:lnTo>
                    <a:pt x="13102" y="5475"/>
                  </a:lnTo>
                  <a:lnTo>
                    <a:pt x="12922" y="5463"/>
                  </a:lnTo>
                  <a:lnTo>
                    <a:pt x="12733" y="5451"/>
                  </a:lnTo>
                  <a:lnTo>
                    <a:pt x="12535" y="5440"/>
                  </a:lnTo>
                  <a:lnTo>
                    <a:pt x="12332" y="5431"/>
                  </a:lnTo>
                  <a:lnTo>
                    <a:pt x="12121" y="5422"/>
                  </a:lnTo>
                  <a:lnTo>
                    <a:pt x="11903" y="5414"/>
                  </a:lnTo>
                  <a:lnTo>
                    <a:pt x="11680" y="5408"/>
                  </a:lnTo>
                  <a:lnTo>
                    <a:pt x="11451" y="5403"/>
                  </a:lnTo>
                  <a:lnTo>
                    <a:pt x="11217" y="5399"/>
                  </a:lnTo>
                  <a:lnTo>
                    <a:pt x="10979" y="5396"/>
                  </a:lnTo>
                  <a:lnTo>
                    <a:pt x="10737" y="5395"/>
                  </a:lnTo>
                  <a:lnTo>
                    <a:pt x="10491" y="5396"/>
                  </a:lnTo>
                  <a:lnTo>
                    <a:pt x="10243" y="5397"/>
                  </a:lnTo>
                  <a:lnTo>
                    <a:pt x="9992" y="5401"/>
                  </a:lnTo>
                  <a:lnTo>
                    <a:pt x="9739" y="5406"/>
                  </a:lnTo>
                  <a:lnTo>
                    <a:pt x="9485" y="5414"/>
                  </a:lnTo>
                  <a:lnTo>
                    <a:pt x="9230" y="5423"/>
                  </a:lnTo>
                  <a:lnTo>
                    <a:pt x="8975" y="5434"/>
                  </a:lnTo>
                  <a:lnTo>
                    <a:pt x="8720" y="5447"/>
                  </a:lnTo>
                  <a:lnTo>
                    <a:pt x="8800" y="4283"/>
                  </a:lnTo>
                  <a:lnTo>
                    <a:pt x="8953" y="4280"/>
                  </a:lnTo>
                  <a:lnTo>
                    <a:pt x="9104" y="4275"/>
                  </a:lnTo>
                  <a:lnTo>
                    <a:pt x="9250" y="4268"/>
                  </a:lnTo>
                  <a:lnTo>
                    <a:pt x="9393" y="4260"/>
                  </a:lnTo>
                  <a:lnTo>
                    <a:pt x="9462" y="4256"/>
                  </a:lnTo>
                  <a:lnTo>
                    <a:pt x="9530" y="4251"/>
                  </a:lnTo>
                  <a:lnTo>
                    <a:pt x="9596" y="4244"/>
                  </a:lnTo>
                  <a:lnTo>
                    <a:pt x="9661" y="4238"/>
                  </a:lnTo>
                  <a:lnTo>
                    <a:pt x="9724" y="4232"/>
                  </a:lnTo>
                  <a:lnTo>
                    <a:pt x="9786" y="4225"/>
                  </a:lnTo>
                  <a:lnTo>
                    <a:pt x="9845" y="4218"/>
                  </a:lnTo>
                  <a:lnTo>
                    <a:pt x="9904" y="4211"/>
                  </a:lnTo>
                  <a:lnTo>
                    <a:pt x="9959" y="4203"/>
                  </a:lnTo>
                  <a:lnTo>
                    <a:pt x="10013" y="4194"/>
                  </a:lnTo>
                  <a:lnTo>
                    <a:pt x="10065" y="4185"/>
                  </a:lnTo>
                  <a:lnTo>
                    <a:pt x="10114" y="4176"/>
                  </a:lnTo>
                  <a:lnTo>
                    <a:pt x="10163" y="4166"/>
                  </a:lnTo>
                  <a:lnTo>
                    <a:pt x="10207" y="4154"/>
                  </a:lnTo>
                  <a:lnTo>
                    <a:pt x="10250" y="4143"/>
                  </a:lnTo>
                  <a:lnTo>
                    <a:pt x="10290" y="4132"/>
                  </a:lnTo>
                  <a:lnTo>
                    <a:pt x="10328" y="4120"/>
                  </a:lnTo>
                  <a:lnTo>
                    <a:pt x="10362" y="4107"/>
                  </a:lnTo>
                  <a:lnTo>
                    <a:pt x="10394" y="4094"/>
                  </a:lnTo>
                  <a:lnTo>
                    <a:pt x="10424" y="4081"/>
                  </a:lnTo>
                  <a:lnTo>
                    <a:pt x="10451" y="4066"/>
                  </a:lnTo>
                  <a:lnTo>
                    <a:pt x="10474" y="4051"/>
                  </a:lnTo>
                  <a:lnTo>
                    <a:pt x="10494" y="4036"/>
                  </a:lnTo>
                  <a:lnTo>
                    <a:pt x="10511" y="4021"/>
                  </a:lnTo>
                  <a:lnTo>
                    <a:pt x="10550" y="3975"/>
                  </a:lnTo>
                  <a:lnTo>
                    <a:pt x="10585" y="3917"/>
                  </a:lnTo>
                  <a:lnTo>
                    <a:pt x="10619" y="3847"/>
                  </a:lnTo>
                  <a:lnTo>
                    <a:pt x="10651" y="3766"/>
                  </a:lnTo>
                  <a:lnTo>
                    <a:pt x="10680" y="3675"/>
                  </a:lnTo>
                  <a:lnTo>
                    <a:pt x="10707" y="3575"/>
                  </a:lnTo>
                  <a:lnTo>
                    <a:pt x="10732" y="3465"/>
                  </a:lnTo>
                  <a:lnTo>
                    <a:pt x="10754" y="3349"/>
                  </a:lnTo>
                  <a:lnTo>
                    <a:pt x="10775" y="3226"/>
                  </a:lnTo>
                  <a:lnTo>
                    <a:pt x="10793" y="3095"/>
                  </a:lnTo>
                  <a:lnTo>
                    <a:pt x="10809" y="2960"/>
                  </a:lnTo>
                  <a:lnTo>
                    <a:pt x="10822" y="2821"/>
                  </a:lnTo>
                  <a:lnTo>
                    <a:pt x="10832" y="2678"/>
                  </a:lnTo>
                  <a:lnTo>
                    <a:pt x="10840" y="2531"/>
                  </a:lnTo>
                  <a:lnTo>
                    <a:pt x="10846" y="2384"/>
                  </a:lnTo>
                  <a:lnTo>
                    <a:pt x="10849" y="2234"/>
                  </a:lnTo>
                  <a:lnTo>
                    <a:pt x="10849" y="2085"/>
                  </a:lnTo>
                  <a:lnTo>
                    <a:pt x="10846" y="1936"/>
                  </a:lnTo>
                  <a:lnTo>
                    <a:pt x="10841" y="1788"/>
                  </a:lnTo>
                  <a:lnTo>
                    <a:pt x="10834" y="1641"/>
                  </a:lnTo>
                  <a:lnTo>
                    <a:pt x="10823" y="1498"/>
                  </a:lnTo>
                  <a:lnTo>
                    <a:pt x="10810" y="1359"/>
                  </a:lnTo>
                  <a:lnTo>
                    <a:pt x="10794" y="1223"/>
                  </a:lnTo>
                  <a:lnTo>
                    <a:pt x="10775" y="1094"/>
                  </a:lnTo>
                  <a:lnTo>
                    <a:pt x="10752" y="970"/>
                  </a:lnTo>
                  <a:lnTo>
                    <a:pt x="10727" y="853"/>
                  </a:lnTo>
                  <a:lnTo>
                    <a:pt x="10699" y="744"/>
                  </a:lnTo>
                  <a:lnTo>
                    <a:pt x="10668" y="643"/>
                  </a:lnTo>
                  <a:lnTo>
                    <a:pt x="10633" y="552"/>
                  </a:lnTo>
                  <a:lnTo>
                    <a:pt x="10596" y="471"/>
                  </a:lnTo>
                  <a:lnTo>
                    <a:pt x="10556" y="401"/>
                  </a:lnTo>
                  <a:lnTo>
                    <a:pt x="10511" y="343"/>
                  </a:lnTo>
                  <a:lnTo>
                    <a:pt x="10457" y="292"/>
                  </a:lnTo>
                  <a:lnTo>
                    <a:pt x="10385" y="247"/>
                  </a:lnTo>
                  <a:lnTo>
                    <a:pt x="10297" y="204"/>
                  </a:lnTo>
                  <a:lnTo>
                    <a:pt x="10193" y="166"/>
                  </a:lnTo>
                  <a:lnTo>
                    <a:pt x="10076" y="133"/>
                  </a:lnTo>
                  <a:lnTo>
                    <a:pt x="9945" y="102"/>
                  </a:lnTo>
                  <a:lnTo>
                    <a:pt x="9803" y="76"/>
                  </a:lnTo>
                  <a:lnTo>
                    <a:pt x="9651" y="54"/>
                  </a:lnTo>
                  <a:lnTo>
                    <a:pt x="9488" y="35"/>
                  </a:lnTo>
                  <a:lnTo>
                    <a:pt x="9318" y="21"/>
                  </a:lnTo>
                  <a:lnTo>
                    <a:pt x="9141" y="10"/>
                  </a:lnTo>
                  <a:lnTo>
                    <a:pt x="8957" y="3"/>
                  </a:lnTo>
                  <a:lnTo>
                    <a:pt x="8769" y="0"/>
                  </a:lnTo>
                  <a:lnTo>
                    <a:pt x="8576" y="1"/>
                  </a:lnTo>
                  <a:lnTo>
                    <a:pt x="8383" y="5"/>
                  </a:lnTo>
                  <a:lnTo>
                    <a:pt x="8186" y="13"/>
                  </a:lnTo>
                  <a:lnTo>
                    <a:pt x="7990" y="25"/>
                  </a:lnTo>
                  <a:lnTo>
                    <a:pt x="7795" y="40"/>
                  </a:lnTo>
                  <a:lnTo>
                    <a:pt x="7602" y="59"/>
                  </a:lnTo>
                  <a:lnTo>
                    <a:pt x="7413" y="82"/>
                  </a:lnTo>
                  <a:lnTo>
                    <a:pt x="7227" y="107"/>
                  </a:lnTo>
                  <a:lnTo>
                    <a:pt x="7048" y="138"/>
                  </a:lnTo>
                  <a:lnTo>
                    <a:pt x="6875" y="170"/>
                  </a:lnTo>
                  <a:lnTo>
                    <a:pt x="6709" y="207"/>
                  </a:lnTo>
                  <a:lnTo>
                    <a:pt x="6553" y="247"/>
                  </a:lnTo>
                  <a:lnTo>
                    <a:pt x="6407" y="290"/>
                  </a:lnTo>
                  <a:lnTo>
                    <a:pt x="6272" y="337"/>
                  </a:lnTo>
                  <a:lnTo>
                    <a:pt x="6150" y="388"/>
                  </a:lnTo>
                  <a:lnTo>
                    <a:pt x="6042" y="441"/>
                  </a:lnTo>
                  <a:lnTo>
                    <a:pt x="5947" y="498"/>
                  </a:lnTo>
                  <a:lnTo>
                    <a:pt x="5870" y="557"/>
                  </a:lnTo>
                  <a:lnTo>
                    <a:pt x="5809" y="621"/>
                  </a:lnTo>
                  <a:lnTo>
                    <a:pt x="5759" y="691"/>
                  </a:lnTo>
                  <a:lnTo>
                    <a:pt x="5712" y="770"/>
                  </a:lnTo>
                  <a:lnTo>
                    <a:pt x="5670" y="859"/>
                  </a:lnTo>
                  <a:lnTo>
                    <a:pt x="5631" y="955"/>
                  </a:lnTo>
                  <a:lnTo>
                    <a:pt x="5594" y="1058"/>
                  </a:lnTo>
                  <a:lnTo>
                    <a:pt x="5562" y="1169"/>
                  </a:lnTo>
                  <a:lnTo>
                    <a:pt x="5533" y="1285"/>
                  </a:lnTo>
                  <a:lnTo>
                    <a:pt x="5508" y="1406"/>
                  </a:lnTo>
                  <a:lnTo>
                    <a:pt x="5486" y="1532"/>
                  </a:lnTo>
                  <a:lnTo>
                    <a:pt x="5466" y="1661"/>
                  </a:lnTo>
                  <a:lnTo>
                    <a:pt x="5450" y="1794"/>
                  </a:lnTo>
                  <a:lnTo>
                    <a:pt x="5438" y="1929"/>
                  </a:lnTo>
                  <a:lnTo>
                    <a:pt x="5429" y="2066"/>
                  </a:lnTo>
                  <a:lnTo>
                    <a:pt x="5423" y="2203"/>
                  </a:lnTo>
                  <a:lnTo>
                    <a:pt x="5420" y="2341"/>
                  </a:lnTo>
                  <a:lnTo>
                    <a:pt x="5420" y="2478"/>
                  </a:lnTo>
                  <a:lnTo>
                    <a:pt x="5423" y="2614"/>
                  </a:lnTo>
                  <a:lnTo>
                    <a:pt x="5429" y="2748"/>
                  </a:lnTo>
                  <a:lnTo>
                    <a:pt x="5438" y="2880"/>
                  </a:lnTo>
                  <a:lnTo>
                    <a:pt x="5450" y="3007"/>
                  </a:lnTo>
                  <a:lnTo>
                    <a:pt x="5465" y="3131"/>
                  </a:lnTo>
                  <a:lnTo>
                    <a:pt x="5484" y="3251"/>
                  </a:lnTo>
                  <a:lnTo>
                    <a:pt x="5504" y="3364"/>
                  </a:lnTo>
                  <a:lnTo>
                    <a:pt x="5527" y="3471"/>
                  </a:lnTo>
                  <a:lnTo>
                    <a:pt x="5553" y="3572"/>
                  </a:lnTo>
                  <a:lnTo>
                    <a:pt x="5582" y="3665"/>
                  </a:lnTo>
                  <a:lnTo>
                    <a:pt x="5614" y="3749"/>
                  </a:lnTo>
                  <a:lnTo>
                    <a:pt x="5648" y="3825"/>
                  </a:lnTo>
                  <a:lnTo>
                    <a:pt x="5684" y="3889"/>
                  </a:lnTo>
                  <a:lnTo>
                    <a:pt x="5723" y="3945"/>
                  </a:lnTo>
                  <a:lnTo>
                    <a:pt x="5765" y="3988"/>
                  </a:lnTo>
                  <a:lnTo>
                    <a:pt x="5809" y="4021"/>
                  </a:lnTo>
                  <a:lnTo>
                    <a:pt x="5828" y="4031"/>
                  </a:lnTo>
                  <a:lnTo>
                    <a:pt x="5850" y="4041"/>
                  </a:lnTo>
                  <a:lnTo>
                    <a:pt x="5876" y="4051"/>
                  </a:lnTo>
                  <a:lnTo>
                    <a:pt x="5904" y="4060"/>
                  </a:lnTo>
                  <a:lnTo>
                    <a:pt x="5935" y="4070"/>
                  </a:lnTo>
                  <a:lnTo>
                    <a:pt x="5968" y="4081"/>
                  </a:lnTo>
                  <a:lnTo>
                    <a:pt x="6005" y="4090"/>
                  </a:lnTo>
                  <a:lnTo>
                    <a:pt x="6043" y="4099"/>
                  </a:lnTo>
                  <a:lnTo>
                    <a:pt x="6084" y="4108"/>
                  </a:lnTo>
                  <a:lnTo>
                    <a:pt x="6128" y="4117"/>
                  </a:lnTo>
                  <a:lnTo>
                    <a:pt x="6173" y="4125"/>
                  </a:lnTo>
                  <a:lnTo>
                    <a:pt x="6220" y="4134"/>
                  </a:lnTo>
                  <a:lnTo>
                    <a:pt x="6322" y="4150"/>
                  </a:lnTo>
                  <a:lnTo>
                    <a:pt x="6432" y="4166"/>
                  </a:lnTo>
                  <a:lnTo>
                    <a:pt x="6549" y="4181"/>
                  </a:lnTo>
                  <a:lnTo>
                    <a:pt x="6673" y="4195"/>
                  </a:lnTo>
                  <a:lnTo>
                    <a:pt x="6803" y="4207"/>
                  </a:lnTo>
                  <a:lnTo>
                    <a:pt x="6938" y="4219"/>
                  </a:lnTo>
                  <a:lnTo>
                    <a:pt x="7078" y="4230"/>
                  </a:lnTo>
                  <a:lnTo>
                    <a:pt x="7223" y="4240"/>
                  </a:lnTo>
                  <a:lnTo>
                    <a:pt x="7370" y="4249"/>
                  </a:lnTo>
                  <a:lnTo>
                    <a:pt x="7522" y="4259"/>
                  </a:lnTo>
                  <a:lnTo>
                    <a:pt x="7586" y="5512"/>
                  </a:lnTo>
                  <a:lnTo>
                    <a:pt x="7311" y="5530"/>
                  </a:lnTo>
                  <a:lnTo>
                    <a:pt x="7036" y="5549"/>
                  </a:lnTo>
                  <a:lnTo>
                    <a:pt x="6763" y="5567"/>
                  </a:lnTo>
                  <a:lnTo>
                    <a:pt x="6492" y="5586"/>
                  </a:lnTo>
                  <a:lnTo>
                    <a:pt x="6222" y="5605"/>
                  </a:lnTo>
                  <a:lnTo>
                    <a:pt x="5956" y="5626"/>
                  </a:lnTo>
                  <a:lnTo>
                    <a:pt x="5694" y="5646"/>
                  </a:lnTo>
                  <a:lnTo>
                    <a:pt x="5436" y="5666"/>
                  </a:lnTo>
                  <a:lnTo>
                    <a:pt x="5182" y="5687"/>
                  </a:lnTo>
                  <a:lnTo>
                    <a:pt x="4933" y="5707"/>
                  </a:lnTo>
                  <a:lnTo>
                    <a:pt x="4689" y="5729"/>
                  </a:lnTo>
                  <a:lnTo>
                    <a:pt x="4451" y="5750"/>
                  </a:lnTo>
                  <a:lnTo>
                    <a:pt x="4220" y="5772"/>
                  </a:lnTo>
                  <a:lnTo>
                    <a:pt x="3996" y="5793"/>
                  </a:lnTo>
                  <a:lnTo>
                    <a:pt x="3778" y="5815"/>
                  </a:lnTo>
                  <a:lnTo>
                    <a:pt x="3569" y="5837"/>
                  </a:lnTo>
                  <a:lnTo>
                    <a:pt x="3368" y="5858"/>
                  </a:lnTo>
                  <a:lnTo>
                    <a:pt x="3176" y="5880"/>
                  </a:lnTo>
                  <a:lnTo>
                    <a:pt x="2993" y="5902"/>
                  </a:lnTo>
                  <a:lnTo>
                    <a:pt x="2819" y="5923"/>
                  </a:lnTo>
                  <a:lnTo>
                    <a:pt x="2656" y="5945"/>
                  </a:lnTo>
                  <a:lnTo>
                    <a:pt x="2504" y="5966"/>
                  </a:lnTo>
                  <a:lnTo>
                    <a:pt x="2363" y="5988"/>
                  </a:lnTo>
                  <a:lnTo>
                    <a:pt x="2234" y="6008"/>
                  </a:lnTo>
                  <a:lnTo>
                    <a:pt x="2117" y="6029"/>
                  </a:lnTo>
                  <a:lnTo>
                    <a:pt x="2012" y="6049"/>
                  </a:lnTo>
                  <a:lnTo>
                    <a:pt x="1921" y="6070"/>
                  </a:lnTo>
                  <a:lnTo>
                    <a:pt x="1843" y="6090"/>
                  </a:lnTo>
                  <a:lnTo>
                    <a:pt x="1779" y="6109"/>
                  </a:lnTo>
                  <a:lnTo>
                    <a:pt x="1731" y="6128"/>
                  </a:lnTo>
                  <a:lnTo>
                    <a:pt x="1696" y="6147"/>
                  </a:lnTo>
                  <a:lnTo>
                    <a:pt x="1678" y="6165"/>
                  </a:lnTo>
                  <a:lnTo>
                    <a:pt x="1663" y="6195"/>
                  </a:lnTo>
                  <a:lnTo>
                    <a:pt x="1651" y="6230"/>
                  </a:lnTo>
                  <a:lnTo>
                    <a:pt x="1639" y="6270"/>
                  </a:lnTo>
                  <a:lnTo>
                    <a:pt x="1630" y="6316"/>
                  </a:lnTo>
                  <a:lnTo>
                    <a:pt x="1622" y="6364"/>
                  </a:lnTo>
                  <a:lnTo>
                    <a:pt x="1616" y="6418"/>
                  </a:lnTo>
                  <a:lnTo>
                    <a:pt x="1611" y="6475"/>
                  </a:lnTo>
                  <a:lnTo>
                    <a:pt x="1607" y="6537"/>
                  </a:lnTo>
                  <a:lnTo>
                    <a:pt x="1605" y="6601"/>
                  </a:lnTo>
                  <a:lnTo>
                    <a:pt x="1604" y="6669"/>
                  </a:lnTo>
                  <a:lnTo>
                    <a:pt x="1604" y="6738"/>
                  </a:lnTo>
                  <a:lnTo>
                    <a:pt x="1606" y="6811"/>
                  </a:lnTo>
                  <a:lnTo>
                    <a:pt x="1608" y="6886"/>
                  </a:lnTo>
                  <a:lnTo>
                    <a:pt x="1611" y="6963"/>
                  </a:lnTo>
                  <a:lnTo>
                    <a:pt x="1615" y="7042"/>
                  </a:lnTo>
                  <a:lnTo>
                    <a:pt x="1620" y="7122"/>
                  </a:lnTo>
                  <a:lnTo>
                    <a:pt x="1626" y="7203"/>
                  </a:lnTo>
                  <a:lnTo>
                    <a:pt x="1632" y="7285"/>
                  </a:lnTo>
                  <a:lnTo>
                    <a:pt x="1639" y="7367"/>
                  </a:lnTo>
                  <a:lnTo>
                    <a:pt x="1647" y="7450"/>
                  </a:lnTo>
                  <a:lnTo>
                    <a:pt x="1664" y="7615"/>
                  </a:lnTo>
                  <a:lnTo>
                    <a:pt x="1682" y="7777"/>
                  </a:lnTo>
                  <a:lnTo>
                    <a:pt x="1700" y="7934"/>
                  </a:lnTo>
                  <a:lnTo>
                    <a:pt x="1721" y="8084"/>
                  </a:lnTo>
                  <a:lnTo>
                    <a:pt x="1740" y="8226"/>
                  </a:lnTo>
                  <a:lnTo>
                    <a:pt x="1758" y="8355"/>
                  </a:lnTo>
                  <a:lnTo>
                    <a:pt x="1695" y="8362"/>
                  </a:lnTo>
                  <a:lnTo>
                    <a:pt x="1633" y="8368"/>
                  </a:lnTo>
                  <a:lnTo>
                    <a:pt x="1571" y="8377"/>
                  </a:lnTo>
                  <a:lnTo>
                    <a:pt x="1510" y="8384"/>
                  </a:lnTo>
                  <a:lnTo>
                    <a:pt x="1450" y="8393"/>
                  </a:lnTo>
                  <a:lnTo>
                    <a:pt x="1390" y="8401"/>
                  </a:lnTo>
                  <a:lnTo>
                    <a:pt x="1331" y="8410"/>
                  </a:lnTo>
                  <a:lnTo>
                    <a:pt x="1272" y="8420"/>
                  </a:lnTo>
                  <a:lnTo>
                    <a:pt x="1215" y="8430"/>
                  </a:lnTo>
                  <a:lnTo>
                    <a:pt x="1158" y="8441"/>
                  </a:lnTo>
                  <a:lnTo>
                    <a:pt x="1103" y="8452"/>
                  </a:lnTo>
                  <a:lnTo>
                    <a:pt x="1049" y="8464"/>
                  </a:lnTo>
                  <a:lnTo>
                    <a:pt x="996" y="8476"/>
                  </a:lnTo>
                  <a:lnTo>
                    <a:pt x="943" y="8488"/>
                  </a:lnTo>
                  <a:lnTo>
                    <a:pt x="893" y="8501"/>
                  </a:lnTo>
                  <a:lnTo>
                    <a:pt x="844" y="8514"/>
                  </a:lnTo>
                  <a:lnTo>
                    <a:pt x="796" y="8528"/>
                  </a:lnTo>
                  <a:lnTo>
                    <a:pt x="750" y="8542"/>
                  </a:lnTo>
                  <a:lnTo>
                    <a:pt x="706" y="8558"/>
                  </a:lnTo>
                  <a:lnTo>
                    <a:pt x="662" y="8573"/>
                  </a:lnTo>
                  <a:lnTo>
                    <a:pt x="621" y="8588"/>
                  </a:lnTo>
                  <a:lnTo>
                    <a:pt x="582" y="8604"/>
                  </a:lnTo>
                  <a:lnTo>
                    <a:pt x="543" y="8621"/>
                  </a:lnTo>
                  <a:lnTo>
                    <a:pt x="508" y="8638"/>
                  </a:lnTo>
                  <a:lnTo>
                    <a:pt x="474" y="8656"/>
                  </a:lnTo>
                  <a:lnTo>
                    <a:pt x="443" y="8673"/>
                  </a:lnTo>
                  <a:lnTo>
                    <a:pt x="412" y="8692"/>
                  </a:lnTo>
                  <a:lnTo>
                    <a:pt x="385" y="8710"/>
                  </a:lnTo>
                  <a:lnTo>
                    <a:pt x="360" y="8730"/>
                  </a:lnTo>
                  <a:lnTo>
                    <a:pt x="337" y="8750"/>
                  </a:lnTo>
                  <a:lnTo>
                    <a:pt x="317" y="8770"/>
                  </a:lnTo>
                  <a:lnTo>
                    <a:pt x="298" y="8790"/>
                  </a:lnTo>
                  <a:lnTo>
                    <a:pt x="260" y="8844"/>
                  </a:lnTo>
                  <a:lnTo>
                    <a:pt x="224" y="8905"/>
                  </a:lnTo>
                  <a:lnTo>
                    <a:pt x="192" y="8972"/>
                  </a:lnTo>
                  <a:lnTo>
                    <a:pt x="161" y="9046"/>
                  </a:lnTo>
                  <a:lnTo>
                    <a:pt x="134" y="9125"/>
                  </a:lnTo>
                  <a:lnTo>
                    <a:pt x="109" y="9210"/>
                  </a:lnTo>
                  <a:lnTo>
                    <a:pt x="87" y="9299"/>
                  </a:lnTo>
                  <a:lnTo>
                    <a:pt x="68" y="9392"/>
                  </a:lnTo>
                  <a:lnTo>
                    <a:pt x="50" y="9489"/>
                  </a:lnTo>
                  <a:lnTo>
                    <a:pt x="36" y="9588"/>
                  </a:lnTo>
                  <a:lnTo>
                    <a:pt x="24" y="9689"/>
                  </a:lnTo>
                  <a:lnTo>
                    <a:pt x="14" y="9792"/>
                  </a:lnTo>
                  <a:lnTo>
                    <a:pt x="7" y="9896"/>
                  </a:lnTo>
                  <a:lnTo>
                    <a:pt x="3" y="10001"/>
                  </a:lnTo>
                  <a:lnTo>
                    <a:pt x="0" y="10107"/>
                  </a:lnTo>
                  <a:lnTo>
                    <a:pt x="0" y="10212"/>
                  </a:lnTo>
                  <a:lnTo>
                    <a:pt x="3" y="10316"/>
                  </a:lnTo>
                  <a:lnTo>
                    <a:pt x="8" y="10418"/>
                  </a:lnTo>
                  <a:lnTo>
                    <a:pt x="14" y="10520"/>
                  </a:lnTo>
                  <a:lnTo>
                    <a:pt x="24" y="10617"/>
                  </a:lnTo>
                  <a:lnTo>
                    <a:pt x="35" y="10712"/>
                  </a:lnTo>
                  <a:lnTo>
                    <a:pt x="48" y="10803"/>
                  </a:lnTo>
                  <a:lnTo>
                    <a:pt x="65" y="10890"/>
                  </a:lnTo>
                  <a:lnTo>
                    <a:pt x="83" y="10972"/>
                  </a:lnTo>
                  <a:lnTo>
                    <a:pt x="102" y="11049"/>
                  </a:lnTo>
                  <a:lnTo>
                    <a:pt x="124" y="11119"/>
                  </a:lnTo>
                  <a:lnTo>
                    <a:pt x="148" y="11184"/>
                  </a:lnTo>
                  <a:lnTo>
                    <a:pt x="174" y="11241"/>
                  </a:lnTo>
                  <a:lnTo>
                    <a:pt x="203" y="11292"/>
                  </a:lnTo>
                  <a:lnTo>
                    <a:pt x="232" y="11333"/>
                  </a:lnTo>
                  <a:lnTo>
                    <a:pt x="264" y="11366"/>
                  </a:lnTo>
                  <a:lnTo>
                    <a:pt x="298" y="11391"/>
                  </a:lnTo>
                  <a:lnTo>
                    <a:pt x="340" y="11411"/>
                  </a:lnTo>
                  <a:lnTo>
                    <a:pt x="396" y="11429"/>
                  </a:lnTo>
                  <a:lnTo>
                    <a:pt x="465" y="11447"/>
                  </a:lnTo>
                  <a:lnTo>
                    <a:pt x="545" y="11465"/>
                  </a:lnTo>
                  <a:lnTo>
                    <a:pt x="638" y="11482"/>
                  </a:lnTo>
                  <a:lnTo>
                    <a:pt x="740" y="11497"/>
                  </a:lnTo>
                  <a:lnTo>
                    <a:pt x="852" y="11511"/>
                  </a:lnTo>
                  <a:lnTo>
                    <a:pt x="971" y="11525"/>
                  </a:lnTo>
                  <a:lnTo>
                    <a:pt x="1098" y="11537"/>
                  </a:lnTo>
                  <a:lnTo>
                    <a:pt x="1232" y="11550"/>
                  </a:lnTo>
                  <a:lnTo>
                    <a:pt x="1371" y="11560"/>
                  </a:lnTo>
                  <a:lnTo>
                    <a:pt x="1514" y="11568"/>
                  </a:lnTo>
                  <a:lnTo>
                    <a:pt x="1661" y="11576"/>
                  </a:lnTo>
                  <a:lnTo>
                    <a:pt x="1811" y="11582"/>
                  </a:lnTo>
                  <a:lnTo>
                    <a:pt x="1963" y="11587"/>
                  </a:lnTo>
                  <a:lnTo>
                    <a:pt x="2115" y="11590"/>
                  </a:lnTo>
                  <a:lnTo>
                    <a:pt x="2267" y="11592"/>
                  </a:lnTo>
                  <a:lnTo>
                    <a:pt x="2418" y="11592"/>
                  </a:lnTo>
                  <a:lnTo>
                    <a:pt x="2567" y="11590"/>
                  </a:lnTo>
                  <a:lnTo>
                    <a:pt x="2714" y="11587"/>
                  </a:lnTo>
                  <a:lnTo>
                    <a:pt x="2856" y="11582"/>
                  </a:lnTo>
                  <a:lnTo>
                    <a:pt x="2994" y="11575"/>
                  </a:lnTo>
                  <a:lnTo>
                    <a:pt x="3125" y="11566"/>
                  </a:lnTo>
                  <a:lnTo>
                    <a:pt x="3250" y="11556"/>
                  </a:lnTo>
                  <a:lnTo>
                    <a:pt x="3367" y="11542"/>
                  </a:lnTo>
                  <a:lnTo>
                    <a:pt x="3476" y="11527"/>
                  </a:lnTo>
                  <a:lnTo>
                    <a:pt x="3574" y="11510"/>
                  </a:lnTo>
                  <a:lnTo>
                    <a:pt x="3663" y="11491"/>
                  </a:lnTo>
                  <a:lnTo>
                    <a:pt x="3740" y="11470"/>
                  </a:lnTo>
                  <a:lnTo>
                    <a:pt x="3804" y="11445"/>
                  </a:lnTo>
                  <a:lnTo>
                    <a:pt x="3857" y="11420"/>
                  </a:lnTo>
                  <a:lnTo>
                    <a:pt x="3893" y="11391"/>
                  </a:lnTo>
                  <a:lnTo>
                    <a:pt x="3922" y="11356"/>
                  </a:lnTo>
                  <a:lnTo>
                    <a:pt x="3949" y="11312"/>
                  </a:lnTo>
                  <a:lnTo>
                    <a:pt x="3976" y="11259"/>
                  </a:lnTo>
                  <a:lnTo>
                    <a:pt x="4000" y="11197"/>
                  </a:lnTo>
                  <a:lnTo>
                    <a:pt x="4022" y="11128"/>
                  </a:lnTo>
                  <a:lnTo>
                    <a:pt x="4043" y="11051"/>
                  </a:lnTo>
                  <a:lnTo>
                    <a:pt x="4062" y="10968"/>
                  </a:lnTo>
                  <a:lnTo>
                    <a:pt x="4079" y="10879"/>
                  </a:lnTo>
                  <a:lnTo>
                    <a:pt x="4096" y="10785"/>
                  </a:lnTo>
                  <a:lnTo>
                    <a:pt x="4109" y="10684"/>
                  </a:lnTo>
                  <a:lnTo>
                    <a:pt x="4121" y="10581"/>
                  </a:lnTo>
                  <a:lnTo>
                    <a:pt x="4131" y="10475"/>
                  </a:lnTo>
                  <a:lnTo>
                    <a:pt x="4139" y="10366"/>
                  </a:lnTo>
                  <a:lnTo>
                    <a:pt x="4145" y="10253"/>
                  </a:lnTo>
                  <a:lnTo>
                    <a:pt x="4149" y="10140"/>
                  </a:lnTo>
                  <a:lnTo>
                    <a:pt x="4151" y="10026"/>
                  </a:lnTo>
                  <a:lnTo>
                    <a:pt x="4152" y="9911"/>
                  </a:lnTo>
                  <a:lnTo>
                    <a:pt x="4150" y="9797"/>
                  </a:lnTo>
                  <a:lnTo>
                    <a:pt x="4146" y="9684"/>
                  </a:lnTo>
                  <a:lnTo>
                    <a:pt x="4140" y="9572"/>
                  </a:lnTo>
                  <a:lnTo>
                    <a:pt x="4132" y="9462"/>
                  </a:lnTo>
                  <a:lnTo>
                    <a:pt x="4122" y="9356"/>
                  </a:lnTo>
                  <a:lnTo>
                    <a:pt x="4109" y="9252"/>
                  </a:lnTo>
                  <a:lnTo>
                    <a:pt x="4094" y="9153"/>
                  </a:lnTo>
                  <a:lnTo>
                    <a:pt x="4077" y="9058"/>
                  </a:lnTo>
                  <a:lnTo>
                    <a:pt x="4058" y="8968"/>
                  </a:lnTo>
                  <a:lnTo>
                    <a:pt x="4037" y="8885"/>
                  </a:lnTo>
                  <a:lnTo>
                    <a:pt x="4013" y="8809"/>
                  </a:lnTo>
                  <a:lnTo>
                    <a:pt x="3987" y="8739"/>
                  </a:lnTo>
                  <a:lnTo>
                    <a:pt x="3957" y="8676"/>
                  </a:lnTo>
                  <a:lnTo>
                    <a:pt x="3927" y="8622"/>
                  </a:lnTo>
                  <a:lnTo>
                    <a:pt x="3893" y="8578"/>
                  </a:lnTo>
                  <a:lnTo>
                    <a:pt x="3878" y="8563"/>
                  </a:lnTo>
                  <a:lnTo>
                    <a:pt x="3860" y="8547"/>
                  </a:lnTo>
                  <a:lnTo>
                    <a:pt x="3839" y="8532"/>
                  </a:lnTo>
                  <a:lnTo>
                    <a:pt x="3817" y="8518"/>
                  </a:lnTo>
                  <a:lnTo>
                    <a:pt x="3792" y="8504"/>
                  </a:lnTo>
                  <a:lnTo>
                    <a:pt x="3766" y="8491"/>
                  </a:lnTo>
                  <a:lnTo>
                    <a:pt x="3737" y="8478"/>
                  </a:lnTo>
                  <a:lnTo>
                    <a:pt x="3705" y="8466"/>
                  </a:lnTo>
                  <a:lnTo>
                    <a:pt x="3672" y="8453"/>
                  </a:lnTo>
                  <a:lnTo>
                    <a:pt x="3638" y="8442"/>
                  </a:lnTo>
                  <a:lnTo>
                    <a:pt x="3602" y="8431"/>
                  </a:lnTo>
                  <a:lnTo>
                    <a:pt x="3563" y="8421"/>
                  </a:lnTo>
                  <a:lnTo>
                    <a:pt x="3523" y="8411"/>
                  </a:lnTo>
                  <a:lnTo>
                    <a:pt x="3482" y="8402"/>
                  </a:lnTo>
                  <a:lnTo>
                    <a:pt x="3438" y="8393"/>
                  </a:lnTo>
                  <a:lnTo>
                    <a:pt x="3393" y="8385"/>
                  </a:lnTo>
                  <a:lnTo>
                    <a:pt x="3347" y="8377"/>
                  </a:lnTo>
                  <a:lnTo>
                    <a:pt x="3299" y="8369"/>
                  </a:lnTo>
                  <a:lnTo>
                    <a:pt x="3251" y="8362"/>
                  </a:lnTo>
                  <a:lnTo>
                    <a:pt x="3200" y="8356"/>
                  </a:lnTo>
                  <a:lnTo>
                    <a:pt x="3149" y="8350"/>
                  </a:lnTo>
                  <a:lnTo>
                    <a:pt x="3097" y="8345"/>
                  </a:lnTo>
                  <a:lnTo>
                    <a:pt x="3043" y="8341"/>
                  </a:lnTo>
                  <a:lnTo>
                    <a:pt x="2989" y="8336"/>
                  </a:lnTo>
                  <a:lnTo>
                    <a:pt x="2933" y="8333"/>
                  </a:lnTo>
                  <a:lnTo>
                    <a:pt x="2877" y="8329"/>
                  </a:lnTo>
                  <a:lnTo>
                    <a:pt x="2819" y="8327"/>
                  </a:lnTo>
                  <a:lnTo>
                    <a:pt x="2762" y="8324"/>
                  </a:lnTo>
                  <a:lnTo>
                    <a:pt x="2702" y="8323"/>
                  </a:lnTo>
                  <a:lnTo>
                    <a:pt x="2644" y="8321"/>
                  </a:lnTo>
                  <a:lnTo>
                    <a:pt x="2584" y="8321"/>
                  </a:lnTo>
                  <a:lnTo>
                    <a:pt x="2523" y="8320"/>
                  </a:lnTo>
                  <a:lnTo>
                    <a:pt x="2512" y="8227"/>
                  </a:lnTo>
                  <a:lnTo>
                    <a:pt x="2501" y="8124"/>
                  </a:lnTo>
                  <a:lnTo>
                    <a:pt x="2490" y="8014"/>
                  </a:lnTo>
                  <a:lnTo>
                    <a:pt x="2480" y="7900"/>
                  </a:lnTo>
                  <a:lnTo>
                    <a:pt x="2471" y="7783"/>
                  </a:lnTo>
                  <a:lnTo>
                    <a:pt x="2465" y="7662"/>
                  </a:lnTo>
                  <a:lnTo>
                    <a:pt x="2462" y="7603"/>
                  </a:lnTo>
                  <a:lnTo>
                    <a:pt x="2460" y="7543"/>
                  </a:lnTo>
                  <a:lnTo>
                    <a:pt x="2458" y="7483"/>
                  </a:lnTo>
                  <a:lnTo>
                    <a:pt x="2458" y="7424"/>
                  </a:lnTo>
                  <a:lnTo>
                    <a:pt x="2458" y="7366"/>
                  </a:lnTo>
                  <a:lnTo>
                    <a:pt x="2459" y="7308"/>
                  </a:lnTo>
                  <a:lnTo>
                    <a:pt x="2461" y="7252"/>
                  </a:lnTo>
                  <a:lnTo>
                    <a:pt x="2463" y="7198"/>
                  </a:lnTo>
                  <a:lnTo>
                    <a:pt x="2467" y="7144"/>
                  </a:lnTo>
                  <a:lnTo>
                    <a:pt x="2472" y="7093"/>
                  </a:lnTo>
                  <a:lnTo>
                    <a:pt x="2478" y="7044"/>
                  </a:lnTo>
                  <a:lnTo>
                    <a:pt x="2485" y="6996"/>
                  </a:lnTo>
                  <a:lnTo>
                    <a:pt x="2493" y="6952"/>
                  </a:lnTo>
                  <a:lnTo>
                    <a:pt x="2503" y="6909"/>
                  </a:lnTo>
                  <a:lnTo>
                    <a:pt x="2514" y="6870"/>
                  </a:lnTo>
                  <a:lnTo>
                    <a:pt x="2526" y="6834"/>
                  </a:lnTo>
                  <a:lnTo>
                    <a:pt x="2540" y="6800"/>
                  </a:lnTo>
                  <a:lnTo>
                    <a:pt x="2556" y="6770"/>
                  </a:lnTo>
                  <a:lnTo>
                    <a:pt x="2573" y="6744"/>
                  </a:lnTo>
                  <a:lnTo>
                    <a:pt x="2592" y="6721"/>
                  </a:lnTo>
                  <a:lnTo>
                    <a:pt x="2612" y="6709"/>
                  </a:lnTo>
                  <a:lnTo>
                    <a:pt x="2644" y="6696"/>
                  </a:lnTo>
                  <a:lnTo>
                    <a:pt x="2688" y="6682"/>
                  </a:lnTo>
                  <a:lnTo>
                    <a:pt x="2745" y="6669"/>
                  </a:lnTo>
                  <a:lnTo>
                    <a:pt x="2814" y="6656"/>
                  </a:lnTo>
                  <a:lnTo>
                    <a:pt x="2894" y="6641"/>
                  </a:lnTo>
                  <a:lnTo>
                    <a:pt x="2985" y="6628"/>
                  </a:lnTo>
                  <a:lnTo>
                    <a:pt x="3085" y="6614"/>
                  </a:lnTo>
                  <a:lnTo>
                    <a:pt x="3196" y="6601"/>
                  </a:lnTo>
                  <a:lnTo>
                    <a:pt x="3317" y="6587"/>
                  </a:lnTo>
                  <a:lnTo>
                    <a:pt x="3448" y="6573"/>
                  </a:lnTo>
                  <a:lnTo>
                    <a:pt x="3587" y="6558"/>
                  </a:lnTo>
                  <a:lnTo>
                    <a:pt x="3735" y="6545"/>
                  </a:lnTo>
                  <a:lnTo>
                    <a:pt x="3891" y="6531"/>
                  </a:lnTo>
                  <a:lnTo>
                    <a:pt x="4054" y="6518"/>
                  </a:lnTo>
                  <a:lnTo>
                    <a:pt x="4225" y="6504"/>
                  </a:lnTo>
                  <a:lnTo>
                    <a:pt x="4402" y="6491"/>
                  </a:lnTo>
                  <a:lnTo>
                    <a:pt x="4586" y="6477"/>
                  </a:lnTo>
                  <a:lnTo>
                    <a:pt x="4777" y="6464"/>
                  </a:lnTo>
                  <a:lnTo>
                    <a:pt x="4972" y="6451"/>
                  </a:lnTo>
                  <a:lnTo>
                    <a:pt x="5174" y="6439"/>
                  </a:lnTo>
                  <a:lnTo>
                    <a:pt x="5381" y="6426"/>
                  </a:lnTo>
                  <a:lnTo>
                    <a:pt x="5591" y="6414"/>
                  </a:lnTo>
                  <a:lnTo>
                    <a:pt x="5806" y="6402"/>
                  </a:lnTo>
                  <a:lnTo>
                    <a:pt x="6248" y="6378"/>
                  </a:lnTo>
                  <a:lnTo>
                    <a:pt x="6699" y="6356"/>
                  </a:lnTo>
                  <a:lnTo>
                    <a:pt x="7161" y="6336"/>
                  </a:lnTo>
                  <a:lnTo>
                    <a:pt x="7628" y="6318"/>
                  </a:lnTo>
                  <a:lnTo>
                    <a:pt x="7733" y="8370"/>
                  </a:lnTo>
                  <a:lnTo>
                    <a:pt x="7675" y="8378"/>
                  </a:lnTo>
                  <a:lnTo>
                    <a:pt x="7618" y="8384"/>
                  </a:lnTo>
                  <a:lnTo>
                    <a:pt x="7562" y="8392"/>
                  </a:lnTo>
                  <a:lnTo>
                    <a:pt x="7506" y="8399"/>
                  </a:lnTo>
                  <a:lnTo>
                    <a:pt x="7450" y="8407"/>
                  </a:lnTo>
                  <a:lnTo>
                    <a:pt x="7396" y="8416"/>
                  </a:lnTo>
                  <a:lnTo>
                    <a:pt x="7342" y="8425"/>
                  </a:lnTo>
                  <a:lnTo>
                    <a:pt x="7289" y="8435"/>
                  </a:lnTo>
                  <a:lnTo>
                    <a:pt x="7236" y="8445"/>
                  </a:lnTo>
                  <a:lnTo>
                    <a:pt x="7186" y="8455"/>
                  </a:lnTo>
                  <a:lnTo>
                    <a:pt x="7136" y="8467"/>
                  </a:lnTo>
                  <a:lnTo>
                    <a:pt x="7086" y="8478"/>
                  </a:lnTo>
                  <a:lnTo>
                    <a:pt x="7038" y="8490"/>
                  </a:lnTo>
                  <a:lnTo>
                    <a:pt x="6991" y="8502"/>
                  </a:lnTo>
                  <a:lnTo>
                    <a:pt x="6945" y="8514"/>
                  </a:lnTo>
                  <a:lnTo>
                    <a:pt x="6901" y="8527"/>
                  </a:lnTo>
                  <a:lnTo>
                    <a:pt x="6857" y="8541"/>
                  </a:lnTo>
                  <a:lnTo>
                    <a:pt x="6816" y="8555"/>
                  </a:lnTo>
                  <a:lnTo>
                    <a:pt x="6776" y="8569"/>
                  </a:lnTo>
                  <a:lnTo>
                    <a:pt x="6736" y="8584"/>
                  </a:lnTo>
                  <a:lnTo>
                    <a:pt x="6699" y="8599"/>
                  </a:lnTo>
                  <a:lnTo>
                    <a:pt x="6663" y="8614"/>
                  </a:lnTo>
                  <a:lnTo>
                    <a:pt x="6630" y="8631"/>
                  </a:lnTo>
                  <a:lnTo>
                    <a:pt x="6596" y="8647"/>
                  </a:lnTo>
                  <a:lnTo>
                    <a:pt x="6566" y="8664"/>
                  </a:lnTo>
                  <a:lnTo>
                    <a:pt x="6537" y="8680"/>
                  </a:lnTo>
                  <a:lnTo>
                    <a:pt x="6510" y="8698"/>
                  </a:lnTo>
                  <a:lnTo>
                    <a:pt x="6485" y="8716"/>
                  </a:lnTo>
                  <a:lnTo>
                    <a:pt x="6462" y="8734"/>
                  </a:lnTo>
                  <a:lnTo>
                    <a:pt x="6441" y="8753"/>
                  </a:lnTo>
                  <a:lnTo>
                    <a:pt x="6422" y="8771"/>
                  </a:lnTo>
                  <a:lnTo>
                    <a:pt x="6405" y="8790"/>
                  </a:lnTo>
                  <a:lnTo>
                    <a:pt x="6367" y="8844"/>
                  </a:lnTo>
                  <a:lnTo>
                    <a:pt x="6331" y="8905"/>
                  </a:lnTo>
                  <a:lnTo>
                    <a:pt x="6299" y="8972"/>
                  </a:lnTo>
                  <a:lnTo>
                    <a:pt x="6269" y="9046"/>
                  </a:lnTo>
                  <a:lnTo>
                    <a:pt x="6241" y="9125"/>
                  </a:lnTo>
                  <a:lnTo>
                    <a:pt x="6216" y="9210"/>
                  </a:lnTo>
                  <a:lnTo>
                    <a:pt x="6194" y="9299"/>
                  </a:lnTo>
                  <a:lnTo>
                    <a:pt x="6175" y="9392"/>
                  </a:lnTo>
                  <a:lnTo>
                    <a:pt x="6158" y="9489"/>
                  </a:lnTo>
                  <a:lnTo>
                    <a:pt x="6143" y="9588"/>
                  </a:lnTo>
                  <a:lnTo>
                    <a:pt x="6131" y="9689"/>
                  </a:lnTo>
                  <a:lnTo>
                    <a:pt x="6122" y="9792"/>
                  </a:lnTo>
                  <a:lnTo>
                    <a:pt x="6115" y="9896"/>
                  </a:lnTo>
                  <a:lnTo>
                    <a:pt x="6109" y="10001"/>
                  </a:lnTo>
                  <a:lnTo>
                    <a:pt x="6107" y="10107"/>
                  </a:lnTo>
                  <a:lnTo>
                    <a:pt x="6107" y="10212"/>
                  </a:lnTo>
                  <a:lnTo>
                    <a:pt x="6109" y="10316"/>
                  </a:lnTo>
                  <a:lnTo>
                    <a:pt x="6115" y="10418"/>
                  </a:lnTo>
                  <a:lnTo>
                    <a:pt x="6122" y="10520"/>
                  </a:lnTo>
                  <a:lnTo>
                    <a:pt x="6131" y="10617"/>
                  </a:lnTo>
                  <a:lnTo>
                    <a:pt x="6143" y="10712"/>
                  </a:lnTo>
                  <a:lnTo>
                    <a:pt x="6156" y="10803"/>
                  </a:lnTo>
                  <a:lnTo>
                    <a:pt x="6172" y="10890"/>
                  </a:lnTo>
                  <a:lnTo>
                    <a:pt x="6189" y="10972"/>
                  </a:lnTo>
                  <a:lnTo>
                    <a:pt x="6209" y="11049"/>
                  </a:lnTo>
                  <a:lnTo>
                    <a:pt x="6231" y="11119"/>
                  </a:lnTo>
                  <a:lnTo>
                    <a:pt x="6256" y="11184"/>
                  </a:lnTo>
                  <a:lnTo>
                    <a:pt x="6282" y="11241"/>
                  </a:lnTo>
                  <a:lnTo>
                    <a:pt x="6309" y="11292"/>
                  </a:lnTo>
                  <a:lnTo>
                    <a:pt x="6339" y="11333"/>
                  </a:lnTo>
                  <a:lnTo>
                    <a:pt x="6372" y="11366"/>
                  </a:lnTo>
                  <a:lnTo>
                    <a:pt x="6405" y="11391"/>
                  </a:lnTo>
                  <a:lnTo>
                    <a:pt x="6447" y="11411"/>
                  </a:lnTo>
                  <a:lnTo>
                    <a:pt x="6503" y="11429"/>
                  </a:lnTo>
                  <a:lnTo>
                    <a:pt x="6572" y="11447"/>
                  </a:lnTo>
                  <a:lnTo>
                    <a:pt x="6653" y="11465"/>
                  </a:lnTo>
                  <a:lnTo>
                    <a:pt x="6745" y="11482"/>
                  </a:lnTo>
                  <a:lnTo>
                    <a:pt x="6847" y="11497"/>
                  </a:lnTo>
                  <a:lnTo>
                    <a:pt x="6958" y="11511"/>
                  </a:lnTo>
                  <a:lnTo>
                    <a:pt x="7078" y="11525"/>
                  </a:lnTo>
                  <a:lnTo>
                    <a:pt x="7205" y="11537"/>
                  </a:lnTo>
                  <a:lnTo>
                    <a:pt x="7339" y="11550"/>
                  </a:lnTo>
                  <a:lnTo>
                    <a:pt x="7478" y="11560"/>
                  </a:lnTo>
                  <a:lnTo>
                    <a:pt x="7621" y="11568"/>
                  </a:lnTo>
                  <a:lnTo>
                    <a:pt x="7769" y="11576"/>
                  </a:lnTo>
                  <a:lnTo>
                    <a:pt x="7919" y="11582"/>
                  </a:lnTo>
                  <a:lnTo>
                    <a:pt x="8070" y="11587"/>
                  </a:lnTo>
                  <a:lnTo>
                    <a:pt x="8222" y="11590"/>
                  </a:lnTo>
                  <a:lnTo>
                    <a:pt x="8374" y="11592"/>
                  </a:lnTo>
                  <a:lnTo>
                    <a:pt x="8526" y="11592"/>
                  </a:lnTo>
                  <a:lnTo>
                    <a:pt x="8675" y="11590"/>
                  </a:lnTo>
                  <a:lnTo>
                    <a:pt x="8821" y="11587"/>
                  </a:lnTo>
                  <a:lnTo>
                    <a:pt x="8963" y="11582"/>
                  </a:lnTo>
                  <a:lnTo>
                    <a:pt x="9100" y="11575"/>
                  </a:lnTo>
                  <a:lnTo>
                    <a:pt x="9232" y="11566"/>
                  </a:lnTo>
                  <a:lnTo>
                    <a:pt x="9356" y="11556"/>
                  </a:lnTo>
                  <a:lnTo>
                    <a:pt x="9474" y="11542"/>
                  </a:lnTo>
                  <a:lnTo>
                    <a:pt x="9582" y="11527"/>
                  </a:lnTo>
                  <a:lnTo>
                    <a:pt x="9681" y="11510"/>
                  </a:lnTo>
                  <a:lnTo>
                    <a:pt x="9770" y="11491"/>
                  </a:lnTo>
                  <a:lnTo>
                    <a:pt x="9847" y="11470"/>
                  </a:lnTo>
                  <a:lnTo>
                    <a:pt x="9912" y="11445"/>
                  </a:lnTo>
                  <a:lnTo>
                    <a:pt x="9963" y="11420"/>
                  </a:lnTo>
                  <a:lnTo>
                    <a:pt x="10000" y="11391"/>
                  </a:lnTo>
                  <a:lnTo>
                    <a:pt x="10030" y="11356"/>
                  </a:lnTo>
                  <a:lnTo>
                    <a:pt x="10057" y="11312"/>
                  </a:lnTo>
                  <a:lnTo>
                    <a:pt x="10082" y="11259"/>
                  </a:lnTo>
                  <a:lnTo>
                    <a:pt x="10106" y="11197"/>
                  </a:lnTo>
                  <a:lnTo>
                    <a:pt x="10129" y="11128"/>
                  </a:lnTo>
                  <a:lnTo>
                    <a:pt x="10150" y="11051"/>
                  </a:lnTo>
                  <a:lnTo>
                    <a:pt x="10169" y="10968"/>
                  </a:lnTo>
                  <a:lnTo>
                    <a:pt x="10186" y="10879"/>
                  </a:lnTo>
                  <a:lnTo>
                    <a:pt x="10202" y="10785"/>
                  </a:lnTo>
                  <a:lnTo>
                    <a:pt x="10215" y="10684"/>
                  </a:lnTo>
                  <a:lnTo>
                    <a:pt x="10227" y="10581"/>
                  </a:lnTo>
                  <a:lnTo>
                    <a:pt x="10237" y="10475"/>
                  </a:lnTo>
                  <a:lnTo>
                    <a:pt x="10245" y="10366"/>
                  </a:lnTo>
                  <a:lnTo>
                    <a:pt x="10251" y="10253"/>
                  </a:lnTo>
                  <a:lnTo>
                    <a:pt x="10255" y="10140"/>
                  </a:lnTo>
                  <a:lnTo>
                    <a:pt x="10258" y="10026"/>
                  </a:lnTo>
                  <a:lnTo>
                    <a:pt x="10258" y="9911"/>
                  </a:lnTo>
                  <a:lnTo>
                    <a:pt x="10256" y="9797"/>
                  </a:lnTo>
                  <a:lnTo>
                    <a:pt x="10252" y="9684"/>
                  </a:lnTo>
                  <a:lnTo>
                    <a:pt x="10246" y="9572"/>
                  </a:lnTo>
                  <a:lnTo>
                    <a:pt x="10238" y="9462"/>
                  </a:lnTo>
                  <a:lnTo>
                    <a:pt x="10228" y="9356"/>
                  </a:lnTo>
                  <a:lnTo>
                    <a:pt x="10216" y="9252"/>
                  </a:lnTo>
                  <a:lnTo>
                    <a:pt x="10201" y="9153"/>
                  </a:lnTo>
                  <a:lnTo>
                    <a:pt x="10184" y="9058"/>
                  </a:lnTo>
                  <a:lnTo>
                    <a:pt x="10165" y="8968"/>
                  </a:lnTo>
                  <a:lnTo>
                    <a:pt x="10144" y="8885"/>
                  </a:lnTo>
                  <a:lnTo>
                    <a:pt x="10119" y="8809"/>
                  </a:lnTo>
                  <a:lnTo>
                    <a:pt x="10093" y="8739"/>
                  </a:lnTo>
                  <a:lnTo>
                    <a:pt x="10065" y="8676"/>
                  </a:lnTo>
                  <a:lnTo>
                    <a:pt x="10034" y="8622"/>
                  </a:lnTo>
                  <a:lnTo>
                    <a:pt x="10000" y="8578"/>
                  </a:lnTo>
                  <a:lnTo>
                    <a:pt x="9983" y="8562"/>
                  </a:lnTo>
                  <a:lnTo>
                    <a:pt x="9965" y="8546"/>
                  </a:lnTo>
                  <a:lnTo>
                    <a:pt x="9943" y="8529"/>
                  </a:lnTo>
                  <a:lnTo>
                    <a:pt x="9919" y="8514"/>
                  </a:lnTo>
                  <a:lnTo>
                    <a:pt x="9893" y="8500"/>
                  </a:lnTo>
                  <a:lnTo>
                    <a:pt x="9863" y="8486"/>
                  </a:lnTo>
                  <a:lnTo>
                    <a:pt x="9832" y="8473"/>
                  </a:lnTo>
                  <a:lnTo>
                    <a:pt x="9799" y="8460"/>
                  </a:lnTo>
                  <a:lnTo>
                    <a:pt x="9762" y="8447"/>
                  </a:lnTo>
                  <a:lnTo>
                    <a:pt x="9725" y="8435"/>
                  </a:lnTo>
                  <a:lnTo>
                    <a:pt x="9686" y="8424"/>
                  </a:lnTo>
                  <a:lnTo>
                    <a:pt x="9644" y="8414"/>
                  </a:lnTo>
                  <a:lnTo>
                    <a:pt x="9600" y="8404"/>
                  </a:lnTo>
                  <a:lnTo>
                    <a:pt x="9555" y="8395"/>
                  </a:lnTo>
                  <a:lnTo>
                    <a:pt x="9508" y="8386"/>
                  </a:lnTo>
                  <a:lnTo>
                    <a:pt x="9460" y="8377"/>
                  </a:lnTo>
                  <a:lnTo>
                    <a:pt x="9410" y="8369"/>
                  </a:lnTo>
                  <a:lnTo>
                    <a:pt x="9358" y="8362"/>
                  </a:lnTo>
                  <a:lnTo>
                    <a:pt x="9306" y="8355"/>
                  </a:lnTo>
                  <a:lnTo>
                    <a:pt x="9251" y="8349"/>
                  </a:lnTo>
                  <a:lnTo>
                    <a:pt x="9196" y="8344"/>
                  </a:lnTo>
                  <a:lnTo>
                    <a:pt x="9140" y="8339"/>
                  </a:lnTo>
                  <a:lnTo>
                    <a:pt x="9081" y="8334"/>
                  </a:lnTo>
                  <a:lnTo>
                    <a:pt x="9023" y="8331"/>
                  </a:lnTo>
                  <a:lnTo>
                    <a:pt x="8963" y="8327"/>
                  </a:lnTo>
                  <a:lnTo>
                    <a:pt x="8903" y="8325"/>
                  </a:lnTo>
                  <a:lnTo>
                    <a:pt x="8841" y="8323"/>
                  </a:lnTo>
                  <a:lnTo>
                    <a:pt x="8779" y="8321"/>
                  </a:lnTo>
                  <a:lnTo>
                    <a:pt x="8715" y="8320"/>
                  </a:lnTo>
                  <a:lnTo>
                    <a:pt x="8653" y="8320"/>
                  </a:lnTo>
                  <a:lnTo>
                    <a:pt x="8588" y="8320"/>
                  </a:lnTo>
                  <a:lnTo>
                    <a:pt x="8524" y="8320"/>
                  </a:lnTo>
                  <a:lnTo>
                    <a:pt x="8663" y="6281"/>
                  </a:lnTo>
                  <a:lnTo>
                    <a:pt x="9108" y="6269"/>
                  </a:lnTo>
                  <a:lnTo>
                    <a:pt x="9551" y="6259"/>
                  </a:lnTo>
                  <a:lnTo>
                    <a:pt x="9772" y="6254"/>
                  </a:lnTo>
                  <a:lnTo>
                    <a:pt x="9989" y="6250"/>
                  </a:lnTo>
                  <a:lnTo>
                    <a:pt x="10206" y="6247"/>
                  </a:lnTo>
                  <a:lnTo>
                    <a:pt x="10420" y="6244"/>
                  </a:lnTo>
                  <a:lnTo>
                    <a:pt x="10630" y="6241"/>
                  </a:lnTo>
                  <a:lnTo>
                    <a:pt x="10838" y="6239"/>
                  </a:lnTo>
                  <a:lnTo>
                    <a:pt x="11041" y="6238"/>
                  </a:lnTo>
                  <a:lnTo>
                    <a:pt x="11240" y="6238"/>
                  </a:lnTo>
                  <a:lnTo>
                    <a:pt x="11434" y="6238"/>
                  </a:lnTo>
                  <a:lnTo>
                    <a:pt x="11623" y="6239"/>
                  </a:lnTo>
                  <a:lnTo>
                    <a:pt x="11807" y="6240"/>
                  </a:lnTo>
                  <a:lnTo>
                    <a:pt x="11983" y="6243"/>
                  </a:lnTo>
                  <a:lnTo>
                    <a:pt x="12154" y="6246"/>
                  </a:lnTo>
                  <a:lnTo>
                    <a:pt x="12318" y="6249"/>
                  </a:lnTo>
                  <a:lnTo>
                    <a:pt x="12473" y="6254"/>
                  </a:lnTo>
                  <a:lnTo>
                    <a:pt x="12621" y="6259"/>
                  </a:lnTo>
                  <a:lnTo>
                    <a:pt x="12761" y="6265"/>
                  </a:lnTo>
                  <a:lnTo>
                    <a:pt x="12892" y="6272"/>
                  </a:lnTo>
                  <a:lnTo>
                    <a:pt x="13013" y="6280"/>
                  </a:lnTo>
                  <a:lnTo>
                    <a:pt x="13125" y="6288"/>
                  </a:lnTo>
                  <a:lnTo>
                    <a:pt x="13227" y="6298"/>
                  </a:lnTo>
                  <a:lnTo>
                    <a:pt x="13318" y="6308"/>
                  </a:lnTo>
                  <a:lnTo>
                    <a:pt x="13397" y="6321"/>
                  </a:lnTo>
                  <a:lnTo>
                    <a:pt x="13466" y="6333"/>
                  </a:lnTo>
                  <a:lnTo>
                    <a:pt x="13522" y="6346"/>
                  </a:lnTo>
                  <a:lnTo>
                    <a:pt x="13567" y="6361"/>
                  </a:lnTo>
                  <a:lnTo>
                    <a:pt x="13598" y="6376"/>
                  </a:lnTo>
                  <a:lnTo>
                    <a:pt x="13615" y="6392"/>
                  </a:lnTo>
                  <a:lnTo>
                    <a:pt x="13632" y="6421"/>
                  </a:lnTo>
                  <a:lnTo>
                    <a:pt x="13648" y="6453"/>
                  </a:lnTo>
                  <a:lnTo>
                    <a:pt x="13664" y="6490"/>
                  </a:lnTo>
                  <a:lnTo>
                    <a:pt x="13680" y="6530"/>
                  </a:lnTo>
                  <a:lnTo>
                    <a:pt x="13694" y="6574"/>
                  </a:lnTo>
                  <a:lnTo>
                    <a:pt x="13708" y="6621"/>
                  </a:lnTo>
                  <a:lnTo>
                    <a:pt x="13721" y="6672"/>
                  </a:lnTo>
                  <a:lnTo>
                    <a:pt x="13734" y="6724"/>
                  </a:lnTo>
                  <a:lnTo>
                    <a:pt x="13746" y="6781"/>
                  </a:lnTo>
                  <a:lnTo>
                    <a:pt x="13757" y="6840"/>
                  </a:lnTo>
                  <a:lnTo>
                    <a:pt x="13768" y="6900"/>
                  </a:lnTo>
                  <a:lnTo>
                    <a:pt x="13778" y="6963"/>
                  </a:lnTo>
                  <a:lnTo>
                    <a:pt x="13787" y="7029"/>
                  </a:lnTo>
                  <a:lnTo>
                    <a:pt x="13796" y="7096"/>
                  </a:lnTo>
                  <a:lnTo>
                    <a:pt x="13805" y="7164"/>
                  </a:lnTo>
                  <a:lnTo>
                    <a:pt x="13812" y="7234"/>
                  </a:lnTo>
                  <a:lnTo>
                    <a:pt x="13819" y="7305"/>
                  </a:lnTo>
                  <a:lnTo>
                    <a:pt x="13825" y="7377"/>
                  </a:lnTo>
                  <a:lnTo>
                    <a:pt x="13830" y="7450"/>
                  </a:lnTo>
                  <a:lnTo>
                    <a:pt x="13835" y="7523"/>
                  </a:lnTo>
                  <a:lnTo>
                    <a:pt x="13838" y="7596"/>
                  </a:lnTo>
                  <a:lnTo>
                    <a:pt x="13841" y="7670"/>
                  </a:lnTo>
                  <a:lnTo>
                    <a:pt x="13843" y="7743"/>
                  </a:lnTo>
                  <a:lnTo>
                    <a:pt x="13844" y="7817"/>
                  </a:lnTo>
                  <a:lnTo>
                    <a:pt x="13845" y="7890"/>
                  </a:lnTo>
                  <a:lnTo>
                    <a:pt x="13845" y="7963"/>
                  </a:lnTo>
                  <a:lnTo>
                    <a:pt x="13844" y="8034"/>
                  </a:lnTo>
                  <a:lnTo>
                    <a:pt x="13842" y="8104"/>
                  </a:lnTo>
                  <a:lnTo>
                    <a:pt x="13839" y="8173"/>
                  </a:lnTo>
                  <a:lnTo>
                    <a:pt x="13835" y="8241"/>
                  </a:lnTo>
                  <a:lnTo>
                    <a:pt x="13831" y="8307"/>
                  </a:lnTo>
                  <a:lnTo>
                    <a:pt x="13825" y="8370"/>
                  </a:lnTo>
                  <a:lnTo>
                    <a:pt x="13700" y="8384"/>
                  </a:lnTo>
                  <a:lnTo>
                    <a:pt x="13575" y="8399"/>
                  </a:lnTo>
                  <a:lnTo>
                    <a:pt x="13451" y="8415"/>
                  </a:lnTo>
                  <a:lnTo>
                    <a:pt x="13328" y="8433"/>
                  </a:lnTo>
                  <a:lnTo>
                    <a:pt x="13267" y="8442"/>
                  </a:lnTo>
                  <a:lnTo>
                    <a:pt x="13207" y="8452"/>
                  </a:lnTo>
                  <a:lnTo>
                    <a:pt x="13148" y="8463"/>
                  </a:lnTo>
                  <a:lnTo>
                    <a:pt x="13090" y="8474"/>
                  </a:lnTo>
                  <a:lnTo>
                    <a:pt x="13032" y="8485"/>
                  </a:lnTo>
                  <a:lnTo>
                    <a:pt x="12976" y="8497"/>
                  </a:lnTo>
                  <a:lnTo>
                    <a:pt x="12922" y="8509"/>
                  </a:lnTo>
                  <a:lnTo>
                    <a:pt x="12867" y="8522"/>
                  </a:lnTo>
                  <a:lnTo>
                    <a:pt x="12816" y="8535"/>
                  </a:lnTo>
                  <a:lnTo>
                    <a:pt x="12764" y="8549"/>
                  </a:lnTo>
                  <a:lnTo>
                    <a:pt x="12716" y="8563"/>
                  </a:lnTo>
                  <a:lnTo>
                    <a:pt x="12669" y="8577"/>
                  </a:lnTo>
                  <a:lnTo>
                    <a:pt x="12623" y="8592"/>
                  </a:lnTo>
                  <a:lnTo>
                    <a:pt x="12580" y="8608"/>
                  </a:lnTo>
                  <a:lnTo>
                    <a:pt x="12538" y="8623"/>
                  </a:lnTo>
                  <a:lnTo>
                    <a:pt x="12498" y="8641"/>
                  </a:lnTo>
                  <a:lnTo>
                    <a:pt x="12462" y="8657"/>
                  </a:lnTo>
                  <a:lnTo>
                    <a:pt x="12427" y="8675"/>
                  </a:lnTo>
                  <a:lnTo>
                    <a:pt x="12394" y="8693"/>
                  </a:lnTo>
                  <a:lnTo>
                    <a:pt x="12365" y="8711"/>
                  </a:lnTo>
                  <a:lnTo>
                    <a:pt x="12338" y="8731"/>
                  </a:lnTo>
                  <a:lnTo>
                    <a:pt x="12314" y="8750"/>
                  </a:lnTo>
                  <a:lnTo>
                    <a:pt x="12293" y="8770"/>
                  </a:lnTo>
                  <a:lnTo>
                    <a:pt x="12274" y="8790"/>
                  </a:lnTo>
                  <a:lnTo>
                    <a:pt x="12236" y="8844"/>
                  </a:lnTo>
                  <a:lnTo>
                    <a:pt x="12200" y="8905"/>
                  </a:lnTo>
                  <a:lnTo>
                    <a:pt x="12168" y="8972"/>
                  </a:lnTo>
                  <a:lnTo>
                    <a:pt x="12137" y="9046"/>
                  </a:lnTo>
                  <a:lnTo>
                    <a:pt x="12110" y="9125"/>
                  </a:lnTo>
                  <a:lnTo>
                    <a:pt x="12085" y="9210"/>
                  </a:lnTo>
                  <a:lnTo>
                    <a:pt x="12063" y="9299"/>
                  </a:lnTo>
                  <a:lnTo>
                    <a:pt x="12044" y="9392"/>
                  </a:lnTo>
                  <a:lnTo>
                    <a:pt x="12026" y="9489"/>
                  </a:lnTo>
                  <a:lnTo>
                    <a:pt x="12012" y="9588"/>
                  </a:lnTo>
                  <a:lnTo>
                    <a:pt x="12000" y="9689"/>
                  </a:lnTo>
                  <a:lnTo>
                    <a:pt x="11991" y="9792"/>
                  </a:lnTo>
                  <a:lnTo>
                    <a:pt x="11983" y="9896"/>
                  </a:lnTo>
                  <a:lnTo>
                    <a:pt x="11979" y="10001"/>
                  </a:lnTo>
                  <a:lnTo>
                    <a:pt x="11977" y="10107"/>
                  </a:lnTo>
                  <a:lnTo>
                    <a:pt x="11977" y="10212"/>
                  </a:lnTo>
                  <a:lnTo>
                    <a:pt x="11979" y="10316"/>
                  </a:lnTo>
                  <a:lnTo>
                    <a:pt x="11984" y="10418"/>
                  </a:lnTo>
                  <a:lnTo>
                    <a:pt x="11991" y="10520"/>
                  </a:lnTo>
                  <a:lnTo>
                    <a:pt x="12000" y="10617"/>
                  </a:lnTo>
                  <a:lnTo>
                    <a:pt x="12011" y="10712"/>
                  </a:lnTo>
                  <a:lnTo>
                    <a:pt x="12025" y="10803"/>
                  </a:lnTo>
                  <a:lnTo>
                    <a:pt x="12041" y="10890"/>
                  </a:lnTo>
                  <a:lnTo>
                    <a:pt x="12059" y="10972"/>
                  </a:lnTo>
                  <a:lnTo>
                    <a:pt x="12079" y="11049"/>
                  </a:lnTo>
                  <a:lnTo>
                    <a:pt x="12100" y="11119"/>
                  </a:lnTo>
                  <a:lnTo>
                    <a:pt x="12124" y="11184"/>
                  </a:lnTo>
                  <a:lnTo>
                    <a:pt x="12150" y="11241"/>
                  </a:lnTo>
                  <a:lnTo>
                    <a:pt x="12179" y="11292"/>
                  </a:lnTo>
                  <a:lnTo>
                    <a:pt x="12209" y="11333"/>
                  </a:lnTo>
                  <a:lnTo>
                    <a:pt x="12240" y="11366"/>
                  </a:lnTo>
                  <a:lnTo>
                    <a:pt x="12274" y="11391"/>
                  </a:lnTo>
                  <a:lnTo>
                    <a:pt x="12316" y="11411"/>
                  </a:lnTo>
                  <a:lnTo>
                    <a:pt x="12372" y="11429"/>
                  </a:lnTo>
                  <a:lnTo>
                    <a:pt x="12441" y="11447"/>
                  </a:lnTo>
                  <a:lnTo>
                    <a:pt x="12521" y="11465"/>
                  </a:lnTo>
                  <a:lnTo>
                    <a:pt x="12614" y="11482"/>
                  </a:lnTo>
                  <a:lnTo>
                    <a:pt x="12716" y="11497"/>
                  </a:lnTo>
                  <a:lnTo>
                    <a:pt x="12828" y="11511"/>
                  </a:lnTo>
                  <a:lnTo>
                    <a:pt x="12948" y="11525"/>
                  </a:lnTo>
                  <a:lnTo>
                    <a:pt x="13075" y="11537"/>
                  </a:lnTo>
                  <a:lnTo>
                    <a:pt x="13208" y="11550"/>
                  </a:lnTo>
                  <a:lnTo>
                    <a:pt x="13347" y="11560"/>
                  </a:lnTo>
                  <a:lnTo>
                    <a:pt x="13491" y="11568"/>
                  </a:lnTo>
                  <a:lnTo>
                    <a:pt x="13638" y="11576"/>
                  </a:lnTo>
                  <a:lnTo>
                    <a:pt x="13787" y="11582"/>
                  </a:lnTo>
                  <a:lnTo>
                    <a:pt x="13940" y="11587"/>
                  </a:lnTo>
                  <a:lnTo>
                    <a:pt x="14092" y="11590"/>
                  </a:lnTo>
                  <a:lnTo>
                    <a:pt x="14244" y="11592"/>
                  </a:lnTo>
                  <a:lnTo>
                    <a:pt x="14395" y="11592"/>
                  </a:lnTo>
                  <a:lnTo>
                    <a:pt x="14544" y="11590"/>
                  </a:lnTo>
                  <a:lnTo>
                    <a:pt x="14691" y="11587"/>
                  </a:lnTo>
                  <a:lnTo>
                    <a:pt x="14833" y="11582"/>
                  </a:lnTo>
                  <a:lnTo>
                    <a:pt x="14970" y="11575"/>
                  </a:lnTo>
                  <a:lnTo>
                    <a:pt x="15102" y="11566"/>
                  </a:lnTo>
                  <a:lnTo>
                    <a:pt x="15226" y="11556"/>
                  </a:lnTo>
                  <a:lnTo>
                    <a:pt x="15344" y="11542"/>
                  </a:lnTo>
                  <a:lnTo>
                    <a:pt x="15452" y="11527"/>
                  </a:lnTo>
                  <a:lnTo>
                    <a:pt x="15550" y="11510"/>
                  </a:lnTo>
                  <a:lnTo>
                    <a:pt x="15639" y="11491"/>
                  </a:lnTo>
                  <a:lnTo>
                    <a:pt x="15717" y="11470"/>
                  </a:lnTo>
                  <a:lnTo>
                    <a:pt x="15781" y="11445"/>
                  </a:lnTo>
                  <a:lnTo>
                    <a:pt x="15833" y="11420"/>
                  </a:lnTo>
                  <a:lnTo>
                    <a:pt x="15870" y="11391"/>
                  </a:lnTo>
                  <a:lnTo>
                    <a:pt x="15899" y="11356"/>
                  </a:lnTo>
                  <a:lnTo>
                    <a:pt x="15926" y="11312"/>
                  </a:lnTo>
                  <a:lnTo>
                    <a:pt x="15952" y="11259"/>
                  </a:lnTo>
                  <a:lnTo>
                    <a:pt x="15976" y="11197"/>
                  </a:lnTo>
                  <a:lnTo>
                    <a:pt x="15999" y="11128"/>
                  </a:lnTo>
                  <a:lnTo>
                    <a:pt x="16019" y="11051"/>
                  </a:lnTo>
                  <a:lnTo>
                    <a:pt x="16038" y="10968"/>
                  </a:lnTo>
                  <a:lnTo>
                    <a:pt x="16055" y="10879"/>
                  </a:lnTo>
                  <a:lnTo>
                    <a:pt x="16072" y="10785"/>
                  </a:lnTo>
                  <a:lnTo>
                    <a:pt x="16085" y="10684"/>
                  </a:lnTo>
                  <a:lnTo>
                    <a:pt x="16097" y="10581"/>
                  </a:lnTo>
                  <a:lnTo>
                    <a:pt x="16107" y="10475"/>
                  </a:lnTo>
                  <a:lnTo>
                    <a:pt x="16115" y="10366"/>
                  </a:lnTo>
                  <a:lnTo>
                    <a:pt x="16121" y="10253"/>
                  </a:lnTo>
                  <a:lnTo>
                    <a:pt x="16125" y="10140"/>
                  </a:lnTo>
                  <a:lnTo>
                    <a:pt x="16128" y="10026"/>
                  </a:lnTo>
                  <a:lnTo>
                    <a:pt x="16128" y="9911"/>
                  </a:lnTo>
                  <a:lnTo>
                    <a:pt x="16126" y="9797"/>
                  </a:lnTo>
                  <a:lnTo>
                    <a:pt x="16122" y="9684"/>
                  </a:lnTo>
                  <a:lnTo>
                    <a:pt x="16116" y="9572"/>
                  </a:lnTo>
                  <a:lnTo>
                    <a:pt x="16108" y="9462"/>
                  </a:lnTo>
                  <a:lnTo>
                    <a:pt x="16098" y="9356"/>
                  </a:lnTo>
                  <a:lnTo>
                    <a:pt x="16085" y="9252"/>
                  </a:lnTo>
                  <a:lnTo>
                    <a:pt x="16071" y="9153"/>
                  </a:lnTo>
                  <a:lnTo>
                    <a:pt x="16053" y="9057"/>
                  </a:lnTo>
                  <a:lnTo>
                    <a:pt x="16034" y="8968"/>
                  </a:lnTo>
                  <a:lnTo>
                    <a:pt x="16013" y="8885"/>
                  </a:lnTo>
                  <a:lnTo>
                    <a:pt x="15989" y="8808"/>
                  </a:lnTo>
                  <a:lnTo>
                    <a:pt x="15963" y="8738"/>
                  </a:lnTo>
                  <a:lnTo>
                    <a:pt x="15934" y="8676"/>
                  </a:lnTo>
                  <a:lnTo>
                    <a:pt x="15903" y="8622"/>
                  </a:lnTo>
                  <a:lnTo>
                    <a:pt x="15870" y="8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04711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A5D3B-F514-825F-53B7-AF4E9EE2B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ular Callout 50">
            <a:extLst>
              <a:ext uri="{FF2B5EF4-FFF2-40B4-BE49-F238E27FC236}">
                <a16:creationId xmlns:a16="http://schemas.microsoft.com/office/drawing/2014/main" id="{BF3ADAD8-D1FC-E3AA-4E9D-47598F6A6A12}"/>
              </a:ext>
            </a:extLst>
          </p:cNvPr>
          <p:cNvSpPr/>
          <p:nvPr/>
        </p:nvSpPr>
        <p:spPr>
          <a:xfrm>
            <a:off x="9565015" y="3790952"/>
            <a:ext cx="2523871" cy="784829"/>
          </a:xfrm>
          <a:prstGeom prst="wedgeRectCallout">
            <a:avLst>
              <a:gd name="adj1" fmla="val -66570"/>
              <a:gd name="adj2" fmla="val -12924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8AD5BEC-DB46-DC17-3F81-157066C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5" y="36292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Evaluación, monitoreo y mejora continua de los canales de atención al usuario</a:t>
            </a:r>
            <a:endParaRPr lang="es-CO" sz="250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815E2C1-C3DD-AA7E-7D55-3D4A008D7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2191" y="2004577"/>
            <a:ext cx="2266696" cy="1062472"/>
          </a:xfrm>
        </p:spPr>
        <p:txBody>
          <a:bodyPr>
            <a:normAutofit/>
          </a:bodyPr>
          <a:lstStyle/>
          <a:p>
            <a:r>
              <a:rPr lang="es-MX" sz="1200" b="1">
                <a:solidFill>
                  <a:srgbClr val="B28A3F"/>
                </a:solidFill>
              </a:rPr>
              <a:t>Monitoreo sistemático del desempeño de los canales de atención</a:t>
            </a:r>
            <a:endParaRPr lang="es-CO" sz="1200" b="1">
              <a:solidFill>
                <a:srgbClr val="B28A3F"/>
              </a:solidFill>
            </a:endParaRPr>
          </a:p>
        </p:txBody>
      </p:sp>
      <p:sp>
        <p:nvSpPr>
          <p:cNvPr id="8" name="Freeform 413">
            <a:extLst>
              <a:ext uri="{FF2B5EF4-FFF2-40B4-BE49-F238E27FC236}">
                <a16:creationId xmlns:a16="http://schemas.microsoft.com/office/drawing/2014/main" id="{8652FB89-59E1-382F-831F-9FE59F34AED0}"/>
              </a:ext>
            </a:extLst>
          </p:cNvPr>
          <p:cNvSpPr>
            <a:spLocks noEditPoints="1"/>
          </p:cNvSpPr>
          <p:nvPr/>
        </p:nvSpPr>
        <p:spPr bwMode="auto">
          <a:xfrm rot="20158634" flipH="1">
            <a:off x="9139611" y="1696053"/>
            <a:ext cx="582193" cy="617048"/>
          </a:xfrm>
          <a:custGeom>
            <a:avLst/>
            <a:gdLst>
              <a:gd name="T0" fmla="*/ 8783 w 14486"/>
              <a:gd name="T1" fmla="*/ 12306 h 16127"/>
              <a:gd name="T2" fmla="*/ 7526 w 14486"/>
              <a:gd name="T3" fmla="*/ 12585 h 16127"/>
              <a:gd name="T4" fmla="*/ 6275 w 14486"/>
              <a:gd name="T5" fmla="*/ 12602 h 16127"/>
              <a:gd name="T6" fmla="*/ 4754 w 14486"/>
              <a:gd name="T7" fmla="*/ 13793 h 16127"/>
              <a:gd name="T8" fmla="*/ 3855 w 14486"/>
              <a:gd name="T9" fmla="*/ 14378 h 16127"/>
              <a:gd name="T10" fmla="*/ 3485 w 14486"/>
              <a:gd name="T11" fmla="*/ 14267 h 16127"/>
              <a:gd name="T12" fmla="*/ 3299 w 14486"/>
              <a:gd name="T13" fmla="*/ 13252 h 16127"/>
              <a:gd name="T14" fmla="*/ 3178 w 14486"/>
              <a:gd name="T15" fmla="*/ 11556 h 16127"/>
              <a:gd name="T16" fmla="*/ 2743 w 14486"/>
              <a:gd name="T17" fmla="*/ 10949 h 16127"/>
              <a:gd name="T18" fmla="*/ 2324 w 14486"/>
              <a:gd name="T19" fmla="*/ 10454 h 16127"/>
              <a:gd name="T20" fmla="*/ 1965 w 14486"/>
              <a:gd name="T21" fmla="*/ 9901 h 16127"/>
              <a:gd name="T22" fmla="*/ 1322 w 14486"/>
              <a:gd name="T23" fmla="*/ 6971 h 16127"/>
              <a:gd name="T24" fmla="*/ 2327 w 14486"/>
              <a:gd name="T25" fmla="*/ 4125 h 16127"/>
              <a:gd name="T26" fmla="*/ 4765 w 14486"/>
              <a:gd name="T27" fmla="*/ 2010 h 16127"/>
              <a:gd name="T28" fmla="*/ 7878 w 14486"/>
              <a:gd name="T29" fmla="*/ 1351 h 16127"/>
              <a:gd name="T30" fmla="*/ 10736 w 14486"/>
              <a:gd name="T31" fmla="*/ 2266 h 16127"/>
              <a:gd name="T32" fmla="*/ 12672 w 14486"/>
              <a:gd name="T33" fmla="*/ 4583 h 16127"/>
              <a:gd name="T34" fmla="*/ 13000 w 14486"/>
              <a:gd name="T35" fmla="*/ 7542 h 16127"/>
              <a:gd name="T36" fmla="*/ 11718 w 14486"/>
              <a:gd name="T37" fmla="*/ 10303 h 16127"/>
              <a:gd name="T38" fmla="*/ 8826 w 14486"/>
              <a:gd name="T39" fmla="*/ 8010 h 16127"/>
              <a:gd name="T40" fmla="*/ 8461 w 14486"/>
              <a:gd name="T41" fmla="*/ 8434 h 16127"/>
              <a:gd name="T42" fmla="*/ 8068 w 14486"/>
              <a:gd name="T43" fmla="*/ 9002 h 16127"/>
              <a:gd name="T44" fmla="*/ 7573 w 14486"/>
              <a:gd name="T45" fmla="*/ 8724 h 16127"/>
              <a:gd name="T46" fmla="*/ 6375 w 14486"/>
              <a:gd name="T47" fmla="*/ 7532 h 16127"/>
              <a:gd name="T48" fmla="*/ 5461 w 14486"/>
              <a:gd name="T49" fmla="*/ 6487 h 16127"/>
              <a:gd name="T50" fmla="*/ 5556 w 14486"/>
              <a:gd name="T51" fmla="*/ 6188 h 16127"/>
              <a:gd name="T52" fmla="*/ 6078 w 14486"/>
              <a:gd name="T53" fmla="*/ 5769 h 16127"/>
              <a:gd name="T54" fmla="*/ 6310 w 14486"/>
              <a:gd name="T55" fmla="*/ 5425 h 16127"/>
              <a:gd name="T56" fmla="*/ 6020 w 14486"/>
              <a:gd name="T57" fmla="*/ 4882 h 16127"/>
              <a:gd name="T58" fmla="*/ 5433 w 14486"/>
              <a:gd name="T59" fmla="*/ 4194 h 16127"/>
              <a:gd name="T60" fmla="*/ 4911 w 14486"/>
              <a:gd name="T61" fmla="*/ 3907 h 16127"/>
              <a:gd name="T62" fmla="*/ 4504 w 14486"/>
              <a:gd name="T63" fmla="*/ 4330 h 16127"/>
              <a:gd name="T64" fmla="*/ 4050 w 14486"/>
              <a:gd name="T65" fmla="*/ 5234 h 16127"/>
              <a:gd name="T66" fmla="*/ 4055 w 14486"/>
              <a:gd name="T67" fmla="*/ 6407 h 16127"/>
              <a:gd name="T68" fmla="*/ 4940 w 14486"/>
              <a:gd name="T69" fmla="*/ 8067 h 16127"/>
              <a:gd name="T70" fmla="*/ 6294 w 14486"/>
              <a:gd name="T71" fmla="*/ 9502 h 16127"/>
              <a:gd name="T72" fmla="*/ 7875 w 14486"/>
              <a:gd name="T73" fmla="*/ 10491 h 16127"/>
              <a:gd name="T74" fmla="*/ 9501 w 14486"/>
              <a:gd name="T75" fmla="*/ 10504 h 16127"/>
              <a:gd name="T76" fmla="*/ 10374 w 14486"/>
              <a:gd name="T77" fmla="*/ 9825 h 16127"/>
              <a:gd name="T78" fmla="*/ 10423 w 14486"/>
              <a:gd name="T79" fmla="*/ 9383 h 16127"/>
              <a:gd name="T80" fmla="*/ 9844 w 14486"/>
              <a:gd name="T81" fmla="*/ 8730 h 16127"/>
              <a:gd name="T82" fmla="*/ 9136 w 14486"/>
              <a:gd name="T83" fmla="*/ 8109 h 16127"/>
              <a:gd name="T84" fmla="*/ 12878 w 14486"/>
              <a:gd name="T85" fmla="*/ 2233 h 16127"/>
              <a:gd name="T86" fmla="*/ 9771 w 14486"/>
              <a:gd name="T87" fmla="*/ 291 h 16127"/>
              <a:gd name="T88" fmla="*/ 5981 w 14486"/>
              <a:gd name="T89" fmla="*/ 201 h 16127"/>
              <a:gd name="T90" fmla="*/ 2415 w 14486"/>
              <a:gd name="T91" fmla="*/ 2084 h 16127"/>
              <a:gd name="T92" fmla="*/ 341 w 14486"/>
              <a:gd name="T93" fmla="*/ 5276 h 16127"/>
              <a:gd name="T94" fmla="*/ 180 w 14486"/>
              <a:gd name="T95" fmla="*/ 8931 h 16127"/>
              <a:gd name="T96" fmla="*/ 1039 w 14486"/>
              <a:gd name="T97" fmla="*/ 10912 h 16127"/>
              <a:gd name="T98" fmla="*/ 1522 w 14486"/>
              <a:gd name="T99" fmla="*/ 11554 h 16127"/>
              <a:gd name="T100" fmla="*/ 2073 w 14486"/>
              <a:gd name="T101" fmla="*/ 12122 h 16127"/>
              <a:gd name="T102" fmla="*/ 2380 w 14486"/>
              <a:gd name="T103" fmla="*/ 13905 h 16127"/>
              <a:gd name="T104" fmla="*/ 2560 w 14486"/>
              <a:gd name="T105" fmla="*/ 15444 h 16127"/>
              <a:gd name="T106" fmla="*/ 2855 w 14486"/>
              <a:gd name="T107" fmla="*/ 16127 h 16127"/>
              <a:gd name="T108" fmla="*/ 3672 w 14486"/>
              <a:gd name="T109" fmla="*/ 15722 h 16127"/>
              <a:gd name="T110" fmla="*/ 4995 w 14486"/>
              <a:gd name="T111" fmla="*/ 14751 h 16127"/>
              <a:gd name="T112" fmla="*/ 6948 w 14486"/>
              <a:gd name="T113" fmla="*/ 13885 h 16127"/>
              <a:gd name="T114" fmla="*/ 8498 w 14486"/>
              <a:gd name="T115" fmla="*/ 13690 h 16127"/>
              <a:gd name="T116" fmla="*/ 10027 w 14486"/>
              <a:gd name="T117" fmla="*/ 13165 h 16127"/>
              <a:gd name="T118" fmla="*/ 12578 w 14486"/>
              <a:gd name="T119" fmla="*/ 11296 h 16127"/>
              <a:gd name="T120" fmla="*/ 14323 w 14486"/>
              <a:gd name="T121" fmla="*/ 7958 h 16127"/>
              <a:gd name="T122" fmla="*/ 14111 w 14486"/>
              <a:gd name="T123" fmla="*/ 4305 h 16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486" h="16127">
                <a:moveTo>
                  <a:pt x="9895" y="11816"/>
                </a:moveTo>
                <a:lnTo>
                  <a:pt x="9786" y="11875"/>
                </a:lnTo>
                <a:lnTo>
                  <a:pt x="9677" y="11932"/>
                </a:lnTo>
                <a:lnTo>
                  <a:pt x="9566" y="11987"/>
                </a:lnTo>
                <a:lnTo>
                  <a:pt x="9456" y="12040"/>
                </a:lnTo>
                <a:lnTo>
                  <a:pt x="9345" y="12089"/>
                </a:lnTo>
                <a:lnTo>
                  <a:pt x="9234" y="12137"/>
                </a:lnTo>
                <a:lnTo>
                  <a:pt x="9122" y="12183"/>
                </a:lnTo>
                <a:lnTo>
                  <a:pt x="9009" y="12226"/>
                </a:lnTo>
                <a:lnTo>
                  <a:pt x="8897" y="12266"/>
                </a:lnTo>
                <a:lnTo>
                  <a:pt x="8783" y="12306"/>
                </a:lnTo>
                <a:lnTo>
                  <a:pt x="8669" y="12342"/>
                </a:lnTo>
                <a:lnTo>
                  <a:pt x="8556" y="12376"/>
                </a:lnTo>
                <a:lnTo>
                  <a:pt x="8442" y="12408"/>
                </a:lnTo>
                <a:lnTo>
                  <a:pt x="8328" y="12438"/>
                </a:lnTo>
                <a:lnTo>
                  <a:pt x="8214" y="12466"/>
                </a:lnTo>
                <a:lnTo>
                  <a:pt x="8099" y="12491"/>
                </a:lnTo>
                <a:lnTo>
                  <a:pt x="7985" y="12514"/>
                </a:lnTo>
                <a:lnTo>
                  <a:pt x="7871" y="12534"/>
                </a:lnTo>
                <a:lnTo>
                  <a:pt x="7755" y="12554"/>
                </a:lnTo>
                <a:lnTo>
                  <a:pt x="7640" y="12570"/>
                </a:lnTo>
                <a:lnTo>
                  <a:pt x="7526" y="12585"/>
                </a:lnTo>
                <a:lnTo>
                  <a:pt x="7411" y="12597"/>
                </a:lnTo>
                <a:lnTo>
                  <a:pt x="7297" y="12607"/>
                </a:lnTo>
                <a:lnTo>
                  <a:pt x="7182" y="12615"/>
                </a:lnTo>
                <a:lnTo>
                  <a:pt x="7068" y="12621"/>
                </a:lnTo>
                <a:lnTo>
                  <a:pt x="6954" y="12624"/>
                </a:lnTo>
                <a:lnTo>
                  <a:pt x="6841" y="12626"/>
                </a:lnTo>
                <a:lnTo>
                  <a:pt x="6726" y="12625"/>
                </a:lnTo>
                <a:lnTo>
                  <a:pt x="6613" y="12623"/>
                </a:lnTo>
                <a:lnTo>
                  <a:pt x="6500" y="12618"/>
                </a:lnTo>
                <a:lnTo>
                  <a:pt x="6387" y="12611"/>
                </a:lnTo>
                <a:lnTo>
                  <a:pt x="6275" y="12602"/>
                </a:lnTo>
                <a:lnTo>
                  <a:pt x="6083" y="12759"/>
                </a:lnTo>
                <a:lnTo>
                  <a:pt x="5884" y="12920"/>
                </a:lnTo>
                <a:lnTo>
                  <a:pt x="5679" y="13084"/>
                </a:lnTo>
                <a:lnTo>
                  <a:pt x="5471" y="13248"/>
                </a:lnTo>
                <a:lnTo>
                  <a:pt x="5367" y="13330"/>
                </a:lnTo>
                <a:lnTo>
                  <a:pt x="5263" y="13410"/>
                </a:lnTo>
                <a:lnTo>
                  <a:pt x="5159" y="13490"/>
                </a:lnTo>
                <a:lnTo>
                  <a:pt x="5056" y="13569"/>
                </a:lnTo>
                <a:lnTo>
                  <a:pt x="4954" y="13645"/>
                </a:lnTo>
                <a:lnTo>
                  <a:pt x="4853" y="13721"/>
                </a:lnTo>
                <a:lnTo>
                  <a:pt x="4754" y="13793"/>
                </a:lnTo>
                <a:lnTo>
                  <a:pt x="4656" y="13864"/>
                </a:lnTo>
                <a:lnTo>
                  <a:pt x="4561" y="13933"/>
                </a:lnTo>
                <a:lnTo>
                  <a:pt x="4470" y="13997"/>
                </a:lnTo>
                <a:lnTo>
                  <a:pt x="4380" y="14059"/>
                </a:lnTo>
                <a:lnTo>
                  <a:pt x="4293" y="14117"/>
                </a:lnTo>
                <a:lnTo>
                  <a:pt x="4209" y="14171"/>
                </a:lnTo>
                <a:lnTo>
                  <a:pt x="4130" y="14222"/>
                </a:lnTo>
                <a:lnTo>
                  <a:pt x="4054" y="14268"/>
                </a:lnTo>
                <a:lnTo>
                  <a:pt x="3983" y="14310"/>
                </a:lnTo>
                <a:lnTo>
                  <a:pt x="3916" y="14347"/>
                </a:lnTo>
                <a:lnTo>
                  <a:pt x="3855" y="14378"/>
                </a:lnTo>
                <a:lnTo>
                  <a:pt x="3797" y="14404"/>
                </a:lnTo>
                <a:lnTo>
                  <a:pt x="3746" y="14423"/>
                </a:lnTo>
                <a:lnTo>
                  <a:pt x="3701" y="14439"/>
                </a:lnTo>
                <a:lnTo>
                  <a:pt x="3662" y="14447"/>
                </a:lnTo>
                <a:lnTo>
                  <a:pt x="3628" y="14448"/>
                </a:lnTo>
                <a:lnTo>
                  <a:pt x="3602" y="14442"/>
                </a:lnTo>
                <a:lnTo>
                  <a:pt x="3577" y="14426"/>
                </a:lnTo>
                <a:lnTo>
                  <a:pt x="3553" y="14400"/>
                </a:lnTo>
                <a:lnTo>
                  <a:pt x="3529" y="14365"/>
                </a:lnTo>
                <a:lnTo>
                  <a:pt x="3507" y="14321"/>
                </a:lnTo>
                <a:lnTo>
                  <a:pt x="3485" y="14267"/>
                </a:lnTo>
                <a:lnTo>
                  <a:pt x="3465" y="14207"/>
                </a:lnTo>
                <a:lnTo>
                  <a:pt x="3445" y="14137"/>
                </a:lnTo>
                <a:lnTo>
                  <a:pt x="3425" y="14062"/>
                </a:lnTo>
                <a:lnTo>
                  <a:pt x="3406" y="13979"/>
                </a:lnTo>
                <a:lnTo>
                  <a:pt x="3389" y="13889"/>
                </a:lnTo>
                <a:lnTo>
                  <a:pt x="3372" y="13794"/>
                </a:lnTo>
                <a:lnTo>
                  <a:pt x="3357" y="13695"/>
                </a:lnTo>
                <a:lnTo>
                  <a:pt x="3341" y="13590"/>
                </a:lnTo>
                <a:lnTo>
                  <a:pt x="3326" y="13481"/>
                </a:lnTo>
                <a:lnTo>
                  <a:pt x="3312" y="13368"/>
                </a:lnTo>
                <a:lnTo>
                  <a:pt x="3299" y="13252"/>
                </a:lnTo>
                <a:lnTo>
                  <a:pt x="3287" y="13133"/>
                </a:lnTo>
                <a:lnTo>
                  <a:pt x="3275" y="13012"/>
                </a:lnTo>
                <a:lnTo>
                  <a:pt x="3264" y="12889"/>
                </a:lnTo>
                <a:lnTo>
                  <a:pt x="3253" y="12764"/>
                </a:lnTo>
                <a:lnTo>
                  <a:pt x="3243" y="12639"/>
                </a:lnTo>
                <a:lnTo>
                  <a:pt x="3233" y="12514"/>
                </a:lnTo>
                <a:lnTo>
                  <a:pt x="3224" y="12388"/>
                </a:lnTo>
                <a:lnTo>
                  <a:pt x="3216" y="12264"/>
                </a:lnTo>
                <a:lnTo>
                  <a:pt x="3201" y="12018"/>
                </a:lnTo>
                <a:lnTo>
                  <a:pt x="3189" y="11782"/>
                </a:lnTo>
                <a:lnTo>
                  <a:pt x="3178" y="11556"/>
                </a:lnTo>
                <a:lnTo>
                  <a:pt x="3169" y="11347"/>
                </a:lnTo>
                <a:lnTo>
                  <a:pt x="3124" y="11310"/>
                </a:lnTo>
                <a:lnTo>
                  <a:pt x="3081" y="11271"/>
                </a:lnTo>
                <a:lnTo>
                  <a:pt x="3037" y="11233"/>
                </a:lnTo>
                <a:lnTo>
                  <a:pt x="2993" y="11194"/>
                </a:lnTo>
                <a:lnTo>
                  <a:pt x="2951" y="11155"/>
                </a:lnTo>
                <a:lnTo>
                  <a:pt x="2908" y="11114"/>
                </a:lnTo>
                <a:lnTo>
                  <a:pt x="2866" y="11074"/>
                </a:lnTo>
                <a:lnTo>
                  <a:pt x="2825" y="11033"/>
                </a:lnTo>
                <a:lnTo>
                  <a:pt x="2783" y="10991"/>
                </a:lnTo>
                <a:lnTo>
                  <a:pt x="2743" y="10949"/>
                </a:lnTo>
                <a:lnTo>
                  <a:pt x="2702" y="10907"/>
                </a:lnTo>
                <a:lnTo>
                  <a:pt x="2663" y="10863"/>
                </a:lnTo>
                <a:lnTo>
                  <a:pt x="2623" y="10820"/>
                </a:lnTo>
                <a:lnTo>
                  <a:pt x="2584" y="10776"/>
                </a:lnTo>
                <a:lnTo>
                  <a:pt x="2546" y="10731"/>
                </a:lnTo>
                <a:lnTo>
                  <a:pt x="2507" y="10687"/>
                </a:lnTo>
                <a:lnTo>
                  <a:pt x="2470" y="10640"/>
                </a:lnTo>
                <a:lnTo>
                  <a:pt x="2433" y="10595"/>
                </a:lnTo>
                <a:lnTo>
                  <a:pt x="2396" y="10549"/>
                </a:lnTo>
                <a:lnTo>
                  <a:pt x="2360" y="10501"/>
                </a:lnTo>
                <a:lnTo>
                  <a:pt x="2324" y="10454"/>
                </a:lnTo>
                <a:lnTo>
                  <a:pt x="2289" y="10407"/>
                </a:lnTo>
                <a:lnTo>
                  <a:pt x="2254" y="10358"/>
                </a:lnTo>
                <a:lnTo>
                  <a:pt x="2220" y="10309"/>
                </a:lnTo>
                <a:lnTo>
                  <a:pt x="2186" y="10259"/>
                </a:lnTo>
                <a:lnTo>
                  <a:pt x="2153" y="10210"/>
                </a:lnTo>
                <a:lnTo>
                  <a:pt x="2121" y="10160"/>
                </a:lnTo>
                <a:lnTo>
                  <a:pt x="2088" y="10108"/>
                </a:lnTo>
                <a:lnTo>
                  <a:pt x="2057" y="10058"/>
                </a:lnTo>
                <a:lnTo>
                  <a:pt x="2026" y="10005"/>
                </a:lnTo>
                <a:lnTo>
                  <a:pt x="1995" y="9953"/>
                </a:lnTo>
                <a:lnTo>
                  <a:pt x="1965" y="9901"/>
                </a:lnTo>
                <a:lnTo>
                  <a:pt x="1833" y="9648"/>
                </a:lnTo>
                <a:lnTo>
                  <a:pt x="1716" y="9392"/>
                </a:lnTo>
                <a:lnTo>
                  <a:pt x="1614" y="9130"/>
                </a:lnTo>
                <a:lnTo>
                  <a:pt x="1527" y="8866"/>
                </a:lnTo>
                <a:lnTo>
                  <a:pt x="1455" y="8600"/>
                </a:lnTo>
                <a:lnTo>
                  <a:pt x="1398" y="8331"/>
                </a:lnTo>
                <a:lnTo>
                  <a:pt x="1354" y="8061"/>
                </a:lnTo>
                <a:lnTo>
                  <a:pt x="1325" y="7790"/>
                </a:lnTo>
                <a:lnTo>
                  <a:pt x="1310" y="7517"/>
                </a:lnTo>
                <a:lnTo>
                  <a:pt x="1309" y="7244"/>
                </a:lnTo>
                <a:lnTo>
                  <a:pt x="1322" y="6971"/>
                </a:lnTo>
                <a:lnTo>
                  <a:pt x="1348" y="6699"/>
                </a:lnTo>
                <a:lnTo>
                  <a:pt x="1389" y="6429"/>
                </a:lnTo>
                <a:lnTo>
                  <a:pt x="1441" y="6160"/>
                </a:lnTo>
                <a:lnTo>
                  <a:pt x="1508" y="5893"/>
                </a:lnTo>
                <a:lnTo>
                  <a:pt x="1586" y="5629"/>
                </a:lnTo>
                <a:lnTo>
                  <a:pt x="1679" y="5368"/>
                </a:lnTo>
                <a:lnTo>
                  <a:pt x="1784" y="5110"/>
                </a:lnTo>
                <a:lnTo>
                  <a:pt x="1902" y="4857"/>
                </a:lnTo>
                <a:lnTo>
                  <a:pt x="2031" y="4608"/>
                </a:lnTo>
                <a:lnTo>
                  <a:pt x="2173" y="4364"/>
                </a:lnTo>
                <a:lnTo>
                  <a:pt x="2327" y="4125"/>
                </a:lnTo>
                <a:lnTo>
                  <a:pt x="2492" y="3893"/>
                </a:lnTo>
                <a:lnTo>
                  <a:pt x="2670" y="3667"/>
                </a:lnTo>
                <a:lnTo>
                  <a:pt x="2859" y="3448"/>
                </a:lnTo>
                <a:lnTo>
                  <a:pt x="3060" y="3237"/>
                </a:lnTo>
                <a:lnTo>
                  <a:pt x="3271" y="3034"/>
                </a:lnTo>
                <a:lnTo>
                  <a:pt x="3494" y="2839"/>
                </a:lnTo>
                <a:lnTo>
                  <a:pt x="3727" y="2653"/>
                </a:lnTo>
                <a:lnTo>
                  <a:pt x="3973" y="2477"/>
                </a:lnTo>
                <a:lnTo>
                  <a:pt x="4227" y="2310"/>
                </a:lnTo>
                <a:lnTo>
                  <a:pt x="4493" y="2154"/>
                </a:lnTo>
                <a:lnTo>
                  <a:pt x="4765" y="2010"/>
                </a:lnTo>
                <a:lnTo>
                  <a:pt x="5041" y="1881"/>
                </a:lnTo>
                <a:lnTo>
                  <a:pt x="5321" y="1766"/>
                </a:lnTo>
                <a:lnTo>
                  <a:pt x="5602" y="1665"/>
                </a:lnTo>
                <a:lnTo>
                  <a:pt x="5885" y="1579"/>
                </a:lnTo>
                <a:lnTo>
                  <a:pt x="6169" y="1505"/>
                </a:lnTo>
                <a:lnTo>
                  <a:pt x="6455" y="1445"/>
                </a:lnTo>
                <a:lnTo>
                  <a:pt x="6741" y="1400"/>
                </a:lnTo>
                <a:lnTo>
                  <a:pt x="7026" y="1368"/>
                </a:lnTo>
                <a:lnTo>
                  <a:pt x="7311" y="1349"/>
                </a:lnTo>
                <a:lnTo>
                  <a:pt x="7596" y="1344"/>
                </a:lnTo>
                <a:lnTo>
                  <a:pt x="7878" y="1351"/>
                </a:lnTo>
                <a:lnTo>
                  <a:pt x="8158" y="1371"/>
                </a:lnTo>
                <a:lnTo>
                  <a:pt x="8436" y="1404"/>
                </a:lnTo>
                <a:lnTo>
                  <a:pt x="8711" y="1451"/>
                </a:lnTo>
                <a:lnTo>
                  <a:pt x="8981" y="1509"/>
                </a:lnTo>
                <a:lnTo>
                  <a:pt x="9248" y="1581"/>
                </a:lnTo>
                <a:lnTo>
                  <a:pt x="9511" y="1664"/>
                </a:lnTo>
                <a:lnTo>
                  <a:pt x="9768" y="1761"/>
                </a:lnTo>
                <a:lnTo>
                  <a:pt x="10020" y="1869"/>
                </a:lnTo>
                <a:lnTo>
                  <a:pt x="10265" y="1989"/>
                </a:lnTo>
                <a:lnTo>
                  <a:pt x="10504" y="2122"/>
                </a:lnTo>
                <a:lnTo>
                  <a:pt x="10736" y="2266"/>
                </a:lnTo>
                <a:lnTo>
                  <a:pt x="10961" y="2421"/>
                </a:lnTo>
                <a:lnTo>
                  <a:pt x="11177" y="2589"/>
                </a:lnTo>
                <a:lnTo>
                  <a:pt x="11385" y="2767"/>
                </a:lnTo>
                <a:lnTo>
                  <a:pt x="11583" y="2957"/>
                </a:lnTo>
                <a:lnTo>
                  <a:pt x="11773" y="3159"/>
                </a:lnTo>
                <a:lnTo>
                  <a:pt x="11951" y="3372"/>
                </a:lnTo>
                <a:lnTo>
                  <a:pt x="12120" y="3595"/>
                </a:lnTo>
                <a:lnTo>
                  <a:pt x="12276" y="3829"/>
                </a:lnTo>
                <a:lnTo>
                  <a:pt x="12423" y="4074"/>
                </a:lnTo>
                <a:lnTo>
                  <a:pt x="12555" y="4326"/>
                </a:lnTo>
                <a:lnTo>
                  <a:pt x="12672" y="4583"/>
                </a:lnTo>
                <a:lnTo>
                  <a:pt x="12773" y="4843"/>
                </a:lnTo>
                <a:lnTo>
                  <a:pt x="12861" y="5107"/>
                </a:lnTo>
                <a:lnTo>
                  <a:pt x="12933" y="5373"/>
                </a:lnTo>
                <a:lnTo>
                  <a:pt x="12990" y="5641"/>
                </a:lnTo>
                <a:lnTo>
                  <a:pt x="13034" y="5911"/>
                </a:lnTo>
                <a:lnTo>
                  <a:pt x="13063" y="6183"/>
                </a:lnTo>
                <a:lnTo>
                  <a:pt x="13078" y="6455"/>
                </a:lnTo>
                <a:lnTo>
                  <a:pt x="13079" y="6727"/>
                </a:lnTo>
                <a:lnTo>
                  <a:pt x="13066" y="7000"/>
                </a:lnTo>
                <a:lnTo>
                  <a:pt x="13040" y="7272"/>
                </a:lnTo>
                <a:lnTo>
                  <a:pt x="13000" y="7542"/>
                </a:lnTo>
                <a:lnTo>
                  <a:pt x="12947" y="7811"/>
                </a:lnTo>
                <a:lnTo>
                  <a:pt x="12880" y="8078"/>
                </a:lnTo>
                <a:lnTo>
                  <a:pt x="12802" y="8342"/>
                </a:lnTo>
                <a:lnTo>
                  <a:pt x="12709" y="8603"/>
                </a:lnTo>
                <a:lnTo>
                  <a:pt x="12604" y="8860"/>
                </a:lnTo>
                <a:lnTo>
                  <a:pt x="12487" y="9114"/>
                </a:lnTo>
                <a:lnTo>
                  <a:pt x="12357" y="9363"/>
                </a:lnTo>
                <a:lnTo>
                  <a:pt x="12215" y="9606"/>
                </a:lnTo>
                <a:lnTo>
                  <a:pt x="12061" y="9845"/>
                </a:lnTo>
                <a:lnTo>
                  <a:pt x="11896" y="10077"/>
                </a:lnTo>
                <a:lnTo>
                  <a:pt x="11718" y="10303"/>
                </a:lnTo>
                <a:lnTo>
                  <a:pt x="11529" y="10522"/>
                </a:lnTo>
                <a:lnTo>
                  <a:pt x="11328" y="10733"/>
                </a:lnTo>
                <a:lnTo>
                  <a:pt x="11117" y="10936"/>
                </a:lnTo>
                <a:lnTo>
                  <a:pt x="10894" y="11131"/>
                </a:lnTo>
                <a:lnTo>
                  <a:pt x="10660" y="11317"/>
                </a:lnTo>
                <a:lnTo>
                  <a:pt x="10415" y="11493"/>
                </a:lnTo>
                <a:lnTo>
                  <a:pt x="10161" y="11660"/>
                </a:lnTo>
                <a:lnTo>
                  <a:pt x="9895" y="11816"/>
                </a:lnTo>
                <a:close/>
                <a:moveTo>
                  <a:pt x="8882" y="7995"/>
                </a:moveTo>
                <a:lnTo>
                  <a:pt x="8854" y="7999"/>
                </a:lnTo>
                <a:lnTo>
                  <a:pt x="8826" y="8010"/>
                </a:lnTo>
                <a:lnTo>
                  <a:pt x="8797" y="8025"/>
                </a:lnTo>
                <a:lnTo>
                  <a:pt x="8767" y="8046"/>
                </a:lnTo>
                <a:lnTo>
                  <a:pt x="8737" y="8070"/>
                </a:lnTo>
                <a:lnTo>
                  <a:pt x="8707" y="8099"/>
                </a:lnTo>
                <a:lnTo>
                  <a:pt x="8676" y="8133"/>
                </a:lnTo>
                <a:lnTo>
                  <a:pt x="8646" y="8168"/>
                </a:lnTo>
                <a:lnTo>
                  <a:pt x="8616" y="8207"/>
                </a:lnTo>
                <a:lnTo>
                  <a:pt x="8585" y="8249"/>
                </a:lnTo>
                <a:lnTo>
                  <a:pt x="8554" y="8293"/>
                </a:lnTo>
                <a:lnTo>
                  <a:pt x="8523" y="8339"/>
                </a:lnTo>
                <a:lnTo>
                  <a:pt x="8461" y="8434"/>
                </a:lnTo>
                <a:lnTo>
                  <a:pt x="8401" y="8533"/>
                </a:lnTo>
                <a:lnTo>
                  <a:pt x="8341" y="8629"/>
                </a:lnTo>
                <a:lnTo>
                  <a:pt x="8282" y="8724"/>
                </a:lnTo>
                <a:lnTo>
                  <a:pt x="8253" y="8769"/>
                </a:lnTo>
                <a:lnTo>
                  <a:pt x="8225" y="8811"/>
                </a:lnTo>
                <a:lnTo>
                  <a:pt x="8197" y="8851"/>
                </a:lnTo>
                <a:lnTo>
                  <a:pt x="8170" y="8889"/>
                </a:lnTo>
                <a:lnTo>
                  <a:pt x="8143" y="8923"/>
                </a:lnTo>
                <a:lnTo>
                  <a:pt x="8117" y="8953"/>
                </a:lnTo>
                <a:lnTo>
                  <a:pt x="8092" y="8980"/>
                </a:lnTo>
                <a:lnTo>
                  <a:pt x="8068" y="9002"/>
                </a:lnTo>
                <a:lnTo>
                  <a:pt x="8043" y="9020"/>
                </a:lnTo>
                <a:lnTo>
                  <a:pt x="8020" y="9032"/>
                </a:lnTo>
                <a:lnTo>
                  <a:pt x="7999" y="9039"/>
                </a:lnTo>
                <a:lnTo>
                  <a:pt x="7978" y="9039"/>
                </a:lnTo>
                <a:lnTo>
                  <a:pt x="7950" y="9030"/>
                </a:lnTo>
                <a:lnTo>
                  <a:pt x="7912" y="9006"/>
                </a:lnTo>
                <a:lnTo>
                  <a:pt x="7863" y="8972"/>
                </a:lnTo>
                <a:lnTo>
                  <a:pt x="7803" y="8925"/>
                </a:lnTo>
                <a:lnTo>
                  <a:pt x="7734" y="8867"/>
                </a:lnTo>
                <a:lnTo>
                  <a:pt x="7657" y="8801"/>
                </a:lnTo>
                <a:lnTo>
                  <a:pt x="7573" y="8724"/>
                </a:lnTo>
                <a:lnTo>
                  <a:pt x="7481" y="8640"/>
                </a:lnTo>
                <a:lnTo>
                  <a:pt x="7383" y="8548"/>
                </a:lnTo>
                <a:lnTo>
                  <a:pt x="7281" y="8449"/>
                </a:lnTo>
                <a:lnTo>
                  <a:pt x="7174" y="8345"/>
                </a:lnTo>
                <a:lnTo>
                  <a:pt x="7064" y="8236"/>
                </a:lnTo>
                <a:lnTo>
                  <a:pt x="6951" y="8123"/>
                </a:lnTo>
                <a:lnTo>
                  <a:pt x="6836" y="8008"/>
                </a:lnTo>
                <a:lnTo>
                  <a:pt x="6720" y="7890"/>
                </a:lnTo>
                <a:lnTo>
                  <a:pt x="6604" y="7771"/>
                </a:lnTo>
                <a:lnTo>
                  <a:pt x="6489" y="7651"/>
                </a:lnTo>
                <a:lnTo>
                  <a:pt x="6375" y="7532"/>
                </a:lnTo>
                <a:lnTo>
                  <a:pt x="6264" y="7414"/>
                </a:lnTo>
                <a:lnTo>
                  <a:pt x="6156" y="7297"/>
                </a:lnTo>
                <a:lnTo>
                  <a:pt x="6051" y="7184"/>
                </a:lnTo>
                <a:lnTo>
                  <a:pt x="5952" y="7075"/>
                </a:lnTo>
                <a:lnTo>
                  <a:pt x="5858" y="6970"/>
                </a:lnTo>
                <a:lnTo>
                  <a:pt x="5771" y="6871"/>
                </a:lnTo>
                <a:lnTo>
                  <a:pt x="5691" y="6778"/>
                </a:lnTo>
                <a:lnTo>
                  <a:pt x="5620" y="6692"/>
                </a:lnTo>
                <a:lnTo>
                  <a:pt x="5556" y="6614"/>
                </a:lnTo>
                <a:lnTo>
                  <a:pt x="5504" y="6546"/>
                </a:lnTo>
                <a:lnTo>
                  <a:pt x="5461" y="6487"/>
                </a:lnTo>
                <a:lnTo>
                  <a:pt x="5430" y="6439"/>
                </a:lnTo>
                <a:lnTo>
                  <a:pt x="5411" y="6402"/>
                </a:lnTo>
                <a:lnTo>
                  <a:pt x="5406" y="6378"/>
                </a:lnTo>
                <a:lnTo>
                  <a:pt x="5409" y="6358"/>
                </a:lnTo>
                <a:lnTo>
                  <a:pt x="5418" y="6338"/>
                </a:lnTo>
                <a:lnTo>
                  <a:pt x="5431" y="6317"/>
                </a:lnTo>
                <a:lnTo>
                  <a:pt x="5449" y="6294"/>
                </a:lnTo>
                <a:lnTo>
                  <a:pt x="5470" y="6269"/>
                </a:lnTo>
                <a:lnTo>
                  <a:pt x="5495" y="6244"/>
                </a:lnTo>
                <a:lnTo>
                  <a:pt x="5524" y="6216"/>
                </a:lnTo>
                <a:lnTo>
                  <a:pt x="5556" y="6188"/>
                </a:lnTo>
                <a:lnTo>
                  <a:pt x="5590" y="6160"/>
                </a:lnTo>
                <a:lnTo>
                  <a:pt x="5627" y="6130"/>
                </a:lnTo>
                <a:lnTo>
                  <a:pt x="5665" y="6099"/>
                </a:lnTo>
                <a:lnTo>
                  <a:pt x="5705" y="6068"/>
                </a:lnTo>
                <a:lnTo>
                  <a:pt x="5787" y="6004"/>
                </a:lnTo>
                <a:lnTo>
                  <a:pt x="5873" y="5937"/>
                </a:lnTo>
                <a:lnTo>
                  <a:pt x="5916" y="5904"/>
                </a:lnTo>
                <a:lnTo>
                  <a:pt x="5958" y="5870"/>
                </a:lnTo>
                <a:lnTo>
                  <a:pt x="5999" y="5836"/>
                </a:lnTo>
                <a:lnTo>
                  <a:pt x="6040" y="5802"/>
                </a:lnTo>
                <a:lnTo>
                  <a:pt x="6078" y="5769"/>
                </a:lnTo>
                <a:lnTo>
                  <a:pt x="6116" y="5735"/>
                </a:lnTo>
                <a:lnTo>
                  <a:pt x="6151" y="5701"/>
                </a:lnTo>
                <a:lnTo>
                  <a:pt x="6183" y="5668"/>
                </a:lnTo>
                <a:lnTo>
                  <a:pt x="6212" y="5636"/>
                </a:lnTo>
                <a:lnTo>
                  <a:pt x="6239" y="5603"/>
                </a:lnTo>
                <a:lnTo>
                  <a:pt x="6261" y="5572"/>
                </a:lnTo>
                <a:lnTo>
                  <a:pt x="6280" y="5541"/>
                </a:lnTo>
                <a:lnTo>
                  <a:pt x="6295" y="5511"/>
                </a:lnTo>
                <a:lnTo>
                  <a:pt x="6305" y="5482"/>
                </a:lnTo>
                <a:lnTo>
                  <a:pt x="6310" y="5452"/>
                </a:lnTo>
                <a:lnTo>
                  <a:pt x="6310" y="5425"/>
                </a:lnTo>
                <a:lnTo>
                  <a:pt x="6305" y="5396"/>
                </a:lnTo>
                <a:lnTo>
                  <a:pt x="6294" y="5362"/>
                </a:lnTo>
                <a:lnTo>
                  <a:pt x="6279" y="5322"/>
                </a:lnTo>
                <a:lnTo>
                  <a:pt x="6260" y="5278"/>
                </a:lnTo>
                <a:lnTo>
                  <a:pt x="6236" y="5231"/>
                </a:lnTo>
                <a:lnTo>
                  <a:pt x="6208" y="5179"/>
                </a:lnTo>
                <a:lnTo>
                  <a:pt x="6177" y="5124"/>
                </a:lnTo>
                <a:lnTo>
                  <a:pt x="6142" y="5066"/>
                </a:lnTo>
                <a:lnTo>
                  <a:pt x="6104" y="5007"/>
                </a:lnTo>
                <a:lnTo>
                  <a:pt x="6063" y="4945"/>
                </a:lnTo>
                <a:lnTo>
                  <a:pt x="6020" y="4882"/>
                </a:lnTo>
                <a:lnTo>
                  <a:pt x="5973" y="4816"/>
                </a:lnTo>
                <a:lnTo>
                  <a:pt x="5925" y="4752"/>
                </a:lnTo>
                <a:lnTo>
                  <a:pt x="5874" y="4685"/>
                </a:lnTo>
                <a:lnTo>
                  <a:pt x="5823" y="4620"/>
                </a:lnTo>
                <a:lnTo>
                  <a:pt x="5769" y="4554"/>
                </a:lnTo>
                <a:lnTo>
                  <a:pt x="5715" y="4490"/>
                </a:lnTo>
                <a:lnTo>
                  <a:pt x="5659" y="4426"/>
                </a:lnTo>
                <a:lnTo>
                  <a:pt x="5603" y="4365"/>
                </a:lnTo>
                <a:lnTo>
                  <a:pt x="5546" y="4305"/>
                </a:lnTo>
                <a:lnTo>
                  <a:pt x="5489" y="4249"/>
                </a:lnTo>
                <a:lnTo>
                  <a:pt x="5433" y="4194"/>
                </a:lnTo>
                <a:lnTo>
                  <a:pt x="5377" y="4144"/>
                </a:lnTo>
                <a:lnTo>
                  <a:pt x="5322" y="4097"/>
                </a:lnTo>
                <a:lnTo>
                  <a:pt x="5266" y="4054"/>
                </a:lnTo>
                <a:lnTo>
                  <a:pt x="5213" y="4016"/>
                </a:lnTo>
                <a:lnTo>
                  <a:pt x="5160" y="3982"/>
                </a:lnTo>
                <a:lnTo>
                  <a:pt x="5110" y="3953"/>
                </a:lnTo>
                <a:lnTo>
                  <a:pt x="5061" y="3931"/>
                </a:lnTo>
                <a:lnTo>
                  <a:pt x="5015" y="3915"/>
                </a:lnTo>
                <a:lnTo>
                  <a:pt x="4970" y="3906"/>
                </a:lnTo>
                <a:lnTo>
                  <a:pt x="4929" y="3903"/>
                </a:lnTo>
                <a:lnTo>
                  <a:pt x="4911" y="3907"/>
                </a:lnTo>
                <a:lnTo>
                  <a:pt x="4889" y="3917"/>
                </a:lnTo>
                <a:lnTo>
                  <a:pt x="4862" y="3934"/>
                </a:lnTo>
                <a:lnTo>
                  <a:pt x="4832" y="3956"/>
                </a:lnTo>
                <a:lnTo>
                  <a:pt x="4799" y="3986"/>
                </a:lnTo>
                <a:lnTo>
                  <a:pt x="4762" y="4020"/>
                </a:lnTo>
                <a:lnTo>
                  <a:pt x="4723" y="4059"/>
                </a:lnTo>
                <a:lnTo>
                  <a:pt x="4683" y="4105"/>
                </a:lnTo>
                <a:lnTo>
                  <a:pt x="4640" y="4154"/>
                </a:lnTo>
                <a:lnTo>
                  <a:pt x="4596" y="4208"/>
                </a:lnTo>
                <a:lnTo>
                  <a:pt x="4550" y="4268"/>
                </a:lnTo>
                <a:lnTo>
                  <a:pt x="4504" y="4330"/>
                </a:lnTo>
                <a:lnTo>
                  <a:pt x="4457" y="4398"/>
                </a:lnTo>
                <a:lnTo>
                  <a:pt x="4411" y="4468"/>
                </a:lnTo>
                <a:lnTo>
                  <a:pt x="4364" y="4543"/>
                </a:lnTo>
                <a:lnTo>
                  <a:pt x="4319" y="4621"/>
                </a:lnTo>
                <a:lnTo>
                  <a:pt x="4275" y="4701"/>
                </a:lnTo>
                <a:lnTo>
                  <a:pt x="4231" y="4784"/>
                </a:lnTo>
                <a:lnTo>
                  <a:pt x="4191" y="4870"/>
                </a:lnTo>
                <a:lnTo>
                  <a:pt x="4151" y="4958"/>
                </a:lnTo>
                <a:lnTo>
                  <a:pt x="4115" y="5048"/>
                </a:lnTo>
                <a:lnTo>
                  <a:pt x="4081" y="5140"/>
                </a:lnTo>
                <a:lnTo>
                  <a:pt x="4050" y="5234"/>
                </a:lnTo>
                <a:lnTo>
                  <a:pt x="4023" y="5328"/>
                </a:lnTo>
                <a:lnTo>
                  <a:pt x="4001" y="5424"/>
                </a:lnTo>
                <a:lnTo>
                  <a:pt x="3982" y="5521"/>
                </a:lnTo>
                <a:lnTo>
                  <a:pt x="3969" y="5619"/>
                </a:lnTo>
                <a:lnTo>
                  <a:pt x="3960" y="5716"/>
                </a:lnTo>
                <a:lnTo>
                  <a:pt x="3957" y="5814"/>
                </a:lnTo>
                <a:lnTo>
                  <a:pt x="3959" y="5911"/>
                </a:lnTo>
                <a:lnTo>
                  <a:pt x="3967" y="6009"/>
                </a:lnTo>
                <a:lnTo>
                  <a:pt x="3982" y="6105"/>
                </a:lnTo>
                <a:lnTo>
                  <a:pt x="4015" y="6256"/>
                </a:lnTo>
                <a:lnTo>
                  <a:pt x="4055" y="6407"/>
                </a:lnTo>
                <a:lnTo>
                  <a:pt x="4104" y="6559"/>
                </a:lnTo>
                <a:lnTo>
                  <a:pt x="4161" y="6711"/>
                </a:lnTo>
                <a:lnTo>
                  <a:pt x="4224" y="6864"/>
                </a:lnTo>
                <a:lnTo>
                  <a:pt x="4294" y="7017"/>
                </a:lnTo>
                <a:lnTo>
                  <a:pt x="4370" y="7170"/>
                </a:lnTo>
                <a:lnTo>
                  <a:pt x="4451" y="7322"/>
                </a:lnTo>
                <a:lnTo>
                  <a:pt x="4539" y="7473"/>
                </a:lnTo>
                <a:lnTo>
                  <a:pt x="4632" y="7624"/>
                </a:lnTo>
                <a:lnTo>
                  <a:pt x="4730" y="7773"/>
                </a:lnTo>
                <a:lnTo>
                  <a:pt x="4833" y="7921"/>
                </a:lnTo>
                <a:lnTo>
                  <a:pt x="4940" y="8067"/>
                </a:lnTo>
                <a:lnTo>
                  <a:pt x="5050" y="8211"/>
                </a:lnTo>
                <a:lnTo>
                  <a:pt x="5164" y="8354"/>
                </a:lnTo>
                <a:lnTo>
                  <a:pt x="5282" y="8493"/>
                </a:lnTo>
                <a:lnTo>
                  <a:pt x="5403" y="8632"/>
                </a:lnTo>
                <a:lnTo>
                  <a:pt x="5525" y="8767"/>
                </a:lnTo>
                <a:lnTo>
                  <a:pt x="5650" y="8898"/>
                </a:lnTo>
                <a:lnTo>
                  <a:pt x="5777" y="9027"/>
                </a:lnTo>
                <a:lnTo>
                  <a:pt x="5905" y="9151"/>
                </a:lnTo>
                <a:lnTo>
                  <a:pt x="6035" y="9273"/>
                </a:lnTo>
                <a:lnTo>
                  <a:pt x="6164" y="9390"/>
                </a:lnTo>
                <a:lnTo>
                  <a:pt x="6294" y="9502"/>
                </a:lnTo>
                <a:lnTo>
                  <a:pt x="6426" y="9611"/>
                </a:lnTo>
                <a:lnTo>
                  <a:pt x="6555" y="9715"/>
                </a:lnTo>
                <a:lnTo>
                  <a:pt x="6685" y="9815"/>
                </a:lnTo>
                <a:lnTo>
                  <a:pt x="6813" y="9909"/>
                </a:lnTo>
                <a:lnTo>
                  <a:pt x="6941" y="9997"/>
                </a:lnTo>
                <a:lnTo>
                  <a:pt x="7066" y="10080"/>
                </a:lnTo>
                <a:lnTo>
                  <a:pt x="7189" y="10158"/>
                </a:lnTo>
                <a:lnTo>
                  <a:pt x="7310" y="10228"/>
                </a:lnTo>
                <a:lnTo>
                  <a:pt x="7504" y="10332"/>
                </a:lnTo>
                <a:lnTo>
                  <a:pt x="7692" y="10419"/>
                </a:lnTo>
                <a:lnTo>
                  <a:pt x="7875" y="10491"/>
                </a:lnTo>
                <a:lnTo>
                  <a:pt x="8051" y="10549"/>
                </a:lnTo>
                <a:lnTo>
                  <a:pt x="8223" y="10592"/>
                </a:lnTo>
                <a:lnTo>
                  <a:pt x="8389" y="10623"/>
                </a:lnTo>
                <a:lnTo>
                  <a:pt x="8549" y="10642"/>
                </a:lnTo>
                <a:lnTo>
                  <a:pt x="8703" y="10651"/>
                </a:lnTo>
                <a:lnTo>
                  <a:pt x="8851" y="10648"/>
                </a:lnTo>
                <a:lnTo>
                  <a:pt x="8994" y="10635"/>
                </a:lnTo>
                <a:lnTo>
                  <a:pt x="9130" y="10614"/>
                </a:lnTo>
                <a:lnTo>
                  <a:pt x="9259" y="10585"/>
                </a:lnTo>
                <a:lnTo>
                  <a:pt x="9383" y="10548"/>
                </a:lnTo>
                <a:lnTo>
                  <a:pt x="9501" y="10504"/>
                </a:lnTo>
                <a:lnTo>
                  <a:pt x="9614" y="10456"/>
                </a:lnTo>
                <a:lnTo>
                  <a:pt x="9719" y="10402"/>
                </a:lnTo>
                <a:lnTo>
                  <a:pt x="9818" y="10344"/>
                </a:lnTo>
                <a:lnTo>
                  <a:pt x="9909" y="10283"/>
                </a:lnTo>
                <a:lnTo>
                  <a:pt x="9996" y="10218"/>
                </a:lnTo>
                <a:lnTo>
                  <a:pt x="10075" y="10153"/>
                </a:lnTo>
                <a:lnTo>
                  <a:pt x="10149" y="10086"/>
                </a:lnTo>
                <a:lnTo>
                  <a:pt x="10215" y="10019"/>
                </a:lnTo>
                <a:lnTo>
                  <a:pt x="10275" y="9952"/>
                </a:lnTo>
                <a:lnTo>
                  <a:pt x="10328" y="9887"/>
                </a:lnTo>
                <a:lnTo>
                  <a:pt x="10374" y="9825"/>
                </a:lnTo>
                <a:lnTo>
                  <a:pt x="10413" y="9764"/>
                </a:lnTo>
                <a:lnTo>
                  <a:pt x="10446" y="9709"/>
                </a:lnTo>
                <a:lnTo>
                  <a:pt x="10471" y="9658"/>
                </a:lnTo>
                <a:lnTo>
                  <a:pt x="10489" y="9611"/>
                </a:lnTo>
                <a:lnTo>
                  <a:pt x="10500" y="9571"/>
                </a:lnTo>
                <a:lnTo>
                  <a:pt x="10504" y="9538"/>
                </a:lnTo>
                <a:lnTo>
                  <a:pt x="10501" y="9512"/>
                </a:lnTo>
                <a:lnTo>
                  <a:pt x="10491" y="9489"/>
                </a:lnTo>
                <a:lnTo>
                  <a:pt x="10475" y="9459"/>
                </a:lnTo>
                <a:lnTo>
                  <a:pt x="10452" y="9424"/>
                </a:lnTo>
                <a:lnTo>
                  <a:pt x="10423" y="9383"/>
                </a:lnTo>
                <a:lnTo>
                  <a:pt x="10390" y="9338"/>
                </a:lnTo>
                <a:lnTo>
                  <a:pt x="10351" y="9289"/>
                </a:lnTo>
                <a:lnTo>
                  <a:pt x="10307" y="9235"/>
                </a:lnTo>
                <a:lnTo>
                  <a:pt x="10260" y="9179"/>
                </a:lnTo>
                <a:lnTo>
                  <a:pt x="10208" y="9120"/>
                </a:lnTo>
                <a:lnTo>
                  <a:pt x="10154" y="9059"/>
                </a:lnTo>
                <a:lnTo>
                  <a:pt x="10096" y="8995"/>
                </a:lnTo>
                <a:lnTo>
                  <a:pt x="10036" y="8930"/>
                </a:lnTo>
                <a:lnTo>
                  <a:pt x="9973" y="8863"/>
                </a:lnTo>
                <a:lnTo>
                  <a:pt x="9909" y="8797"/>
                </a:lnTo>
                <a:lnTo>
                  <a:pt x="9844" y="8730"/>
                </a:lnTo>
                <a:lnTo>
                  <a:pt x="9776" y="8664"/>
                </a:lnTo>
                <a:lnTo>
                  <a:pt x="9710" y="8597"/>
                </a:lnTo>
                <a:lnTo>
                  <a:pt x="9641" y="8533"/>
                </a:lnTo>
                <a:lnTo>
                  <a:pt x="9573" y="8469"/>
                </a:lnTo>
                <a:lnTo>
                  <a:pt x="9507" y="8408"/>
                </a:lnTo>
                <a:lnTo>
                  <a:pt x="9440" y="8349"/>
                </a:lnTo>
                <a:lnTo>
                  <a:pt x="9375" y="8294"/>
                </a:lnTo>
                <a:lnTo>
                  <a:pt x="9312" y="8241"/>
                </a:lnTo>
                <a:lnTo>
                  <a:pt x="9251" y="8193"/>
                </a:lnTo>
                <a:lnTo>
                  <a:pt x="9191" y="8149"/>
                </a:lnTo>
                <a:lnTo>
                  <a:pt x="9136" y="8109"/>
                </a:lnTo>
                <a:lnTo>
                  <a:pt x="9083" y="8074"/>
                </a:lnTo>
                <a:lnTo>
                  <a:pt x="9035" y="8046"/>
                </a:lnTo>
                <a:lnTo>
                  <a:pt x="8989" y="8023"/>
                </a:lnTo>
                <a:lnTo>
                  <a:pt x="8949" y="8007"/>
                </a:lnTo>
                <a:lnTo>
                  <a:pt x="8913" y="7997"/>
                </a:lnTo>
                <a:lnTo>
                  <a:pt x="8882" y="7995"/>
                </a:lnTo>
                <a:close/>
                <a:moveTo>
                  <a:pt x="13679" y="3359"/>
                </a:moveTo>
                <a:lnTo>
                  <a:pt x="13499" y="3057"/>
                </a:lnTo>
                <a:lnTo>
                  <a:pt x="13305" y="2769"/>
                </a:lnTo>
                <a:lnTo>
                  <a:pt x="13098" y="2494"/>
                </a:lnTo>
                <a:lnTo>
                  <a:pt x="12878" y="2233"/>
                </a:lnTo>
                <a:lnTo>
                  <a:pt x="12645" y="1985"/>
                </a:lnTo>
                <a:lnTo>
                  <a:pt x="12401" y="1751"/>
                </a:lnTo>
                <a:lnTo>
                  <a:pt x="12145" y="1531"/>
                </a:lnTo>
                <a:lnTo>
                  <a:pt x="11879" y="1325"/>
                </a:lnTo>
                <a:lnTo>
                  <a:pt x="11603" y="1133"/>
                </a:lnTo>
                <a:lnTo>
                  <a:pt x="11317" y="957"/>
                </a:lnTo>
                <a:lnTo>
                  <a:pt x="11023" y="793"/>
                </a:lnTo>
                <a:lnTo>
                  <a:pt x="10721" y="646"/>
                </a:lnTo>
                <a:lnTo>
                  <a:pt x="10411" y="513"/>
                </a:lnTo>
                <a:lnTo>
                  <a:pt x="10094" y="394"/>
                </a:lnTo>
                <a:lnTo>
                  <a:pt x="9771" y="291"/>
                </a:lnTo>
                <a:lnTo>
                  <a:pt x="9443" y="204"/>
                </a:lnTo>
                <a:lnTo>
                  <a:pt x="9110" y="132"/>
                </a:lnTo>
                <a:lnTo>
                  <a:pt x="8771" y="76"/>
                </a:lnTo>
                <a:lnTo>
                  <a:pt x="8430" y="34"/>
                </a:lnTo>
                <a:lnTo>
                  <a:pt x="8085" y="9"/>
                </a:lnTo>
                <a:lnTo>
                  <a:pt x="7737" y="0"/>
                </a:lnTo>
                <a:lnTo>
                  <a:pt x="7388" y="7"/>
                </a:lnTo>
                <a:lnTo>
                  <a:pt x="7036" y="30"/>
                </a:lnTo>
                <a:lnTo>
                  <a:pt x="6685" y="71"/>
                </a:lnTo>
                <a:lnTo>
                  <a:pt x="6333" y="127"/>
                </a:lnTo>
                <a:lnTo>
                  <a:pt x="5981" y="201"/>
                </a:lnTo>
                <a:lnTo>
                  <a:pt x="5632" y="290"/>
                </a:lnTo>
                <a:lnTo>
                  <a:pt x="5283" y="397"/>
                </a:lnTo>
                <a:lnTo>
                  <a:pt x="4937" y="522"/>
                </a:lnTo>
                <a:lnTo>
                  <a:pt x="4594" y="664"/>
                </a:lnTo>
                <a:lnTo>
                  <a:pt x="4253" y="823"/>
                </a:lnTo>
                <a:lnTo>
                  <a:pt x="3918" y="1000"/>
                </a:lnTo>
                <a:lnTo>
                  <a:pt x="3592" y="1192"/>
                </a:lnTo>
                <a:lnTo>
                  <a:pt x="3278" y="1397"/>
                </a:lnTo>
                <a:lnTo>
                  <a:pt x="2977" y="1615"/>
                </a:lnTo>
                <a:lnTo>
                  <a:pt x="2689" y="1844"/>
                </a:lnTo>
                <a:lnTo>
                  <a:pt x="2415" y="2084"/>
                </a:lnTo>
                <a:lnTo>
                  <a:pt x="2154" y="2334"/>
                </a:lnTo>
                <a:lnTo>
                  <a:pt x="1908" y="2594"/>
                </a:lnTo>
                <a:lnTo>
                  <a:pt x="1674" y="2863"/>
                </a:lnTo>
                <a:lnTo>
                  <a:pt x="1456" y="3140"/>
                </a:lnTo>
                <a:lnTo>
                  <a:pt x="1252" y="3426"/>
                </a:lnTo>
                <a:lnTo>
                  <a:pt x="1062" y="3720"/>
                </a:lnTo>
                <a:lnTo>
                  <a:pt x="888" y="4020"/>
                </a:lnTo>
                <a:lnTo>
                  <a:pt x="728" y="4325"/>
                </a:lnTo>
                <a:lnTo>
                  <a:pt x="584" y="4638"/>
                </a:lnTo>
                <a:lnTo>
                  <a:pt x="455" y="4954"/>
                </a:lnTo>
                <a:lnTo>
                  <a:pt x="341" y="5276"/>
                </a:lnTo>
                <a:lnTo>
                  <a:pt x="244" y="5600"/>
                </a:lnTo>
                <a:lnTo>
                  <a:pt x="163" y="5929"/>
                </a:lnTo>
                <a:lnTo>
                  <a:pt x="97" y="6261"/>
                </a:lnTo>
                <a:lnTo>
                  <a:pt x="47" y="6593"/>
                </a:lnTo>
                <a:lnTo>
                  <a:pt x="15" y="6928"/>
                </a:lnTo>
                <a:lnTo>
                  <a:pt x="0" y="7263"/>
                </a:lnTo>
                <a:lnTo>
                  <a:pt x="1" y="7598"/>
                </a:lnTo>
                <a:lnTo>
                  <a:pt x="19" y="7934"/>
                </a:lnTo>
                <a:lnTo>
                  <a:pt x="55" y="8268"/>
                </a:lnTo>
                <a:lnTo>
                  <a:pt x="108" y="8600"/>
                </a:lnTo>
                <a:lnTo>
                  <a:pt x="180" y="8931"/>
                </a:lnTo>
                <a:lnTo>
                  <a:pt x="269" y="9259"/>
                </a:lnTo>
                <a:lnTo>
                  <a:pt x="376" y="9583"/>
                </a:lnTo>
                <a:lnTo>
                  <a:pt x="501" y="9904"/>
                </a:lnTo>
                <a:lnTo>
                  <a:pt x="644" y="10220"/>
                </a:lnTo>
                <a:lnTo>
                  <a:pt x="808" y="10531"/>
                </a:lnTo>
                <a:lnTo>
                  <a:pt x="844" y="10596"/>
                </a:lnTo>
                <a:lnTo>
                  <a:pt x="882" y="10660"/>
                </a:lnTo>
                <a:lnTo>
                  <a:pt x="920" y="10724"/>
                </a:lnTo>
                <a:lnTo>
                  <a:pt x="959" y="10787"/>
                </a:lnTo>
                <a:lnTo>
                  <a:pt x="999" y="10849"/>
                </a:lnTo>
                <a:lnTo>
                  <a:pt x="1039" y="10912"/>
                </a:lnTo>
                <a:lnTo>
                  <a:pt x="1080" y="10973"/>
                </a:lnTo>
                <a:lnTo>
                  <a:pt x="1121" y="11034"/>
                </a:lnTo>
                <a:lnTo>
                  <a:pt x="1163" y="11094"/>
                </a:lnTo>
                <a:lnTo>
                  <a:pt x="1206" y="11154"/>
                </a:lnTo>
                <a:lnTo>
                  <a:pt x="1249" y="11212"/>
                </a:lnTo>
                <a:lnTo>
                  <a:pt x="1294" y="11270"/>
                </a:lnTo>
                <a:lnTo>
                  <a:pt x="1338" y="11328"/>
                </a:lnTo>
                <a:lnTo>
                  <a:pt x="1382" y="11385"/>
                </a:lnTo>
                <a:lnTo>
                  <a:pt x="1429" y="11442"/>
                </a:lnTo>
                <a:lnTo>
                  <a:pt x="1475" y="11498"/>
                </a:lnTo>
                <a:lnTo>
                  <a:pt x="1522" y="11554"/>
                </a:lnTo>
                <a:lnTo>
                  <a:pt x="1569" y="11608"/>
                </a:lnTo>
                <a:lnTo>
                  <a:pt x="1617" y="11663"/>
                </a:lnTo>
                <a:lnTo>
                  <a:pt x="1665" y="11716"/>
                </a:lnTo>
                <a:lnTo>
                  <a:pt x="1715" y="11768"/>
                </a:lnTo>
                <a:lnTo>
                  <a:pt x="1764" y="11821"/>
                </a:lnTo>
                <a:lnTo>
                  <a:pt x="1815" y="11872"/>
                </a:lnTo>
                <a:lnTo>
                  <a:pt x="1865" y="11924"/>
                </a:lnTo>
                <a:lnTo>
                  <a:pt x="1917" y="11974"/>
                </a:lnTo>
                <a:lnTo>
                  <a:pt x="1968" y="12024"/>
                </a:lnTo>
                <a:lnTo>
                  <a:pt x="2021" y="12073"/>
                </a:lnTo>
                <a:lnTo>
                  <a:pt x="2073" y="12122"/>
                </a:lnTo>
                <a:lnTo>
                  <a:pt x="2127" y="12170"/>
                </a:lnTo>
                <a:lnTo>
                  <a:pt x="2180" y="12217"/>
                </a:lnTo>
                <a:lnTo>
                  <a:pt x="2235" y="12264"/>
                </a:lnTo>
                <a:lnTo>
                  <a:pt x="2289" y="12310"/>
                </a:lnTo>
                <a:lnTo>
                  <a:pt x="2300" y="12568"/>
                </a:lnTo>
                <a:lnTo>
                  <a:pt x="2314" y="12846"/>
                </a:lnTo>
                <a:lnTo>
                  <a:pt x="2330" y="13139"/>
                </a:lnTo>
                <a:lnTo>
                  <a:pt x="2348" y="13442"/>
                </a:lnTo>
                <a:lnTo>
                  <a:pt x="2358" y="13596"/>
                </a:lnTo>
                <a:lnTo>
                  <a:pt x="2369" y="13750"/>
                </a:lnTo>
                <a:lnTo>
                  <a:pt x="2380" y="13905"/>
                </a:lnTo>
                <a:lnTo>
                  <a:pt x="2392" y="14059"/>
                </a:lnTo>
                <a:lnTo>
                  <a:pt x="2405" y="14212"/>
                </a:lnTo>
                <a:lnTo>
                  <a:pt x="2420" y="14364"/>
                </a:lnTo>
                <a:lnTo>
                  <a:pt x="2434" y="14513"/>
                </a:lnTo>
                <a:lnTo>
                  <a:pt x="2450" y="14659"/>
                </a:lnTo>
                <a:lnTo>
                  <a:pt x="2466" y="14802"/>
                </a:lnTo>
                <a:lnTo>
                  <a:pt x="2483" y="14941"/>
                </a:lnTo>
                <a:lnTo>
                  <a:pt x="2501" y="15076"/>
                </a:lnTo>
                <a:lnTo>
                  <a:pt x="2520" y="15204"/>
                </a:lnTo>
                <a:lnTo>
                  <a:pt x="2540" y="15327"/>
                </a:lnTo>
                <a:lnTo>
                  <a:pt x="2560" y="15444"/>
                </a:lnTo>
                <a:lnTo>
                  <a:pt x="2582" y="15553"/>
                </a:lnTo>
                <a:lnTo>
                  <a:pt x="2604" y="15654"/>
                </a:lnTo>
                <a:lnTo>
                  <a:pt x="2629" y="15748"/>
                </a:lnTo>
                <a:lnTo>
                  <a:pt x="2653" y="15833"/>
                </a:lnTo>
                <a:lnTo>
                  <a:pt x="2678" y="15908"/>
                </a:lnTo>
                <a:lnTo>
                  <a:pt x="2705" y="15973"/>
                </a:lnTo>
                <a:lnTo>
                  <a:pt x="2733" y="16027"/>
                </a:lnTo>
                <a:lnTo>
                  <a:pt x="2762" y="16071"/>
                </a:lnTo>
                <a:lnTo>
                  <a:pt x="2791" y="16102"/>
                </a:lnTo>
                <a:lnTo>
                  <a:pt x="2822" y="16120"/>
                </a:lnTo>
                <a:lnTo>
                  <a:pt x="2855" y="16127"/>
                </a:lnTo>
                <a:lnTo>
                  <a:pt x="2895" y="16126"/>
                </a:lnTo>
                <a:lnTo>
                  <a:pt x="2944" y="16117"/>
                </a:lnTo>
                <a:lnTo>
                  <a:pt x="3000" y="16099"/>
                </a:lnTo>
                <a:lnTo>
                  <a:pt x="3063" y="16075"/>
                </a:lnTo>
                <a:lnTo>
                  <a:pt x="3133" y="16042"/>
                </a:lnTo>
                <a:lnTo>
                  <a:pt x="3208" y="16004"/>
                </a:lnTo>
                <a:lnTo>
                  <a:pt x="3291" y="15959"/>
                </a:lnTo>
                <a:lnTo>
                  <a:pt x="3379" y="15908"/>
                </a:lnTo>
                <a:lnTo>
                  <a:pt x="3472" y="15851"/>
                </a:lnTo>
                <a:lnTo>
                  <a:pt x="3570" y="15789"/>
                </a:lnTo>
                <a:lnTo>
                  <a:pt x="3672" y="15722"/>
                </a:lnTo>
                <a:lnTo>
                  <a:pt x="3779" y="15650"/>
                </a:lnTo>
                <a:lnTo>
                  <a:pt x="3889" y="15575"/>
                </a:lnTo>
                <a:lnTo>
                  <a:pt x="4003" y="15494"/>
                </a:lnTo>
                <a:lnTo>
                  <a:pt x="4120" y="15410"/>
                </a:lnTo>
                <a:lnTo>
                  <a:pt x="4240" y="15324"/>
                </a:lnTo>
                <a:lnTo>
                  <a:pt x="4361" y="15234"/>
                </a:lnTo>
                <a:lnTo>
                  <a:pt x="4486" y="15141"/>
                </a:lnTo>
                <a:lnTo>
                  <a:pt x="4612" y="15046"/>
                </a:lnTo>
                <a:lnTo>
                  <a:pt x="4738" y="14950"/>
                </a:lnTo>
                <a:lnTo>
                  <a:pt x="4866" y="14851"/>
                </a:lnTo>
                <a:lnTo>
                  <a:pt x="4995" y="14751"/>
                </a:lnTo>
                <a:lnTo>
                  <a:pt x="5123" y="14651"/>
                </a:lnTo>
                <a:lnTo>
                  <a:pt x="5378" y="14449"/>
                </a:lnTo>
                <a:lnTo>
                  <a:pt x="5631" y="14247"/>
                </a:lnTo>
                <a:lnTo>
                  <a:pt x="5876" y="14050"/>
                </a:lnTo>
                <a:lnTo>
                  <a:pt x="6111" y="13857"/>
                </a:lnTo>
                <a:lnTo>
                  <a:pt x="6250" y="13868"/>
                </a:lnTo>
                <a:lnTo>
                  <a:pt x="6389" y="13877"/>
                </a:lnTo>
                <a:lnTo>
                  <a:pt x="6528" y="13882"/>
                </a:lnTo>
                <a:lnTo>
                  <a:pt x="6668" y="13886"/>
                </a:lnTo>
                <a:lnTo>
                  <a:pt x="6807" y="13886"/>
                </a:lnTo>
                <a:lnTo>
                  <a:pt x="6948" y="13885"/>
                </a:lnTo>
                <a:lnTo>
                  <a:pt x="7088" y="13880"/>
                </a:lnTo>
                <a:lnTo>
                  <a:pt x="7228" y="13873"/>
                </a:lnTo>
                <a:lnTo>
                  <a:pt x="7370" y="13864"/>
                </a:lnTo>
                <a:lnTo>
                  <a:pt x="7510" y="13851"/>
                </a:lnTo>
                <a:lnTo>
                  <a:pt x="7651" y="13836"/>
                </a:lnTo>
                <a:lnTo>
                  <a:pt x="7793" y="13819"/>
                </a:lnTo>
                <a:lnTo>
                  <a:pt x="7933" y="13799"/>
                </a:lnTo>
                <a:lnTo>
                  <a:pt x="8075" y="13775"/>
                </a:lnTo>
                <a:lnTo>
                  <a:pt x="8216" y="13749"/>
                </a:lnTo>
                <a:lnTo>
                  <a:pt x="8357" y="13721"/>
                </a:lnTo>
                <a:lnTo>
                  <a:pt x="8498" y="13690"/>
                </a:lnTo>
                <a:lnTo>
                  <a:pt x="8638" y="13656"/>
                </a:lnTo>
                <a:lnTo>
                  <a:pt x="8779" y="13619"/>
                </a:lnTo>
                <a:lnTo>
                  <a:pt x="8919" y="13581"/>
                </a:lnTo>
                <a:lnTo>
                  <a:pt x="9059" y="13538"/>
                </a:lnTo>
                <a:lnTo>
                  <a:pt x="9199" y="13493"/>
                </a:lnTo>
                <a:lnTo>
                  <a:pt x="9338" y="13446"/>
                </a:lnTo>
                <a:lnTo>
                  <a:pt x="9476" y="13395"/>
                </a:lnTo>
                <a:lnTo>
                  <a:pt x="9615" y="13342"/>
                </a:lnTo>
                <a:lnTo>
                  <a:pt x="9753" y="13285"/>
                </a:lnTo>
                <a:lnTo>
                  <a:pt x="9890" y="13227"/>
                </a:lnTo>
                <a:lnTo>
                  <a:pt x="10027" y="13165"/>
                </a:lnTo>
                <a:lnTo>
                  <a:pt x="10163" y="13101"/>
                </a:lnTo>
                <a:lnTo>
                  <a:pt x="10298" y="13033"/>
                </a:lnTo>
                <a:lnTo>
                  <a:pt x="10434" y="12963"/>
                </a:lnTo>
                <a:lnTo>
                  <a:pt x="10568" y="12889"/>
                </a:lnTo>
                <a:lnTo>
                  <a:pt x="10894" y="12698"/>
                </a:lnTo>
                <a:lnTo>
                  <a:pt x="11208" y="12492"/>
                </a:lnTo>
                <a:lnTo>
                  <a:pt x="11509" y="12274"/>
                </a:lnTo>
                <a:lnTo>
                  <a:pt x="11797" y="12046"/>
                </a:lnTo>
                <a:lnTo>
                  <a:pt x="12071" y="11806"/>
                </a:lnTo>
                <a:lnTo>
                  <a:pt x="12332" y="11556"/>
                </a:lnTo>
                <a:lnTo>
                  <a:pt x="12578" y="11296"/>
                </a:lnTo>
                <a:lnTo>
                  <a:pt x="12811" y="11027"/>
                </a:lnTo>
                <a:lnTo>
                  <a:pt x="13030" y="10748"/>
                </a:lnTo>
                <a:lnTo>
                  <a:pt x="13234" y="10462"/>
                </a:lnTo>
                <a:lnTo>
                  <a:pt x="13423" y="10169"/>
                </a:lnTo>
                <a:lnTo>
                  <a:pt x="13597" y="9868"/>
                </a:lnTo>
                <a:lnTo>
                  <a:pt x="13757" y="9562"/>
                </a:lnTo>
                <a:lnTo>
                  <a:pt x="13901" y="9250"/>
                </a:lnTo>
                <a:lnTo>
                  <a:pt x="14031" y="8933"/>
                </a:lnTo>
                <a:lnTo>
                  <a:pt x="14145" y="8611"/>
                </a:lnTo>
                <a:lnTo>
                  <a:pt x="14242" y="8287"/>
                </a:lnTo>
                <a:lnTo>
                  <a:pt x="14323" y="7958"/>
                </a:lnTo>
                <a:lnTo>
                  <a:pt x="14389" y="7627"/>
                </a:lnTo>
                <a:lnTo>
                  <a:pt x="14439" y="7294"/>
                </a:lnTo>
                <a:lnTo>
                  <a:pt x="14471" y="6959"/>
                </a:lnTo>
                <a:lnTo>
                  <a:pt x="14486" y="6625"/>
                </a:lnTo>
                <a:lnTo>
                  <a:pt x="14485" y="6289"/>
                </a:lnTo>
                <a:lnTo>
                  <a:pt x="14467" y="5953"/>
                </a:lnTo>
                <a:lnTo>
                  <a:pt x="14431" y="5620"/>
                </a:lnTo>
                <a:lnTo>
                  <a:pt x="14378" y="5287"/>
                </a:lnTo>
                <a:lnTo>
                  <a:pt x="14307" y="4956"/>
                </a:lnTo>
                <a:lnTo>
                  <a:pt x="14218" y="4629"/>
                </a:lnTo>
                <a:lnTo>
                  <a:pt x="14111" y="4305"/>
                </a:lnTo>
                <a:lnTo>
                  <a:pt x="13985" y="3985"/>
                </a:lnTo>
                <a:lnTo>
                  <a:pt x="13842" y="3669"/>
                </a:lnTo>
                <a:lnTo>
                  <a:pt x="13679" y="3359"/>
                </a:lnTo>
                <a:close/>
              </a:path>
            </a:pathLst>
          </a:custGeom>
          <a:solidFill>
            <a:srgbClr val="89BA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Imagen 10" descr="Tabla&#10;&#10;El contenido generado por IA puede ser incorrecto.">
            <a:extLst>
              <a:ext uri="{FF2B5EF4-FFF2-40B4-BE49-F238E27FC236}">
                <a16:creationId xmlns:a16="http://schemas.microsoft.com/office/drawing/2014/main" id="{F3B7F188-4FBC-B0F5-8B38-0065D2C01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5" y="934537"/>
            <a:ext cx="8842000" cy="517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110894AB-D2D9-0A3A-9D20-D52156D81BA2}"/>
              </a:ext>
            </a:extLst>
          </p:cNvPr>
          <p:cNvSpPr txBox="1">
            <a:spLocks/>
          </p:cNvSpPr>
          <p:nvPr/>
        </p:nvSpPr>
        <p:spPr>
          <a:xfrm>
            <a:off x="9565015" y="3790952"/>
            <a:ext cx="2523870" cy="7848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>
                <a:solidFill>
                  <a:schemeClr val="bg1"/>
                </a:solidFill>
              </a:rPr>
              <a:t>El monitoreo se realizó desde el </a:t>
            </a:r>
            <a:r>
              <a:rPr lang="es-MX" sz="1200" b="1">
                <a:solidFill>
                  <a:schemeClr val="bg1"/>
                </a:solidFill>
              </a:rPr>
              <a:t>8 de enero </a:t>
            </a:r>
            <a:r>
              <a:rPr lang="es-MX" sz="1200">
                <a:solidFill>
                  <a:schemeClr val="bg1"/>
                </a:solidFill>
              </a:rPr>
              <a:t>hasta el </a:t>
            </a:r>
            <a:r>
              <a:rPr lang="es-MX" sz="1200" b="1">
                <a:solidFill>
                  <a:schemeClr val="bg1"/>
                </a:solidFill>
              </a:rPr>
              <a:t>30 de diciembre </a:t>
            </a:r>
            <a:r>
              <a:rPr lang="es-MX" sz="1200">
                <a:solidFill>
                  <a:schemeClr val="bg1"/>
                </a:solidFill>
              </a:rPr>
              <a:t>de 2025</a:t>
            </a:r>
            <a:endParaRPr lang="es-CO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D7DBF7A1-0230-F23E-7566-3CB30514E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247" y="905922"/>
            <a:ext cx="9184163" cy="480886"/>
          </a:xfrm>
        </p:spPr>
        <p:txBody>
          <a:bodyPr>
            <a:normAutofit/>
          </a:bodyPr>
          <a:lstStyle/>
          <a:p>
            <a:r>
              <a:rPr lang="es-MX" sz="1600" b="1">
                <a:solidFill>
                  <a:srgbClr val="B28A3F"/>
                </a:solidFill>
              </a:rPr>
              <a:t>Informe encuestas de satisfacción sobre canales de atención.</a:t>
            </a:r>
            <a:endParaRPr lang="es-CO" sz="1600" b="1">
              <a:solidFill>
                <a:srgbClr val="B28A3F"/>
              </a:solidFill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75391E68-78DD-F98F-F15F-20D5165635DF}"/>
              </a:ext>
            </a:extLst>
          </p:cNvPr>
          <p:cNvSpPr/>
          <p:nvPr/>
        </p:nvSpPr>
        <p:spPr>
          <a:xfrm>
            <a:off x="284931" y="706922"/>
            <a:ext cx="679886" cy="679886"/>
          </a:xfrm>
          <a:prstGeom prst="ellipse">
            <a:avLst/>
          </a:prstGeom>
          <a:solidFill>
            <a:srgbClr val="89BA20"/>
          </a:solidFill>
          <a:ln>
            <a:solidFill>
              <a:srgbClr val="89B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 189">
            <a:extLst>
              <a:ext uri="{FF2B5EF4-FFF2-40B4-BE49-F238E27FC236}">
                <a16:creationId xmlns:a16="http://schemas.microsoft.com/office/drawing/2014/main" id="{4DD650A2-9613-2CE2-1263-F487B4BC4A65}"/>
              </a:ext>
            </a:extLst>
          </p:cNvPr>
          <p:cNvSpPr>
            <a:spLocks noEditPoints="1"/>
          </p:cNvSpPr>
          <p:nvPr/>
        </p:nvSpPr>
        <p:spPr bwMode="auto">
          <a:xfrm>
            <a:off x="461361" y="889609"/>
            <a:ext cx="327025" cy="336551"/>
          </a:xfrm>
          <a:custGeom>
            <a:avLst/>
            <a:gdLst>
              <a:gd name="T0" fmla="*/ 2473 w 15655"/>
              <a:gd name="T1" fmla="*/ 51 h 16112"/>
              <a:gd name="T2" fmla="*/ 1817 w 15655"/>
              <a:gd name="T3" fmla="*/ 13 h 16112"/>
              <a:gd name="T4" fmla="*/ 1182 w 15655"/>
              <a:gd name="T5" fmla="*/ 196 h 16112"/>
              <a:gd name="T6" fmla="*/ 625 w 15655"/>
              <a:gd name="T7" fmla="*/ 587 h 16112"/>
              <a:gd name="T8" fmla="*/ 210 w 15655"/>
              <a:gd name="T9" fmla="*/ 1164 h 16112"/>
              <a:gd name="T10" fmla="*/ 14 w 15655"/>
              <a:gd name="T11" fmla="*/ 1826 h 16112"/>
              <a:gd name="T12" fmla="*/ 44 w 15655"/>
              <a:gd name="T13" fmla="*/ 2489 h 16112"/>
              <a:gd name="T14" fmla="*/ 287 w 15655"/>
              <a:gd name="T15" fmla="*/ 3097 h 16112"/>
              <a:gd name="T16" fmla="*/ 732 w 15655"/>
              <a:gd name="T17" fmla="*/ 3589 h 16112"/>
              <a:gd name="T18" fmla="*/ 1338 w 15655"/>
              <a:gd name="T19" fmla="*/ 3897 h 16112"/>
              <a:gd name="T20" fmla="*/ 1994 w 15655"/>
              <a:gd name="T21" fmla="*/ 3969 h 16112"/>
              <a:gd name="T22" fmla="*/ 2635 w 15655"/>
              <a:gd name="T23" fmla="*/ 3816 h 16112"/>
              <a:gd name="T24" fmla="*/ 3207 w 15655"/>
              <a:gd name="T25" fmla="*/ 3454 h 16112"/>
              <a:gd name="T26" fmla="*/ 3647 w 15655"/>
              <a:gd name="T27" fmla="*/ 2900 h 16112"/>
              <a:gd name="T28" fmla="*/ 3877 w 15655"/>
              <a:gd name="T29" fmla="*/ 2244 h 16112"/>
              <a:gd name="T30" fmla="*/ 3879 w 15655"/>
              <a:gd name="T31" fmla="*/ 1577 h 16112"/>
              <a:gd name="T32" fmla="*/ 3664 w 15655"/>
              <a:gd name="T33" fmla="*/ 958 h 16112"/>
              <a:gd name="T34" fmla="*/ 3247 w 15655"/>
              <a:gd name="T35" fmla="*/ 444 h 16112"/>
              <a:gd name="T36" fmla="*/ 6013 w 15655"/>
              <a:gd name="T37" fmla="*/ 12766 h 16112"/>
              <a:gd name="T38" fmla="*/ 6013 w 15655"/>
              <a:gd name="T39" fmla="*/ 638 h 16112"/>
              <a:gd name="T40" fmla="*/ 2837 w 15655"/>
              <a:gd name="T41" fmla="*/ 12318 h 16112"/>
              <a:gd name="T42" fmla="*/ 2193 w 15655"/>
              <a:gd name="T43" fmla="*/ 12145 h 16112"/>
              <a:gd name="T44" fmla="*/ 1539 w 15655"/>
              <a:gd name="T45" fmla="*/ 12204 h 16112"/>
              <a:gd name="T46" fmla="*/ 931 w 15655"/>
              <a:gd name="T47" fmla="*/ 12479 h 16112"/>
              <a:gd name="T48" fmla="*/ 426 w 15655"/>
              <a:gd name="T49" fmla="*/ 12952 h 16112"/>
              <a:gd name="T50" fmla="*/ 97 w 15655"/>
              <a:gd name="T51" fmla="*/ 13582 h 16112"/>
              <a:gd name="T52" fmla="*/ 0 w 15655"/>
              <a:gd name="T53" fmla="*/ 14252 h 16112"/>
              <a:gd name="T54" fmla="*/ 122 w 15655"/>
              <a:gd name="T55" fmla="*/ 14900 h 16112"/>
              <a:gd name="T56" fmla="*/ 454 w 15655"/>
              <a:gd name="T57" fmla="*/ 15464 h 16112"/>
              <a:gd name="T58" fmla="*/ 981 w 15655"/>
              <a:gd name="T59" fmla="*/ 15889 h 16112"/>
              <a:gd name="T60" fmla="*/ 1618 w 15655"/>
              <a:gd name="T61" fmla="*/ 16096 h 16112"/>
              <a:gd name="T62" fmla="*/ 2274 w 15655"/>
              <a:gd name="T63" fmla="*/ 16069 h 16112"/>
              <a:gd name="T64" fmla="*/ 2892 w 15655"/>
              <a:gd name="T65" fmla="*/ 15825 h 16112"/>
              <a:gd name="T66" fmla="*/ 3415 w 15655"/>
              <a:gd name="T67" fmla="*/ 15379 h 16112"/>
              <a:gd name="T68" fmla="*/ 3774 w 15655"/>
              <a:gd name="T69" fmla="*/ 14764 h 16112"/>
              <a:gd name="T70" fmla="*/ 3905 w 15655"/>
              <a:gd name="T71" fmla="*/ 14095 h 16112"/>
              <a:gd name="T72" fmla="*/ 3813 w 15655"/>
              <a:gd name="T73" fmla="*/ 13440 h 16112"/>
              <a:gd name="T74" fmla="*/ 3509 w 15655"/>
              <a:gd name="T75" fmla="*/ 12860 h 16112"/>
              <a:gd name="T76" fmla="*/ 3010 w 15655"/>
              <a:gd name="T77" fmla="*/ 12411 h 16112"/>
              <a:gd name="T78" fmla="*/ 2473 w 15655"/>
              <a:gd name="T79" fmla="*/ 6121 h 16112"/>
              <a:gd name="T80" fmla="*/ 1817 w 15655"/>
              <a:gd name="T81" fmla="*/ 6082 h 16112"/>
              <a:gd name="T82" fmla="*/ 1182 w 15655"/>
              <a:gd name="T83" fmla="*/ 6266 h 16112"/>
              <a:gd name="T84" fmla="*/ 625 w 15655"/>
              <a:gd name="T85" fmla="*/ 6656 h 16112"/>
              <a:gd name="T86" fmla="*/ 210 w 15655"/>
              <a:gd name="T87" fmla="*/ 7233 h 16112"/>
              <a:gd name="T88" fmla="*/ 14 w 15655"/>
              <a:gd name="T89" fmla="*/ 7895 h 16112"/>
              <a:gd name="T90" fmla="*/ 44 w 15655"/>
              <a:gd name="T91" fmla="*/ 8558 h 16112"/>
              <a:gd name="T92" fmla="*/ 287 w 15655"/>
              <a:gd name="T93" fmla="*/ 9166 h 16112"/>
              <a:gd name="T94" fmla="*/ 732 w 15655"/>
              <a:gd name="T95" fmla="*/ 9659 h 16112"/>
              <a:gd name="T96" fmla="*/ 1338 w 15655"/>
              <a:gd name="T97" fmla="*/ 9967 h 16112"/>
              <a:gd name="T98" fmla="*/ 1994 w 15655"/>
              <a:gd name="T99" fmla="*/ 10038 h 16112"/>
              <a:gd name="T100" fmla="*/ 2635 w 15655"/>
              <a:gd name="T101" fmla="*/ 9885 h 16112"/>
              <a:gd name="T102" fmla="*/ 3207 w 15655"/>
              <a:gd name="T103" fmla="*/ 9524 h 16112"/>
              <a:gd name="T104" fmla="*/ 3647 w 15655"/>
              <a:gd name="T105" fmla="*/ 8970 h 16112"/>
              <a:gd name="T106" fmla="*/ 3877 w 15655"/>
              <a:gd name="T107" fmla="*/ 8313 h 16112"/>
              <a:gd name="T108" fmla="*/ 3879 w 15655"/>
              <a:gd name="T109" fmla="*/ 7646 h 16112"/>
              <a:gd name="T110" fmla="*/ 3664 w 15655"/>
              <a:gd name="T111" fmla="*/ 7027 h 16112"/>
              <a:gd name="T112" fmla="*/ 3247 w 15655"/>
              <a:gd name="T113" fmla="*/ 6514 h 16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655" h="16112">
                <a:moveTo>
                  <a:pt x="3010" y="272"/>
                </a:moveTo>
                <a:lnTo>
                  <a:pt x="2924" y="223"/>
                </a:lnTo>
                <a:lnTo>
                  <a:pt x="2837" y="178"/>
                </a:lnTo>
                <a:lnTo>
                  <a:pt x="2748" y="139"/>
                </a:lnTo>
                <a:lnTo>
                  <a:pt x="2658" y="105"/>
                </a:lnTo>
                <a:lnTo>
                  <a:pt x="2566" y="76"/>
                </a:lnTo>
                <a:lnTo>
                  <a:pt x="2473" y="51"/>
                </a:lnTo>
                <a:lnTo>
                  <a:pt x="2381" y="31"/>
                </a:lnTo>
                <a:lnTo>
                  <a:pt x="2287" y="16"/>
                </a:lnTo>
                <a:lnTo>
                  <a:pt x="2193" y="6"/>
                </a:lnTo>
                <a:lnTo>
                  <a:pt x="2099" y="1"/>
                </a:lnTo>
                <a:lnTo>
                  <a:pt x="2005" y="0"/>
                </a:lnTo>
                <a:lnTo>
                  <a:pt x="1911" y="4"/>
                </a:lnTo>
                <a:lnTo>
                  <a:pt x="1817" y="13"/>
                </a:lnTo>
                <a:lnTo>
                  <a:pt x="1724" y="26"/>
                </a:lnTo>
                <a:lnTo>
                  <a:pt x="1631" y="43"/>
                </a:lnTo>
                <a:lnTo>
                  <a:pt x="1539" y="65"/>
                </a:lnTo>
                <a:lnTo>
                  <a:pt x="1448" y="92"/>
                </a:lnTo>
                <a:lnTo>
                  <a:pt x="1358" y="122"/>
                </a:lnTo>
                <a:lnTo>
                  <a:pt x="1269" y="157"/>
                </a:lnTo>
                <a:lnTo>
                  <a:pt x="1182" y="196"/>
                </a:lnTo>
                <a:lnTo>
                  <a:pt x="1096" y="240"/>
                </a:lnTo>
                <a:lnTo>
                  <a:pt x="1012" y="288"/>
                </a:lnTo>
                <a:lnTo>
                  <a:pt x="931" y="339"/>
                </a:lnTo>
                <a:lnTo>
                  <a:pt x="851" y="395"/>
                </a:lnTo>
                <a:lnTo>
                  <a:pt x="773" y="455"/>
                </a:lnTo>
                <a:lnTo>
                  <a:pt x="698" y="519"/>
                </a:lnTo>
                <a:lnTo>
                  <a:pt x="625" y="587"/>
                </a:lnTo>
                <a:lnTo>
                  <a:pt x="556" y="659"/>
                </a:lnTo>
                <a:lnTo>
                  <a:pt x="490" y="734"/>
                </a:lnTo>
                <a:lnTo>
                  <a:pt x="426" y="814"/>
                </a:lnTo>
                <a:lnTo>
                  <a:pt x="366" y="896"/>
                </a:lnTo>
                <a:lnTo>
                  <a:pt x="310" y="984"/>
                </a:lnTo>
                <a:lnTo>
                  <a:pt x="258" y="1072"/>
                </a:lnTo>
                <a:lnTo>
                  <a:pt x="210" y="1164"/>
                </a:lnTo>
                <a:lnTo>
                  <a:pt x="168" y="1256"/>
                </a:lnTo>
                <a:lnTo>
                  <a:pt x="131" y="1349"/>
                </a:lnTo>
                <a:lnTo>
                  <a:pt x="97" y="1443"/>
                </a:lnTo>
                <a:lnTo>
                  <a:pt x="70" y="1538"/>
                </a:lnTo>
                <a:lnTo>
                  <a:pt x="47" y="1633"/>
                </a:lnTo>
                <a:lnTo>
                  <a:pt x="27" y="1729"/>
                </a:lnTo>
                <a:lnTo>
                  <a:pt x="14" y="1826"/>
                </a:lnTo>
                <a:lnTo>
                  <a:pt x="4" y="1921"/>
                </a:lnTo>
                <a:lnTo>
                  <a:pt x="0" y="2017"/>
                </a:lnTo>
                <a:lnTo>
                  <a:pt x="0" y="2113"/>
                </a:lnTo>
                <a:lnTo>
                  <a:pt x="4" y="2207"/>
                </a:lnTo>
                <a:lnTo>
                  <a:pt x="13" y="2302"/>
                </a:lnTo>
                <a:lnTo>
                  <a:pt x="26" y="2397"/>
                </a:lnTo>
                <a:lnTo>
                  <a:pt x="44" y="2489"/>
                </a:lnTo>
                <a:lnTo>
                  <a:pt x="66" y="2581"/>
                </a:lnTo>
                <a:lnTo>
                  <a:pt x="92" y="2671"/>
                </a:lnTo>
                <a:lnTo>
                  <a:pt x="122" y="2759"/>
                </a:lnTo>
                <a:lnTo>
                  <a:pt x="158" y="2847"/>
                </a:lnTo>
                <a:lnTo>
                  <a:pt x="197" y="2932"/>
                </a:lnTo>
                <a:lnTo>
                  <a:pt x="240" y="3015"/>
                </a:lnTo>
                <a:lnTo>
                  <a:pt x="287" y="3097"/>
                </a:lnTo>
                <a:lnTo>
                  <a:pt x="339" y="3175"/>
                </a:lnTo>
                <a:lnTo>
                  <a:pt x="395" y="3252"/>
                </a:lnTo>
                <a:lnTo>
                  <a:pt x="454" y="3325"/>
                </a:lnTo>
                <a:lnTo>
                  <a:pt x="518" y="3396"/>
                </a:lnTo>
                <a:lnTo>
                  <a:pt x="586" y="3464"/>
                </a:lnTo>
                <a:lnTo>
                  <a:pt x="658" y="3529"/>
                </a:lnTo>
                <a:lnTo>
                  <a:pt x="732" y="3589"/>
                </a:lnTo>
                <a:lnTo>
                  <a:pt x="812" y="3646"/>
                </a:lnTo>
                <a:lnTo>
                  <a:pt x="895" y="3701"/>
                </a:lnTo>
                <a:lnTo>
                  <a:pt x="981" y="3750"/>
                </a:lnTo>
                <a:lnTo>
                  <a:pt x="1068" y="3794"/>
                </a:lnTo>
                <a:lnTo>
                  <a:pt x="1157" y="3834"/>
                </a:lnTo>
                <a:lnTo>
                  <a:pt x="1247" y="3868"/>
                </a:lnTo>
                <a:lnTo>
                  <a:pt x="1338" y="3897"/>
                </a:lnTo>
                <a:lnTo>
                  <a:pt x="1430" y="3921"/>
                </a:lnTo>
                <a:lnTo>
                  <a:pt x="1524" y="3941"/>
                </a:lnTo>
                <a:lnTo>
                  <a:pt x="1618" y="3955"/>
                </a:lnTo>
                <a:lnTo>
                  <a:pt x="1711" y="3966"/>
                </a:lnTo>
                <a:lnTo>
                  <a:pt x="1806" y="3972"/>
                </a:lnTo>
                <a:lnTo>
                  <a:pt x="1900" y="3973"/>
                </a:lnTo>
                <a:lnTo>
                  <a:pt x="1994" y="3969"/>
                </a:lnTo>
                <a:lnTo>
                  <a:pt x="2087" y="3960"/>
                </a:lnTo>
                <a:lnTo>
                  <a:pt x="2181" y="3947"/>
                </a:lnTo>
                <a:lnTo>
                  <a:pt x="2274" y="3929"/>
                </a:lnTo>
                <a:lnTo>
                  <a:pt x="2366" y="3907"/>
                </a:lnTo>
                <a:lnTo>
                  <a:pt x="2457" y="3881"/>
                </a:lnTo>
                <a:lnTo>
                  <a:pt x="2547" y="3851"/>
                </a:lnTo>
                <a:lnTo>
                  <a:pt x="2635" y="3816"/>
                </a:lnTo>
                <a:lnTo>
                  <a:pt x="2723" y="3776"/>
                </a:lnTo>
                <a:lnTo>
                  <a:pt x="2808" y="3733"/>
                </a:lnTo>
                <a:lnTo>
                  <a:pt x="2892" y="3686"/>
                </a:lnTo>
                <a:lnTo>
                  <a:pt x="2974" y="3634"/>
                </a:lnTo>
                <a:lnTo>
                  <a:pt x="3054" y="3578"/>
                </a:lnTo>
                <a:lnTo>
                  <a:pt x="3131" y="3518"/>
                </a:lnTo>
                <a:lnTo>
                  <a:pt x="3207" y="3454"/>
                </a:lnTo>
                <a:lnTo>
                  <a:pt x="3279" y="3387"/>
                </a:lnTo>
                <a:lnTo>
                  <a:pt x="3349" y="3315"/>
                </a:lnTo>
                <a:lnTo>
                  <a:pt x="3415" y="3240"/>
                </a:lnTo>
                <a:lnTo>
                  <a:pt x="3478" y="3160"/>
                </a:lnTo>
                <a:lnTo>
                  <a:pt x="3538" y="3076"/>
                </a:lnTo>
                <a:lnTo>
                  <a:pt x="3594" y="2990"/>
                </a:lnTo>
                <a:lnTo>
                  <a:pt x="3647" y="2900"/>
                </a:lnTo>
                <a:lnTo>
                  <a:pt x="3694" y="2810"/>
                </a:lnTo>
                <a:lnTo>
                  <a:pt x="3737" y="2717"/>
                </a:lnTo>
                <a:lnTo>
                  <a:pt x="3774" y="2624"/>
                </a:lnTo>
                <a:lnTo>
                  <a:pt x="3807" y="2530"/>
                </a:lnTo>
                <a:lnTo>
                  <a:pt x="3835" y="2435"/>
                </a:lnTo>
                <a:lnTo>
                  <a:pt x="3858" y="2339"/>
                </a:lnTo>
                <a:lnTo>
                  <a:pt x="3877" y="2244"/>
                </a:lnTo>
                <a:lnTo>
                  <a:pt x="3891" y="2148"/>
                </a:lnTo>
                <a:lnTo>
                  <a:pt x="3900" y="2052"/>
                </a:lnTo>
                <a:lnTo>
                  <a:pt x="3905" y="1956"/>
                </a:lnTo>
                <a:lnTo>
                  <a:pt x="3905" y="1860"/>
                </a:lnTo>
                <a:lnTo>
                  <a:pt x="3901" y="1765"/>
                </a:lnTo>
                <a:lnTo>
                  <a:pt x="3892" y="1671"/>
                </a:lnTo>
                <a:lnTo>
                  <a:pt x="3879" y="1577"/>
                </a:lnTo>
                <a:lnTo>
                  <a:pt x="3860" y="1484"/>
                </a:lnTo>
                <a:lnTo>
                  <a:pt x="3839" y="1393"/>
                </a:lnTo>
                <a:lnTo>
                  <a:pt x="3813" y="1302"/>
                </a:lnTo>
                <a:lnTo>
                  <a:pt x="3781" y="1213"/>
                </a:lnTo>
                <a:lnTo>
                  <a:pt x="3747" y="1126"/>
                </a:lnTo>
                <a:lnTo>
                  <a:pt x="3708" y="1040"/>
                </a:lnTo>
                <a:lnTo>
                  <a:pt x="3664" y="958"/>
                </a:lnTo>
                <a:lnTo>
                  <a:pt x="3617" y="876"/>
                </a:lnTo>
                <a:lnTo>
                  <a:pt x="3565" y="798"/>
                </a:lnTo>
                <a:lnTo>
                  <a:pt x="3509" y="721"/>
                </a:lnTo>
                <a:lnTo>
                  <a:pt x="3450" y="648"/>
                </a:lnTo>
                <a:lnTo>
                  <a:pt x="3387" y="577"/>
                </a:lnTo>
                <a:lnTo>
                  <a:pt x="3319" y="509"/>
                </a:lnTo>
                <a:lnTo>
                  <a:pt x="3247" y="444"/>
                </a:lnTo>
                <a:lnTo>
                  <a:pt x="3171" y="384"/>
                </a:lnTo>
                <a:lnTo>
                  <a:pt x="3093" y="325"/>
                </a:lnTo>
                <a:lnTo>
                  <a:pt x="3010" y="272"/>
                </a:lnTo>
                <a:close/>
                <a:moveTo>
                  <a:pt x="6013" y="14976"/>
                </a:moveTo>
                <a:lnTo>
                  <a:pt x="15655" y="14976"/>
                </a:lnTo>
                <a:lnTo>
                  <a:pt x="15655" y="12260"/>
                </a:lnTo>
                <a:lnTo>
                  <a:pt x="6013" y="12766"/>
                </a:lnTo>
                <a:lnTo>
                  <a:pt x="6013" y="14976"/>
                </a:lnTo>
                <a:close/>
                <a:moveTo>
                  <a:pt x="6013" y="8913"/>
                </a:moveTo>
                <a:lnTo>
                  <a:pt x="15655" y="8913"/>
                </a:lnTo>
                <a:lnTo>
                  <a:pt x="15655" y="6196"/>
                </a:lnTo>
                <a:lnTo>
                  <a:pt x="6013" y="6702"/>
                </a:lnTo>
                <a:lnTo>
                  <a:pt x="6013" y="8913"/>
                </a:lnTo>
                <a:close/>
                <a:moveTo>
                  <a:pt x="6013" y="638"/>
                </a:moveTo>
                <a:lnTo>
                  <a:pt x="6013" y="2849"/>
                </a:lnTo>
                <a:lnTo>
                  <a:pt x="15655" y="2849"/>
                </a:lnTo>
                <a:lnTo>
                  <a:pt x="15655" y="133"/>
                </a:lnTo>
                <a:lnTo>
                  <a:pt x="6013" y="638"/>
                </a:lnTo>
                <a:close/>
                <a:moveTo>
                  <a:pt x="3010" y="12411"/>
                </a:moveTo>
                <a:lnTo>
                  <a:pt x="2924" y="12362"/>
                </a:lnTo>
                <a:lnTo>
                  <a:pt x="2837" y="12318"/>
                </a:lnTo>
                <a:lnTo>
                  <a:pt x="2748" y="12278"/>
                </a:lnTo>
                <a:lnTo>
                  <a:pt x="2658" y="12243"/>
                </a:lnTo>
                <a:lnTo>
                  <a:pt x="2566" y="12214"/>
                </a:lnTo>
                <a:lnTo>
                  <a:pt x="2473" y="12190"/>
                </a:lnTo>
                <a:lnTo>
                  <a:pt x="2381" y="12171"/>
                </a:lnTo>
                <a:lnTo>
                  <a:pt x="2287" y="12155"/>
                </a:lnTo>
                <a:lnTo>
                  <a:pt x="2193" y="12145"/>
                </a:lnTo>
                <a:lnTo>
                  <a:pt x="2099" y="12140"/>
                </a:lnTo>
                <a:lnTo>
                  <a:pt x="2005" y="12139"/>
                </a:lnTo>
                <a:lnTo>
                  <a:pt x="1911" y="12143"/>
                </a:lnTo>
                <a:lnTo>
                  <a:pt x="1817" y="12151"/>
                </a:lnTo>
                <a:lnTo>
                  <a:pt x="1724" y="12165"/>
                </a:lnTo>
                <a:lnTo>
                  <a:pt x="1631" y="12183"/>
                </a:lnTo>
                <a:lnTo>
                  <a:pt x="1539" y="12204"/>
                </a:lnTo>
                <a:lnTo>
                  <a:pt x="1448" y="12231"/>
                </a:lnTo>
                <a:lnTo>
                  <a:pt x="1358" y="12261"/>
                </a:lnTo>
                <a:lnTo>
                  <a:pt x="1269" y="12296"/>
                </a:lnTo>
                <a:lnTo>
                  <a:pt x="1182" y="12336"/>
                </a:lnTo>
                <a:lnTo>
                  <a:pt x="1096" y="12379"/>
                </a:lnTo>
                <a:lnTo>
                  <a:pt x="1012" y="12426"/>
                </a:lnTo>
                <a:lnTo>
                  <a:pt x="931" y="12479"/>
                </a:lnTo>
                <a:lnTo>
                  <a:pt x="851" y="12534"/>
                </a:lnTo>
                <a:lnTo>
                  <a:pt x="773" y="12595"/>
                </a:lnTo>
                <a:lnTo>
                  <a:pt x="698" y="12658"/>
                </a:lnTo>
                <a:lnTo>
                  <a:pt x="625" y="12725"/>
                </a:lnTo>
                <a:lnTo>
                  <a:pt x="556" y="12797"/>
                </a:lnTo>
                <a:lnTo>
                  <a:pt x="490" y="12873"/>
                </a:lnTo>
                <a:lnTo>
                  <a:pt x="426" y="12952"/>
                </a:lnTo>
                <a:lnTo>
                  <a:pt x="366" y="13036"/>
                </a:lnTo>
                <a:lnTo>
                  <a:pt x="310" y="13122"/>
                </a:lnTo>
                <a:lnTo>
                  <a:pt x="258" y="13212"/>
                </a:lnTo>
                <a:lnTo>
                  <a:pt x="210" y="13302"/>
                </a:lnTo>
                <a:lnTo>
                  <a:pt x="168" y="13395"/>
                </a:lnTo>
                <a:lnTo>
                  <a:pt x="131" y="13488"/>
                </a:lnTo>
                <a:lnTo>
                  <a:pt x="97" y="13582"/>
                </a:lnTo>
                <a:lnTo>
                  <a:pt x="70" y="13677"/>
                </a:lnTo>
                <a:lnTo>
                  <a:pt x="47" y="13773"/>
                </a:lnTo>
                <a:lnTo>
                  <a:pt x="27" y="13868"/>
                </a:lnTo>
                <a:lnTo>
                  <a:pt x="14" y="13964"/>
                </a:lnTo>
                <a:lnTo>
                  <a:pt x="4" y="14061"/>
                </a:lnTo>
                <a:lnTo>
                  <a:pt x="0" y="14156"/>
                </a:lnTo>
                <a:lnTo>
                  <a:pt x="0" y="14252"/>
                </a:lnTo>
                <a:lnTo>
                  <a:pt x="4" y="14348"/>
                </a:lnTo>
                <a:lnTo>
                  <a:pt x="13" y="14442"/>
                </a:lnTo>
                <a:lnTo>
                  <a:pt x="26" y="14536"/>
                </a:lnTo>
                <a:lnTo>
                  <a:pt x="44" y="14629"/>
                </a:lnTo>
                <a:lnTo>
                  <a:pt x="66" y="14720"/>
                </a:lnTo>
                <a:lnTo>
                  <a:pt x="92" y="14810"/>
                </a:lnTo>
                <a:lnTo>
                  <a:pt x="122" y="14900"/>
                </a:lnTo>
                <a:lnTo>
                  <a:pt x="158" y="14986"/>
                </a:lnTo>
                <a:lnTo>
                  <a:pt x="197" y="15072"/>
                </a:lnTo>
                <a:lnTo>
                  <a:pt x="240" y="15155"/>
                </a:lnTo>
                <a:lnTo>
                  <a:pt x="287" y="15236"/>
                </a:lnTo>
                <a:lnTo>
                  <a:pt x="339" y="15314"/>
                </a:lnTo>
                <a:lnTo>
                  <a:pt x="395" y="15391"/>
                </a:lnTo>
                <a:lnTo>
                  <a:pt x="454" y="15464"/>
                </a:lnTo>
                <a:lnTo>
                  <a:pt x="518" y="15535"/>
                </a:lnTo>
                <a:lnTo>
                  <a:pt x="586" y="15603"/>
                </a:lnTo>
                <a:lnTo>
                  <a:pt x="658" y="15668"/>
                </a:lnTo>
                <a:lnTo>
                  <a:pt x="732" y="15728"/>
                </a:lnTo>
                <a:lnTo>
                  <a:pt x="812" y="15787"/>
                </a:lnTo>
                <a:lnTo>
                  <a:pt x="895" y="15840"/>
                </a:lnTo>
                <a:lnTo>
                  <a:pt x="981" y="15889"/>
                </a:lnTo>
                <a:lnTo>
                  <a:pt x="1068" y="15934"/>
                </a:lnTo>
                <a:lnTo>
                  <a:pt x="1157" y="15973"/>
                </a:lnTo>
                <a:lnTo>
                  <a:pt x="1247" y="16007"/>
                </a:lnTo>
                <a:lnTo>
                  <a:pt x="1338" y="16036"/>
                </a:lnTo>
                <a:lnTo>
                  <a:pt x="1430" y="16061"/>
                </a:lnTo>
                <a:lnTo>
                  <a:pt x="1524" y="16081"/>
                </a:lnTo>
                <a:lnTo>
                  <a:pt x="1618" y="16096"/>
                </a:lnTo>
                <a:lnTo>
                  <a:pt x="1711" y="16106"/>
                </a:lnTo>
                <a:lnTo>
                  <a:pt x="1806" y="16111"/>
                </a:lnTo>
                <a:lnTo>
                  <a:pt x="1900" y="16112"/>
                </a:lnTo>
                <a:lnTo>
                  <a:pt x="1994" y="16108"/>
                </a:lnTo>
                <a:lnTo>
                  <a:pt x="2087" y="16099"/>
                </a:lnTo>
                <a:lnTo>
                  <a:pt x="2181" y="16086"/>
                </a:lnTo>
                <a:lnTo>
                  <a:pt x="2274" y="16069"/>
                </a:lnTo>
                <a:lnTo>
                  <a:pt x="2366" y="16047"/>
                </a:lnTo>
                <a:lnTo>
                  <a:pt x="2457" y="16020"/>
                </a:lnTo>
                <a:lnTo>
                  <a:pt x="2547" y="15990"/>
                </a:lnTo>
                <a:lnTo>
                  <a:pt x="2635" y="15955"/>
                </a:lnTo>
                <a:lnTo>
                  <a:pt x="2723" y="15916"/>
                </a:lnTo>
                <a:lnTo>
                  <a:pt x="2808" y="15872"/>
                </a:lnTo>
                <a:lnTo>
                  <a:pt x="2892" y="15825"/>
                </a:lnTo>
                <a:lnTo>
                  <a:pt x="2974" y="15773"/>
                </a:lnTo>
                <a:lnTo>
                  <a:pt x="3054" y="15717"/>
                </a:lnTo>
                <a:lnTo>
                  <a:pt x="3131" y="15658"/>
                </a:lnTo>
                <a:lnTo>
                  <a:pt x="3207" y="15593"/>
                </a:lnTo>
                <a:lnTo>
                  <a:pt x="3279" y="15526"/>
                </a:lnTo>
                <a:lnTo>
                  <a:pt x="3349" y="15454"/>
                </a:lnTo>
                <a:lnTo>
                  <a:pt x="3415" y="15379"/>
                </a:lnTo>
                <a:lnTo>
                  <a:pt x="3478" y="15299"/>
                </a:lnTo>
                <a:lnTo>
                  <a:pt x="3538" y="15216"/>
                </a:lnTo>
                <a:lnTo>
                  <a:pt x="3594" y="15129"/>
                </a:lnTo>
                <a:lnTo>
                  <a:pt x="3647" y="15040"/>
                </a:lnTo>
                <a:lnTo>
                  <a:pt x="3694" y="14949"/>
                </a:lnTo>
                <a:lnTo>
                  <a:pt x="3737" y="14856"/>
                </a:lnTo>
                <a:lnTo>
                  <a:pt x="3774" y="14764"/>
                </a:lnTo>
                <a:lnTo>
                  <a:pt x="3807" y="14669"/>
                </a:lnTo>
                <a:lnTo>
                  <a:pt x="3835" y="14574"/>
                </a:lnTo>
                <a:lnTo>
                  <a:pt x="3858" y="14479"/>
                </a:lnTo>
                <a:lnTo>
                  <a:pt x="3877" y="14383"/>
                </a:lnTo>
                <a:lnTo>
                  <a:pt x="3891" y="14286"/>
                </a:lnTo>
                <a:lnTo>
                  <a:pt x="3900" y="14191"/>
                </a:lnTo>
                <a:lnTo>
                  <a:pt x="3905" y="14095"/>
                </a:lnTo>
                <a:lnTo>
                  <a:pt x="3905" y="13999"/>
                </a:lnTo>
                <a:lnTo>
                  <a:pt x="3901" y="13904"/>
                </a:lnTo>
                <a:lnTo>
                  <a:pt x="3892" y="13809"/>
                </a:lnTo>
                <a:lnTo>
                  <a:pt x="3879" y="13715"/>
                </a:lnTo>
                <a:lnTo>
                  <a:pt x="3860" y="13623"/>
                </a:lnTo>
                <a:lnTo>
                  <a:pt x="3839" y="13531"/>
                </a:lnTo>
                <a:lnTo>
                  <a:pt x="3813" y="13440"/>
                </a:lnTo>
                <a:lnTo>
                  <a:pt x="3781" y="13352"/>
                </a:lnTo>
                <a:lnTo>
                  <a:pt x="3747" y="13265"/>
                </a:lnTo>
                <a:lnTo>
                  <a:pt x="3708" y="13180"/>
                </a:lnTo>
                <a:lnTo>
                  <a:pt x="3664" y="13096"/>
                </a:lnTo>
                <a:lnTo>
                  <a:pt x="3617" y="13015"/>
                </a:lnTo>
                <a:lnTo>
                  <a:pt x="3565" y="12936"/>
                </a:lnTo>
                <a:lnTo>
                  <a:pt x="3509" y="12860"/>
                </a:lnTo>
                <a:lnTo>
                  <a:pt x="3450" y="12787"/>
                </a:lnTo>
                <a:lnTo>
                  <a:pt x="3387" y="12715"/>
                </a:lnTo>
                <a:lnTo>
                  <a:pt x="3319" y="12648"/>
                </a:lnTo>
                <a:lnTo>
                  <a:pt x="3247" y="12583"/>
                </a:lnTo>
                <a:lnTo>
                  <a:pt x="3171" y="12522"/>
                </a:lnTo>
                <a:lnTo>
                  <a:pt x="3093" y="12465"/>
                </a:lnTo>
                <a:lnTo>
                  <a:pt x="3010" y="12411"/>
                </a:lnTo>
                <a:close/>
                <a:moveTo>
                  <a:pt x="3010" y="6342"/>
                </a:moveTo>
                <a:lnTo>
                  <a:pt x="2924" y="6292"/>
                </a:lnTo>
                <a:lnTo>
                  <a:pt x="2837" y="6247"/>
                </a:lnTo>
                <a:lnTo>
                  <a:pt x="2748" y="6208"/>
                </a:lnTo>
                <a:lnTo>
                  <a:pt x="2658" y="6174"/>
                </a:lnTo>
                <a:lnTo>
                  <a:pt x="2566" y="6145"/>
                </a:lnTo>
                <a:lnTo>
                  <a:pt x="2473" y="6121"/>
                </a:lnTo>
                <a:lnTo>
                  <a:pt x="2381" y="6100"/>
                </a:lnTo>
                <a:lnTo>
                  <a:pt x="2287" y="6085"/>
                </a:lnTo>
                <a:lnTo>
                  <a:pt x="2193" y="6075"/>
                </a:lnTo>
                <a:lnTo>
                  <a:pt x="2099" y="6070"/>
                </a:lnTo>
                <a:lnTo>
                  <a:pt x="2005" y="6069"/>
                </a:lnTo>
                <a:lnTo>
                  <a:pt x="1911" y="6073"/>
                </a:lnTo>
                <a:lnTo>
                  <a:pt x="1817" y="6082"/>
                </a:lnTo>
                <a:lnTo>
                  <a:pt x="1724" y="6095"/>
                </a:lnTo>
                <a:lnTo>
                  <a:pt x="1631" y="6112"/>
                </a:lnTo>
                <a:lnTo>
                  <a:pt x="1539" y="6135"/>
                </a:lnTo>
                <a:lnTo>
                  <a:pt x="1448" y="6161"/>
                </a:lnTo>
                <a:lnTo>
                  <a:pt x="1358" y="6191"/>
                </a:lnTo>
                <a:lnTo>
                  <a:pt x="1269" y="6226"/>
                </a:lnTo>
                <a:lnTo>
                  <a:pt x="1182" y="6266"/>
                </a:lnTo>
                <a:lnTo>
                  <a:pt x="1096" y="6309"/>
                </a:lnTo>
                <a:lnTo>
                  <a:pt x="1012" y="6357"/>
                </a:lnTo>
                <a:lnTo>
                  <a:pt x="931" y="6409"/>
                </a:lnTo>
                <a:lnTo>
                  <a:pt x="851" y="6465"/>
                </a:lnTo>
                <a:lnTo>
                  <a:pt x="773" y="6524"/>
                </a:lnTo>
                <a:lnTo>
                  <a:pt x="698" y="6588"/>
                </a:lnTo>
                <a:lnTo>
                  <a:pt x="625" y="6656"/>
                </a:lnTo>
                <a:lnTo>
                  <a:pt x="556" y="6728"/>
                </a:lnTo>
                <a:lnTo>
                  <a:pt x="490" y="6803"/>
                </a:lnTo>
                <a:lnTo>
                  <a:pt x="426" y="6883"/>
                </a:lnTo>
                <a:lnTo>
                  <a:pt x="366" y="6965"/>
                </a:lnTo>
                <a:lnTo>
                  <a:pt x="310" y="7053"/>
                </a:lnTo>
                <a:lnTo>
                  <a:pt x="258" y="7142"/>
                </a:lnTo>
                <a:lnTo>
                  <a:pt x="210" y="7233"/>
                </a:lnTo>
                <a:lnTo>
                  <a:pt x="168" y="7325"/>
                </a:lnTo>
                <a:lnTo>
                  <a:pt x="131" y="7419"/>
                </a:lnTo>
                <a:lnTo>
                  <a:pt x="97" y="7512"/>
                </a:lnTo>
                <a:lnTo>
                  <a:pt x="70" y="7608"/>
                </a:lnTo>
                <a:lnTo>
                  <a:pt x="47" y="7703"/>
                </a:lnTo>
                <a:lnTo>
                  <a:pt x="27" y="7798"/>
                </a:lnTo>
                <a:lnTo>
                  <a:pt x="14" y="7895"/>
                </a:lnTo>
                <a:lnTo>
                  <a:pt x="4" y="7991"/>
                </a:lnTo>
                <a:lnTo>
                  <a:pt x="0" y="8087"/>
                </a:lnTo>
                <a:lnTo>
                  <a:pt x="0" y="8182"/>
                </a:lnTo>
                <a:lnTo>
                  <a:pt x="4" y="8278"/>
                </a:lnTo>
                <a:lnTo>
                  <a:pt x="13" y="8372"/>
                </a:lnTo>
                <a:lnTo>
                  <a:pt x="26" y="8466"/>
                </a:lnTo>
                <a:lnTo>
                  <a:pt x="44" y="8558"/>
                </a:lnTo>
                <a:lnTo>
                  <a:pt x="66" y="8650"/>
                </a:lnTo>
                <a:lnTo>
                  <a:pt x="92" y="8741"/>
                </a:lnTo>
                <a:lnTo>
                  <a:pt x="122" y="8829"/>
                </a:lnTo>
                <a:lnTo>
                  <a:pt x="158" y="8916"/>
                </a:lnTo>
                <a:lnTo>
                  <a:pt x="197" y="9002"/>
                </a:lnTo>
                <a:lnTo>
                  <a:pt x="240" y="9085"/>
                </a:lnTo>
                <a:lnTo>
                  <a:pt x="287" y="9166"/>
                </a:lnTo>
                <a:lnTo>
                  <a:pt x="339" y="9245"/>
                </a:lnTo>
                <a:lnTo>
                  <a:pt x="395" y="9321"/>
                </a:lnTo>
                <a:lnTo>
                  <a:pt x="454" y="9394"/>
                </a:lnTo>
                <a:lnTo>
                  <a:pt x="518" y="9466"/>
                </a:lnTo>
                <a:lnTo>
                  <a:pt x="586" y="9533"/>
                </a:lnTo>
                <a:lnTo>
                  <a:pt x="658" y="9598"/>
                </a:lnTo>
                <a:lnTo>
                  <a:pt x="732" y="9659"/>
                </a:lnTo>
                <a:lnTo>
                  <a:pt x="812" y="9717"/>
                </a:lnTo>
                <a:lnTo>
                  <a:pt x="895" y="9770"/>
                </a:lnTo>
                <a:lnTo>
                  <a:pt x="981" y="9819"/>
                </a:lnTo>
                <a:lnTo>
                  <a:pt x="1068" y="9864"/>
                </a:lnTo>
                <a:lnTo>
                  <a:pt x="1157" y="9903"/>
                </a:lnTo>
                <a:lnTo>
                  <a:pt x="1247" y="9937"/>
                </a:lnTo>
                <a:lnTo>
                  <a:pt x="1338" y="9967"/>
                </a:lnTo>
                <a:lnTo>
                  <a:pt x="1430" y="9991"/>
                </a:lnTo>
                <a:lnTo>
                  <a:pt x="1524" y="10011"/>
                </a:lnTo>
                <a:lnTo>
                  <a:pt x="1618" y="10026"/>
                </a:lnTo>
                <a:lnTo>
                  <a:pt x="1711" y="10036"/>
                </a:lnTo>
                <a:lnTo>
                  <a:pt x="1806" y="10041"/>
                </a:lnTo>
                <a:lnTo>
                  <a:pt x="1900" y="10042"/>
                </a:lnTo>
                <a:lnTo>
                  <a:pt x="1994" y="10038"/>
                </a:lnTo>
                <a:lnTo>
                  <a:pt x="2087" y="10030"/>
                </a:lnTo>
                <a:lnTo>
                  <a:pt x="2181" y="10017"/>
                </a:lnTo>
                <a:lnTo>
                  <a:pt x="2274" y="9999"/>
                </a:lnTo>
                <a:lnTo>
                  <a:pt x="2366" y="9977"/>
                </a:lnTo>
                <a:lnTo>
                  <a:pt x="2457" y="9951"/>
                </a:lnTo>
                <a:lnTo>
                  <a:pt x="2547" y="9920"/>
                </a:lnTo>
                <a:lnTo>
                  <a:pt x="2635" y="9885"/>
                </a:lnTo>
                <a:lnTo>
                  <a:pt x="2723" y="9846"/>
                </a:lnTo>
                <a:lnTo>
                  <a:pt x="2808" y="9803"/>
                </a:lnTo>
                <a:lnTo>
                  <a:pt x="2892" y="9755"/>
                </a:lnTo>
                <a:lnTo>
                  <a:pt x="2974" y="9703"/>
                </a:lnTo>
                <a:lnTo>
                  <a:pt x="3054" y="9647"/>
                </a:lnTo>
                <a:lnTo>
                  <a:pt x="3131" y="9588"/>
                </a:lnTo>
                <a:lnTo>
                  <a:pt x="3207" y="9524"/>
                </a:lnTo>
                <a:lnTo>
                  <a:pt x="3279" y="9456"/>
                </a:lnTo>
                <a:lnTo>
                  <a:pt x="3349" y="9384"/>
                </a:lnTo>
                <a:lnTo>
                  <a:pt x="3415" y="9309"/>
                </a:lnTo>
                <a:lnTo>
                  <a:pt x="3478" y="9229"/>
                </a:lnTo>
                <a:lnTo>
                  <a:pt x="3538" y="9147"/>
                </a:lnTo>
                <a:lnTo>
                  <a:pt x="3594" y="9060"/>
                </a:lnTo>
                <a:lnTo>
                  <a:pt x="3647" y="8970"/>
                </a:lnTo>
                <a:lnTo>
                  <a:pt x="3694" y="8879"/>
                </a:lnTo>
                <a:lnTo>
                  <a:pt x="3737" y="8787"/>
                </a:lnTo>
                <a:lnTo>
                  <a:pt x="3774" y="8693"/>
                </a:lnTo>
                <a:lnTo>
                  <a:pt x="3807" y="8600"/>
                </a:lnTo>
                <a:lnTo>
                  <a:pt x="3835" y="8504"/>
                </a:lnTo>
                <a:lnTo>
                  <a:pt x="3858" y="8408"/>
                </a:lnTo>
                <a:lnTo>
                  <a:pt x="3877" y="8313"/>
                </a:lnTo>
                <a:lnTo>
                  <a:pt x="3891" y="8217"/>
                </a:lnTo>
                <a:lnTo>
                  <a:pt x="3900" y="8121"/>
                </a:lnTo>
                <a:lnTo>
                  <a:pt x="3905" y="8025"/>
                </a:lnTo>
                <a:lnTo>
                  <a:pt x="3905" y="7929"/>
                </a:lnTo>
                <a:lnTo>
                  <a:pt x="3901" y="7834"/>
                </a:lnTo>
                <a:lnTo>
                  <a:pt x="3892" y="7740"/>
                </a:lnTo>
                <a:lnTo>
                  <a:pt x="3879" y="7646"/>
                </a:lnTo>
                <a:lnTo>
                  <a:pt x="3860" y="7554"/>
                </a:lnTo>
                <a:lnTo>
                  <a:pt x="3839" y="7462"/>
                </a:lnTo>
                <a:lnTo>
                  <a:pt x="3813" y="7371"/>
                </a:lnTo>
                <a:lnTo>
                  <a:pt x="3781" y="7283"/>
                </a:lnTo>
                <a:lnTo>
                  <a:pt x="3747" y="7195"/>
                </a:lnTo>
                <a:lnTo>
                  <a:pt x="3708" y="7110"/>
                </a:lnTo>
                <a:lnTo>
                  <a:pt x="3664" y="7027"/>
                </a:lnTo>
                <a:lnTo>
                  <a:pt x="3617" y="6946"/>
                </a:lnTo>
                <a:lnTo>
                  <a:pt x="3565" y="6867"/>
                </a:lnTo>
                <a:lnTo>
                  <a:pt x="3509" y="6791"/>
                </a:lnTo>
                <a:lnTo>
                  <a:pt x="3450" y="6718"/>
                </a:lnTo>
                <a:lnTo>
                  <a:pt x="3387" y="6646"/>
                </a:lnTo>
                <a:lnTo>
                  <a:pt x="3319" y="6579"/>
                </a:lnTo>
                <a:lnTo>
                  <a:pt x="3247" y="6514"/>
                </a:lnTo>
                <a:lnTo>
                  <a:pt x="3171" y="6453"/>
                </a:lnTo>
                <a:lnTo>
                  <a:pt x="3093" y="6395"/>
                </a:lnTo>
                <a:lnTo>
                  <a:pt x="3010" y="63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06231C-93E6-7932-5814-813318B8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97" y="1386808"/>
            <a:ext cx="3864254" cy="21982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7D920C-32F4-D3C2-6E61-D12F3927F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2" r="4215"/>
          <a:stretch>
            <a:fillRect/>
          </a:stretch>
        </p:blipFill>
        <p:spPr>
          <a:xfrm>
            <a:off x="8178740" y="3692812"/>
            <a:ext cx="3393645" cy="21755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n 6" descr="Imagen de la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1335D098-CCE0-2ECD-50BC-BFCC8360D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99" y="1408847"/>
            <a:ext cx="3896203" cy="21762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E12B4BB3-5EC8-7DA0-F4AF-CA46490D1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011" y="1410704"/>
            <a:ext cx="3976389" cy="2174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n 10" descr="Imagen que contiene Gráfico&#10;&#10;El contenido generado por IA puede ser incorrecto.">
            <a:extLst>
              <a:ext uri="{FF2B5EF4-FFF2-40B4-BE49-F238E27FC236}">
                <a16:creationId xmlns:a16="http://schemas.microsoft.com/office/drawing/2014/main" id="{A9CE7350-39AF-28B6-656D-24500CC6A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00" y="3692813"/>
            <a:ext cx="3930002" cy="21755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n 1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227C8989-DA08-2424-1995-EF9300DBC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763" y="3692813"/>
            <a:ext cx="4029559" cy="21755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8D3C16-A09C-55AA-453B-020E1C7A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31" y="-63579"/>
            <a:ext cx="11439854" cy="571610"/>
          </a:xfrm>
        </p:spPr>
        <p:txBody>
          <a:bodyPr>
            <a:noAutofit/>
          </a:bodyPr>
          <a:lstStyle/>
          <a:p>
            <a:r>
              <a:rPr lang="es-MX" sz="2000">
                <a:solidFill>
                  <a:schemeClr val="bg2"/>
                </a:solidFill>
              </a:rPr>
              <a:t>Evaluación, monitoreo y mejora continua de los canales de atención al usuario</a:t>
            </a:r>
            <a:endParaRPr lang="es-CO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22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6F4D8-5862-2B75-37E2-DE9FF2AE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700837E-7C1E-DA9D-861C-86EBF808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9" y="284311"/>
            <a:ext cx="11439854" cy="571610"/>
          </a:xfrm>
        </p:spPr>
        <p:txBody>
          <a:bodyPr>
            <a:noAutofit/>
          </a:bodyPr>
          <a:lstStyle/>
          <a:p>
            <a:r>
              <a:rPr lang="es-MX" sz="2200"/>
              <a:t>Evaluación de la retroalimentación de la ciudadanía e implementación de ajustes por la identificación de necesidades a través de las PQRSDA.</a:t>
            </a:r>
            <a:endParaRPr lang="es-CO" sz="22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627790-EF47-3A3E-4CC9-76FFAE62AF2D}"/>
              </a:ext>
            </a:extLst>
          </p:cNvPr>
          <p:cNvSpPr txBox="1"/>
          <p:nvPr/>
        </p:nvSpPr>
        <p:spPr>
          <a:xfrm>
            <a:off x="242858" y="1019696"/>
            <a:ext cx="108649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noProof="0">
                <a:solidFill>
                  <a:srgbClr val="B28A3F"/>
                </a:solidFill>
              </a:rPr>
              <a:t>Informe sobre los aspectos identificados en las atenciones realizadas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5681D8C6-9463-A438-F0FE-64A3E0AF1A64}"/>
              </a:ext>
            </a:extLst>
          </p:cNvPr>
          <p:cNvCxnSpPr/>
          <p:nvPr/>
        </p:nvCxnSpPr>
        <p:spPr>
          <a:xfrm>
            <a:off x="7478800" y="2791251"/>
            <a:ext cx="16135" cy="1794984"/>
          </a:xfrm>
          <a:prstGeom prst="line">
            <a:avLst/>
          </a:prstGeom>
          <a:ln w="190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Freeform 190">
            <a:extLst>
              <a:ext uri="{FF2B5EF4-FFF2-40B4-BE49-F238E27FC236}">
                <a16:creationId xmlns:a16="http://schemas.microsoft.com/office/drawing/2014/main" id="{3FC3C882-5443-D6EB-4591-4F1E740F09DE}"/>
              </a:ext>
            </a:extLst>
          </p:cNvPr>
          <p:cNvSpPr>
            <a:spLocks noEditPoints="1"/>
          </p:cNvSpPr>
          <p:nvPr/>
        </p:nvSpPr>
        <p:spPr bwMode="auto">
          <a:xfrm>
            <a:off x="7356226" y="3552692"/>
            <a:ext cx="272103" cy="272103"/>
          </a:xfrm>
          <a:custGeom>
            <a:avLst/>
            <a:gdLst>
              <a:gd name="T0" fmla="*/ 4925 w 16128"/>
              <a:gd name="T1" fmla="*/ 634 h 16128"/>
              <a:gd name="T2" fmla="*/ 2095 w 16128"/>
              <a:gd name="T3" fmla="*/ 2642 h 16128"/>
              <a:gd name="T4" fmla="*/ 363 w 16128"/>
              <a:gd name="T5" fmla="*/ 5666 h 16128"/>
              <a:gd name="T6" fmla="*/ 93 w 16128"/>
              <a:gd name="T7" fmla="*/ 9292 h 16128"/>
              <a:gd name="T8" fmla="*/ 1377 w 16128"/>
              <a:gd name="T9" fmla="*/ 12573 h 16128"/>
              <a:gd name="T10" fmla="*/ 3883 w 16128"/>
              <a:gd name="T11" fmla="*/ 14961 h 16128"/>
              <a:gd name="T12" fmla="*/ 7239 w 16128"/>
              <a:gd name="T13" fmla="*/ 16087 h 16128"/>
              <a:gd name="T14" fmla="*/ 10837 w 16128"/>
              <a:gd name="T15" fmla="*/ 15639 h 16128"/>
              <a:gd name="T16" fmla="*/ 13766 w 16128"/>
              <a:gd name="T17" fmla="*/ 13766 h 16128"/>
              <a:gd name="T18" fmla="*/ 15639 w 16128"/>
              <a:gd name="T19" fmla="*/ 10837 h 16128"/>
              <a:gd name="T20" fmla="*/ 16087 w 16128"/>
              <a:gd name="T21" fmla="*/ 7239 h 16128"/>
              <a:gd name="T22" fmla="*/ 14961 w 16128"/>
              <a:gd name="T23" fmla="*/ 3883 h 16128"/>
              <a:gd name="T24" fmla="*/ 12573 w 16128"/>
              <a:gd name="T25" fmla="*/ 1377 h 16128"/>
              <a:gd name="T26" fmla="*/ 9292 w 16128"/>
              <a:gd name="T27" fmla="*/ 93 h 16128"/>
              <a:gd name="T28" fmla="*/ 10673 w 16128"/>
              <a:gd name="T29" fmla="*/ 7405 h 16128"/>
              <a:gd name="T30" fmla="*/ 10390 w 16128"/>
              <a:gd name="T31" fmla="*/ 7337 h 16128"/>
              <a:gd name="T32" fmla="*/ 7144 w 16128"/>
              <a:gd name="T33" fmla="*/ 9962 h 16128"/>
              <a:gd name="T34" fmla="*/ 7363 w 16128"/>
              <a:gd name="T35" fmla="*/ 10437 h 16128"/>
              <a:gd name="T36" fmla="*/ 7416 w 16128"/>
              <a:gd name="T37" fmla="*/ 10697 h 16128"/>
              <a:gd name="T38" fmla="*/ 7344 w 16128"/>
              <a:gd name="T39" fmla="*/ 11333 h 16128"/>
              <a:gd name="T40" fmla="*/ 6874 w 16128"/>
              <a:gd name="T41" fmla="*/ 12197 h 16128"/>
              <a:gd name="T42" fmla="*/ 6096 w 16128"/>
              <a:gd name="T43" fmla="*/ 12820 h 16128"/>
              <a:gd name="T44" fmla="*/ 5154 w 16128"/>
              <a:gd name="T45" fmla="*/ 13066 h 16128"/>
              <a:gd name="T46" fmla="*/ 5115 w 16128"/>
              <a:gd name="T47" fmla="*/ 12695 h 16128"/>
              <a:gd name="T48" fmla="*/ 5745 w 16128"/>
              <a:gd name="T49" fmla="*/ 12052 h 16128"/>
              <a:gd name="T50" fmla="*/ 5909 w 16128"/>
              <a:gd name="T51" fmla="*/ 11754 h 16128"/>
              <a:gd name="T52" fmla="*/ 5938 w 16128"/>
              <a:gd name="T53" fmla="*/ 11374 h 16128"/>
              <a:gd name="T54" fmla="*/ 5787 w 16128"/>
              <a:gd name="T55" fmla="*/ 10948 h 16128"/>
              <a:gd name="T56" fmla="*/ 5423 w 16128"/>
              <a:gd name="T57" fmla="*/ 10522 h 16128"/>
              <a:gd name="T58" fmla="*/ 4979 w 16128"/>
              <a:gd name="T59" fmla="*/ 10232 h 16128"/>
              <a:gd name="T60" fmla="*/ 4556 w 16128"/>
              <a:gd name="T61" fmla="*/ 10187 h 16128"/>
              <a:gd name="T62" fmla="*/ 4238 w 16128"/>
              <a:gd name="T63" fmla="*/ 10267 h 16128"/>
              <a:gd name="T64" fmla="*/ 3901 w 16128"/>
              <a:gd name="T65" fmla="*/ 10532 h 16128"/>
              <a:gd name="T66" fmla="*/ 3163 w 16128"/>
              <a:gd name="T67" fmla="*/ 11078 h 16128"/>
              <a:gd name="T68" fmla="*/ 3101 w 16128"/>
              <a:gd name="T69" fmla="*/ 10537 h 16128"/>
              <a:gd name="T70" fmla="*/ 3527 w 16128"/>
              <a:gd name="T71" fmla="*/ 9651 h 16128"/>
              <a:gd name="T72" fmla="*/ 4280 w 16128"/>
              <a:gd name="T73" fmla="*/ 8991 h 16128"/>
              <a:gd name="T74" fmla="*/ 5213 w 16128"/>
              <a:gd name="T75" fmla="*/ 8702 h 16128"/>
              <a:gd name="T76" fmla="*/ 5526 w 16128"/>
              <a:gd name="T77" fmla="*/ 8719 h 16128"/>
              <a:gd name="T78" fmla="*/ 5898 w 16128"/>
              <a:gd name="T79" fmla="*/ 8840 h 16128"/>
              <a:gd name="T80" fmla="*/ 8894 w 16128"/>
              <a:gd name="T81" fmla="*/ 6004 h 16128"/>
              <a:gd name="T82" fmla="*/ 8729 w 16128"/>
              <a:gd name="T83" fmla="*/ 5574 h 16128"/>
              <a:gd name="T84" fmla="*/ 8698 w 16128"/>
              <a:gd name="T85" fmla="*/ 5338 h 16128"/>
              <a:gd name="T86" fmla="*/ 8890 w 16128"/>
              <a:gd name="T87" fmla="*/ 4471 h 16128"/>
              <a:gd name="T88" fmla="*/ 9478 w 16128"/>
              <a:gd name="T89" fmla="*/ 3672 h 16128"/>
              <a:gd name="T90" fmla="*/ 10326 w 16128"/>
              <a:gd name="T91" fmla="*/ 3160 h 16128"/>
              <a:gd name="T92" fmla="*/ 11013 w 16128"/>
              <a:gd name="T93" fmla="*/ 3091 h 16128"/>
              <a:gd name="T94" fmla="*/ 10617 w 16128"/>
              <a:gd name="T95" fmla="*/ 3800 h 16128"/>
              <a:gd name="T96" fmla="*/ 10299 w 16128"/>
              <a:gd name="T97" fmla="*/ 4163 h 16128"/>
              <a:gd name="T98" fmla="*/ 10192 w 16128"/>
              <a:gd name="T99" fmla="*/ 4463 h 16128"/>
              <a:gd name="T100" fmla="*/ 10200 w 16128"/>
              <a:gd name="T101" fmla="*/ 4871 h 16128"/>
              <a:gd name="T102" fmla="*/ 10437 w 16128"/>
              <a:gd name="T103" fmla="*/ 5312 h 16128"/>
              <a:gd name="T104" fmla="*/ 10842 w 16128"/>
              <a:gd name="T105" fmla="*/ 5708 h 16128"/>
              <a:gd name="T106" fmla="*/ 11284 w 16128"/>
              <a:gd name="T107" fmla="*/ 5920 h 16128"/>
              <a:gd name="T108" fmla="*/ 11680 w 16128"/>
              <a:gd name="T109" fmla="*/ 5911 h 16128"/>
              <a:gd name="T110" fmla="*/ 11982 w 16128"/>
              <a:gd name="T111" fmla="*/ 5781 h 16128"/>
              <a:gd name="T112" fmla="*/ 12428 w 16128"/>
              <a:gd name="T113" fmla="*/ 5374 h 16128"/>
              <a:gd name="T114" fmla="*/ 13043 w 16128"/>
              <a:gd name="T115" fmla="*/ 5120 h 16128"/>
              <a:gd name="T116" fmla="*/ 12923 w 16128"/>
              <a:gd name="T117" fmla="*/ 5887 h 16128"/>
              <a:gd name="T118" fmla="*/ 12371 w 16128"/>
              <a:gd name="T119" fmla="*/ 6712 h 16128"/>
              <a:gd name="T120" fmla="*/ 11541 w 16128"/>
              <a:gd name="T121" fmla="*/ 7264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128" h="16128">
                <a:moveTo>
                  <a:pt x="8064" y="0"/>
                </a:moveTo>
                <a:lnTo>
                  <a:pt x="7649" y="10"/>
                </a:lnTo>
                <a:lnTo>
                  <a:pt x="7239" y="41"/>
                </a:lnTo>
                <a:lnTo>
                  <a:pt x="6836" y="93"/>
                </a:lnTo>
                <a:lnTo>
                  <a:pt x="6439" y="164"/>
                </a:lnTo>
                <a:lnTo>
                  <a:pt x="6049" y="254"/>
                </a:lnTo>
                <a:lnTo>
                  <a:pt x="5666" y="363"/>
                </a:lnTo>
                <a:lnTo>
                  <a:pt x="5291" y="489"/>
                </a:lnTo>
                <a:lnTo>
                  <a:pt x="4925" y="634"/>
                </a:lnTo>
                <a:lnTo>
                  <a:pt x="4568" y="795"/>
                </a:lnTo>
                <a:lnTo>
                  <a:pt x="4220" y="974"/>
                </a:lnTo>
                <a:lnTo>
                  <a:pt x="3883" y="1167"/>
                </a:lnTo>
                <a:lnTo>
                  <a:pt x="3555" y="1377"/>
                </a:lnTo>
                <a:lnTo>
                  <a:pt x="3239" y="1602"/>
                </a:lnTo>
                <a:lnTo>
                  <a:pt x="2934" y="1842"/>
                </a:lnTo>
                <a:lnTo>
                  <a:pt x="2642" y="2095"/>
                </a:lnTo>
                <a:lnTo>
                  <a:pt x="2362" y="2362"/>
                </a:lnTo>
                <a:lnTo>
                  <a:pt x="2095" y="2642"/>
                </a:lnTo>
                <a:lnTo>
                  <a:pt x="1842" y="2934"/>
                </a:lnTo>
                <a:lnTo>
                  <a:pt x="1602" y="3239"/>
                </a:lnTo>
                <a:lnTo>
                  <a:pt x="1377" y="3555"/>
                </a:lnTo>
                <a:lnTo>
                  <a:pt x="1167" y="3883"/>
                </a:lnTo>
                <a:lnTo>
                  <a:pt x="974" y="4220"/>
                </a:lnTo>
                <a:lnTo>
                  <a:pt x="795" y="4568"/>
                </a:lnTo>
                <a:lnTo>
                  <a:pt x="634" y="4925"/>
                </a:lnTo>
                <a:lnTo>
                  <a:pt x="489" y="5291"/>
                </a:lnTo>
                <a:lnTo>
                  <a:pt x="363" y="5666"/>
                </a:lnTo>
                <a:lnTo>
                  <a:pt x="254" y="6049"/>
                </a:lnTo>
                <a:lnTo>
                  <a:pt x="164" y="6439"/>
                </a:lnTo>
                <a:lnTo>
                  <a:pt x="93" y="6836"/>
                </a:lnTo>
                <a:lnTo>
                  <a:pt x="41" y="7239"/>
                </a:lnTo>
                <a:lnTo>
                  <a:pt x="10" y="7649"/>
                </a:lnTo>
                <a:lnTo>
                  <a:pt x="0" y="8064"/>
                </a:lnTo>
                <a:lnTo>
                  <a:pt x="10" y="8479"/>
                </a:lnTo>
                <a:lnTo>
                  <a:pt x="41" y="8889"/>
                </a:lnTo>
                <a:lnTo>
                  <a:pt x="93" y="9292"/>
                </a:lnTo>
                <a:lnTo>
                  <a:pt x="164" y="9689"/>
                </a:lnTo>
                <a:lnTo>
                  <a:pt x="254" y="10079"/>
                </a:lnTo>
                <a:lnTo>
                  <a:pt x="363" y="10462"/>
                </a:lnTo>
                <a:lnTo>
                  <a:pt x="489" y="10837"/>
                </a:lnTo>
                <a:lnTo>
                  <a:pt x="634" y="11203"/>
                </a:lnTo>
                <a:lnTo>
                  <a:pt x="795" y="11560"/>
                </a:lnTo>
                <a:lnTo>
                  <a:pt x="974" y="11908"/>
                </a:lnTo>
                <a:lnTo>
                  <a:pt x="1167" y="12245"/>
                </a:lnTo>
                <a:lnTo>
                  <a:pt x="1377" y="12573"/>
                </a:lnTo>
                <a:lnTo>
                  <a:pt x="1602" y="12889"/>
                </a:lnTo>
                <a:lnTo>
                  <a:pt x="1842" y="13194"/>
                </a:lnTo>
                <a:lnTo>
                  <a:pt x="2095" y="13486"/>
                </a:lnTo>
                <a:lnTo>
                  <a:pt x="2362" y="13766"/>
                </a:lnTo>
                <a:lnTo>
                  <a:pt x="2642" y="14033"/>
                </a:lnTo>
                <a:lnTo>
                  <a:pt x="2934" y="14286"/>
                </a:lnTo>
                <a:lnTo>
                  <a:pt x="3239" y="14526"/>
                </a:lnTo>
                <a:lnTo>
                  <a:pt x="3555" y="14751"/>
                </a:lnTo>
                <a:lnTo>
                  <a:pt x="3883" y="14961"/>
                </a:lnTo>
                <a:lnTo>
                  <a:pt x="4220" y="15154"/>
                </a:lnTo>
                <a:lnTo>
                  <a:pt x="4568" y="15333"/>
                </a:lnTo>
                <a:lnTo>
                  <a:pt x="4925" y="15494"/>
                </a:lnTo>
                <a:lnTo>
                  <a:pt x="5291" y="15639"/>
                </a:lnTo>
                <a:lnTo>
                  <a:pt x="5666" y="15765"/>
                </a:lnTo>
                <a:lnTo>
                  <a:pt x="6049" y="15874"/>
                </a:lnTo>
                <a:lnTo>
                  <a:pt x="6439" y="15964"/>
                </a:lnTo>
                <a:lnTo>
                  <a:pt x="6836" y="16035"/>
                </a:lnTo>
                <a:lnTo>
                  <a:pt x="7239" y="16087"/>
                </a:lnTo>
                <a:lnTo>
                  <a:pt x="7649" y="16118"/>
                </a:lnTo>
                <a:lnTo>
                  <a:pt x="8064" y="16128"/>
                </a:lnTo>
                <a:lnTo>
                  <a:pt x="8479" y="16118"/>
                </a:lnTo>
                <a:lnTo>
                  <a:pt x="8889" y="16087"/>
                </a:lnTo>
                <a:lnTo>
                  <a:pt x="9292" y="16035"/>
                </a:lnTo>
                <a:lnTo>
                  <a:pt x="9689" y="15964"/>
                </a:lnTo>
                <a:lnTo>
                  <a:pt x="10079" y="15874"/>
                </a:lnTo>
                <a:lnTo>
                  <a:pt x="10462" y="15765"/>
                </a:lnTo>
                <a:lnTo>
                  <a:pt x="10837" y="15639"/>
                </a:lnTo>
                <a:lnTo>
                  <a:pt x="11203" y="15494"/>
                </a:lnTo>
                <a:lnTo>
                  <a:pt x="11560" y="15333"/>
                </a:lnTo>
                <a:lnTo>
                  <a:pt x="11908" y="15154"/>
                </a:lnTo>
                <a:lnTo>
                  <a:pt x="12245" y="14961"/>
                </a:lnTo>
                <a:lnTo>
                  <a:pt x="12573" y="14751"/>
                </a:lnTo>
                <a:lnTo>
                  <a:pt x="12888" y="14526"/>
                </a:lnTo>
                <a:lnTo>
                  <a:pt x="13194" y="14286"/>
                </a:lnTo>
                <a:lnTo>
                  <a:pt x="13486" y="14033"/>
                </a:lnTo>
                <a:lnTo>
                  <a:pt x="13766" y="13766"/>
                </a:lnTo>
                <a:lnTo>
                  <a:pt x="14033" y="13486"/>
                </a:lnTo>
                <a:lnTo>
                  <a:pt x="14286" y="13194"/>
                </a:lnTo>
                <a:lnTo>
                  <a:pt x="14526" y="12889"/>
                </a:lnTo>
                <a:lnTo>
                  <a:pt x="14751" y="12573"/>
                </a:lnTo>
                <a:lnTo>
                  <a:pt x="14961" y="12245"/>
                </a:lnTo>
                <a:lnTo>
                  <a:pt x="15154" y="11908"/>
                </a:lnTo>
                <a:lnTo>
                  <a:pt x="15333" y="11560"/>
                </a:lnTo>
                <a:lnTo>
                  <a:pt x="15494" y="11203"/>
                </a:lnTo>
                <a:lnTo>
                  <a:pt x="15639" y="10837"/>
                </a:lnTo>
                <a:lnTo>
                  <a:pt x="15765" y="10462"/>
                </a:lnTo>
                <a:lnTo>
                  <a:pt x="15874" y="10079"/>
                </a:lnTo>
                <a:lnTo>
                  <a:pt x="15964" y="9689"/>
                </a:lnTo>
                <a:lnTo>
                  <a:pt x="16035" y="9292"/>
                </a:lnTo>
                <a:lnTo>
                  <a:pt x="16087" y="8889"/>
                </a:lnTo>
                <a:lnTo>
                  <a:pt x="16118" y="8479"/>
                </a:lnTo>
                <a:lnTo>
                  <a:pt x="16128" y="8064"/>
                </a:lnTo>
                <a:lnTo>
                  <a:pt x="16118" y="7649"/>
                </a:lnTo>
                <a:lnTo>
                  <a:pt x="16087" y="7239"/>
                </a:lnTo>
                <a:lnTo>
                  <a:pt x="16035" y="6836"/>
                </a:lnTo>
                <a:lnTo>
                  <a:pt x="15964" y="6439"/>
                </a:lnTo>
                <a:lnTo>
                  <a:pt x="15874" y="6049"/>
                </a:lnTo>
                <a:lnTo>
                  <a:pt x="15765" y="5666"/>
                </a:lnTo>
                <a:lnTo>
                  <a:pt x="15639" y="5291"/>
                </a:lnTo>
                <a:lnTo>
                  <a:pt x="15494" y="4925"/>
                </a:lnTo>
                <a:lnTo>
                  <a:pt x="15333" y="4568"/>
                </a:lnTo>
                <a:lnTo>
                  <a:pt x="15154" y="4220"/>
                </a:lnTo>
                <a:lnTo>
                  <a:pt x="14961" y="3883"/>
                </a:lnTo>
                <a:lnTo>
                  <a:pt x="14751" y="3555"/>
                </a:lnTo>
                <a:lnTo>
                  <a:pt x="14526" y="3239"/>
                </a:lnTo>
                <a:lnTo>
                  <a:pt x="14286" y="2934"/>
                </a:lnTo>
                <a:lnTo>
                  <a:pt x="14033" y="2642"/>
                </a:lnTo>
                <a:lnTo>
                  <a:pt x="13766" y="2362"/>
                </a:lnTo>
                <a:lnTo>
                  <a:pt x="13486" y="2095"/>
                </a:lnTo>
                <a:lnTo>
                  <a:pt x="13194" y="1842"/>
                </a:lnTo>
                <a:lnTo>
                  <a:pt x="12888" y="1602"/>
                </a:lnTo>
                <a:lnTo>
                  <a:pt x="12573" y="1377"/>
                </a:lnTo>
                <a:lnTo>
                  <a:pt x="12245" y="1167"/>
                </a:lnTo>
                <a:lnTo>
                  <a:pt x="11908" y="974"/>
                </a:lnTo>
                <a:lnTo>
                  <a:pt x="11560" y="795"/>
                </a:lnTo>
                <a:lnTo>
                  <a:pt x="11203" y="634"/>
                </a:lnTo>
                <a:lnTo>
                  <a:pt x="10837" y="489"/>
                </a:lnTo>
                <a:lnTo>
                  <a:pt x="10462" y="363"/>
                </a:lnTo>
                <a:lnTo>
                  <a:pt x="10079" y="254"/>
                </a:lnTo>
                <a:lnTo>
                  <a:pt x="9689" y="164"/>
                </a:lnTo>
                <a:lnTo>
                  <a:pt x="9292" y="93"/>
                </a:lnTo>
                <a:lnTo>
                  <a:pt x="8889" y="41"/>
                </a:lnTo>
                <a:lnTo>
                  <a:pt x="8479" y="10"/>
                </a:lnTo>
                <a:lnTo>
                  <a:pt x="8064" y="0"/>
                </a:lnTo>
                <a:close/>
                <a:moveTo>
                  <a:pt x="10797" y="7412"/>
                </a:moveTo>
                <a:lnTo>
                  <a:pt x="10772" y="7412"/>
                </a:lnTo>
                <a:lnTo>
                  <a:pt x="10748" y="7411"/>
                </a:lnTo>
                <a:lnTo>
                  <a:pt x="10723" y="7409"/>
                </a:lnTo>
                <a:lnTo>
                  <a:pt x="10698" y="7407"/>
                </a:lnTo>
                <a:lnTo>
                  <a:pt x="10673" y="7405"/>
                </a:lnTo>
                <a:lnTo>
                  <a:pt x="10648" y="7401"/>
                </a:lnTo>
                <a:lnTo>
                  <a:pt x="10622" y="7397"/>
                </a:lnTo>
                <a:lnTo>
                  <a:pt x="10597" y="7393"/>
                </a:lnTo>
                <a:lnTo>
                  <a:pt x="10572" y="7388"/>
                </a:lnTo>
                <a:lnTo>
                  <a:pt x="10546" y="7383"/>
                </a:lnTo>
                <a:lnTo>
                  <a:pt x="10520" y="7377"/>
                </a:lnTo>
                <a:lnTo>
                  <a:pt x="10494" y="7369"/>
                </a:lnTo>
                <a:lnTo>
                  <a:pt x="10443" y="7354"/>
                </a:lnTo>
                <a:lnTo>
                  <a:pt x="10390" y="7337"/>
                </a:lnTo>
                <a:lnTo>
                  <a:pt x="10338" y="7319"/>
                </a:lnTo>
                <a:lnTo>
                  <a:pt x="10286" y="7298"/>
                </a:lnTo>
                <a:lnTo>
                  <a:pt x="10232" y="7276"/>
                </a:lnTo>
                <a:lnTo>
                  <a:pt x="10180" y="7251"/>
                </a:lnTo>
                <a:lnTo>
                  <a:pt x="10126" y="7224"/>
                </a:lnTo>
                <a:lnTo>
                  <a:pt x="10074" y="7197"/>
                </a:lnTo>
                <a:lnTo>
                  <a:pt x="10022" y="7167"/>
                </a:lnTo>
                <a:lnTo>
                  <a:pt x="9969" y="7136"/>
                </a:lnTo>
                <a:lnTo>
                  <a:pt x="7144" y="9962"/>
                </a:lnTo>
                <a:lnTo>
                  <a:pt x="7175" y="10014"/>
                </a:lnTo>
                <a:lnTo>
                  <a:pt x="7204" y="10067"/>
                </a:lnTo>
                <a:lnTo>
                  <a:pt x="7232" y="10119"/>
                </a:lnTo>
                <a:lnTo>
                  <a:pt x="7259" y="10173"/>
                </a:lnTo>
                <a:lnTo>
                  <a:pt x="7284" y="10225"/>
                </a:lnTo>
                <a:lnTo>
                  <a:pt x="7306" y="10279"/>
                </a:lnTo>
                <a:lnTo>
                  <a:pt x="7327" y="10331"/>
                </a:lnTo>
                <a:lnTo>
                  <a:pt x="7346" y="10384"/>
                </a:lnTo>
                <a:lnTo>
                  <a:pt x="7363" y="10437"/>
                </a:lnTo>
                <a:lnTo>
                  <a:pt x="7379" y="10489"/>
                </a:lnTo>
                <a:lnTo>
                  <a:pt x="7385" y="10515"/>
                </a:lnTo>
                <a:lnTo>
                  <a:pt x="7392" y="10542"/>
                </a:lnTo>
                <a:lnTo>
                  <a:pt x="7397" y="10568"/>
                </a:lnTo>
                <a:lnTo>
                  <a:pt x="7402" y="10594"/>
                </a:lnTo>
                <a:lnTo>
                  <a:pt x="7407" y="10619"/>
                </a:lnTo>
                <a:lnTo>
                  <a:pt x="7410" y="10645"/>
                </a:lnTo>
                <a:lnTo>
                  <a:pt x="7414" y="10671"/>
                </a:lnTo>
                <a:lnTo>
                  <a:pt x="7416" y="10697"/>
                </a:lnTo>
                <a:lnTo>
                  <a:pt x="7419" y="10722"/>
                </a:lnTo>
                <a:lnTo>
                  <a:pt x="7420" y="10747"/>
                </a:lnTo>
                <a:lnTo>
                  <a:pt x="7421" y="10772"/>
                </a:lnTo>
                <a:lnTo>
                  <a:pt x="7421" y="10798"/>
                </a:lnTo>
                <a:lnTo>
                  <a:pt x="7418" y="10907"/>
                </a:lnTo>
                <a:lnTo>
                  <a:pt x="7409" y="11014"/>
                </a:lnTo>
                <a:lnTo>
                  <a:pt x="7393" y="11121"/>
                </a:lnTo>
                <a:lnTo>
                  <a:pt x="7372" y="11227"/>
                </a:lnTo>
                <a:lnTo>
                  <a:pt x="7344" y="11333"/>
                </a:lnTo>
                <a:lnTo>
                  <a:pt x="7311" y="11437"/>
                </a:lnTo>
                <a:lnTo>
                  <a:pt x="7273" y="11539"/>
                </a:lnTo>
                <a:lnTo>
                  <a:pt x="7230" y="11639"/>
                </a:lnTo>
                <a:lnTo>
                  <a:pt x="7182" y="11738"/>
                </a:lnTo>
                <a:lnTo>
                  <a:pt x="7129" y="11835"/>
                </a:lnTo>
                <a:lnTo>
                  <a:pt x="7071" y="11929"/>
                </a:lnTo>
                <a:lnTo>
                  <a:pt x="7010" y="12021"/>
                </a:lnTo>
                <a:lnTo>
                  <a:pt x="6943" y="12110"/>
                </a:lnTo>
                <a:lnTo>
                  <a:pt x="6874" y="12197"/>
                </a:lnTo>
                <a:lnTo>
                  <a:pt x="6800" y="12280"/>
                </a:lnTo>
                <a:lnTo>
                  <a:pt x="6722" y="12361"/>
                </a:lnTo>
                <a:lnTo>
                  <a:pt x="6642" y="12439"/>
                </a:lnTo>
                <a:lnTo>
                  <a:pt x="6557" y="12511"/>
                </a:lnTo>
                <a:lnTo>
                  <a:pt x="6470" y="12582"/>
                </a:lnTo>
                <a:lnTo>
                  <a:pt x="6381" y="12647"/>
                </a:lnTo>
                <a:lnTo>
                  <a:pt x="6288" y="12710"/>
                </a:lnTo>
                <a:lnTo>
                  <a:pt x="6193" y="12767"/>
                </a:lnTo>
                <a:lnTo>
                  <a:pt x="6096" y="12820"/>
                </a:lnTo>
                <a:lnTo>
                  <a:pt x="5997" y="12868"/>
                </a:lnTo>
                <a:lnTo>
                  <a:pt x="5896" y="12912"/>
                </a:lnTo>
                <a:lnTo>
                  <a:pt x="5793" y="12951"/>
                </a:lnTo>
                <a:lnTo>
                  <a:pt x="5689" y="12984"/>
                </a:lnTo>
                <a:lnTo>
                  <a:pt x="5583" y="13012"/>
                </a:lnTo>
                <a:lnTo>
                  <a:pt x="5477" y="13034"/>
                </a:lnTo>
                <a:lnTo>
                  <a:pt x="5370" y="13051"/>
                </a:lnTo>
                <a:lnTo>
                  <a:pt x="5262" y="13062"/>
                </a:lnTo>
                <a:lnTo>
                  <a:pt x="5154" y="13066"/>
                </a:lnTo>
                <a:lnTo>
                  <a:pt x="5147" y="13060"/>
                </a:lnTo>
                <a:lnTo>
                  <a:pt x="5130" y="13045"/>
                </a:lnTo>
                <a:lnTo>
                  <a:pt x="5106" y="13020"/>
                </a:lnTo>
                <a:lnTo>
                  <a:pt x="5076" y="12991"/>
                </a:lnTo>
                <a:lnTo>
                  <a:pt x="5043" y="12959"/>
                </a:lnTo>
                <a:lnTo>
                  <a:pt x="5010" y="12925"/>
                </a:lnTo>
                <a:lnTo>
                  <a:pt x="4976" y="12891"/>
                </a:lnTo>
                <a:lnTo>
                  <a:pt x="4946" y="12861"/>
                </a:lnTo>
                <a:lnTo>
                  <a:pt x="5115" y="12695"/>
                </a:lnTo>
                <a:lnTo>
                  <a:pt x="5262" y="12549"/>
                </a:lnTo>
                <a:lnTo>
                  <a:pt x="5391" y="12422"/>
                </a:lnTo>
                <a:lnTo>
                  <a:pt x="5502" y="12311"/>
                </a:lnTo>
                <a:lnTo>
                  <a:pt x="5552" y="12260"/>
                </a:lnTo>
                <a:lnTo>
                  <a:pt x="5597" y="12214"/>
                </a:lnTo>
                <a:lnTo>
                  <a:pt x="5639" y="12170"/>
                </a:lnTo>
                <a:lnTo>
                  <a:pt x="5678" y="12128"/>
                </a:lnTo>
                <a:lnTo>
                  <a:pt x="5712" y="12089"/>
                </a:lnTo>
                <a:lnTo>
                  <a:pt x="5745" y="12052"/>
                </a:lnTo>
                <a:lnTo>
                  <a:pt x="5773" y="12015"/>
                </a:lnTo>
                <a:lnTo>
                  <a:pt x="5798" y="11981"/>
                </a:lnTo>
                <a:lnTo>
                  <a:pt x="5821" y="11948"/>
                </a:lnTo>
                <a:lnTo>
                  <a:pt x="5841" y="11916"/>
                </a:lnTo>
                <a:lnTo>
                  <a:pt x="5860" y="11883"/>
                </a:lnTo>
                <a:lnTo>
                  <a:pt x="5875" y="11851"/>
                </a:lnTo>
                <a:lnTo>
                  <a:pt x="5888" y="11820"/>
                </a:lnTo>
                <a:lnTo>
                  <a:pt x="5900" y="11788"/>
                </a:lnTo>
                <a:lnTo>
                  <a:pt x="5909" y="11754"/>
                </a:lnTo>
                <a:lnTo>
                  <a:pt x="5917" y="11720"/>
                </a:lnTo>
                <a:lnTo>
                  <a:pt x="5923" y="11685"/>
                </a:lnTo>
                <a:lnTo>
                  <a:pt x="5928" y="11647"/>
                </a:lnTo>
                <a:lnTo>
                  <a:pt x="5932" y="11608"/>
                </a:lnTo>
                <a:lnTo>
                  <a:pt x="5935" y="11567"/>
                </a:lnTo>
                <a:lnTo>
                  <a:pt x="5936" y="11523"/>
                </a:lnTo>
                <a:lnTo>
                  <a:pt x="5938" y="11477"/>
                </a:lnTo>
                <a:lnTo>
                  <a:pt x="5938" y="11428"/>
                </a:lnTo>
                <a:lnTo>
                  <a:pt x="5938" y="11374"/>
                </a:lnTo>
                <a:lnTo>
                  <a:pt x="5936" y="11331"/>
                </a:lnTo>
                <a:lnTo>
                  <a:pt x="5930" y="11287"/>
                </a:lnTo>
                <a:lnTo>
                  <a:pt x="5920" y="11240"/>
                </a:lnTo>
                <a:lnTo>
                  <a:pt x="5906" y="11194"/>
                </a:lnTo>
                <a:lnTo>
                  <a:pt x="5889" y="11145"/>
                </a:lnTo>
                <a:lnTo>
                  <a:pt x="5868" y="11096"/>
                </a:lnTo>
                <a:lnTo>
                  <a:pt x="5844" y="11047"/>
                </a:lnTo>
                <a:lnTo>
                  <a:pt x="5817" y="10997"/>
                </a:lnTo>
                <a:lnTo>
                  <a:pt x="5787" y="10948"/>
                </a:lnTo>
                <a:lnTo>
                  <a:pt x="5755" y="10897"/>
                </a:lnTo>
                <a:lnTo>
                  <a:pt x="5720" y="10848"/>
                </a:lnTo>
                <a:lnTo>
                  <a:pt x="5683" y="10799"/>
                </a:lnTo>
                <a:lnTo>
                  <a:pt x="5644" y="10749"/>
                </a:lnTo>
                <a:lnTo>
                  <a:pt x="5602" y="10702"/>
                </a:lnTo>
                <a:lnTo>
                  <a:pt x="5560" y="10655"/>
                </a:lnTo>
                <a:lnTo>
                  <a:pt x="5516" y="10609"/>
                </a:lnTo>
                <a:lnTo>
                  <a:pt x="5469" y="10564"/>
                </a:lnTo>
                <a:lnTo>
                  <a:pt x="5423" y="10522"/>
                </a:lnTo>
                <a:lnTo>
                  <a:pt x="5375" y="10479"/>
                </a:lnTo>
                <a:lnTo>
                  <a:pt x="5326" y="10440"/>
                </a:lnTo>
                <a:lnTo>
                  <a:pt x="5277" y="10403"/>
                </a:lnTo>
                <a:lnTo>
                  <a:pt x="5227" y="10367"/>
                </a:lnTo>
                <a:lnTo>
                  <a:pt x="5177" y="10335"/>
                </a:lnTo>
                <a:lnTo>
                  <a:pt x="5128" y="10305"/>
                </a:lnTo>
                <a:lnTo>
                  <a:pt x="5077" y="10278"/>
                </a:lnTo>
                <a:lnTo>
                  <a:pt x="5028" y="10253"/>
                </a:lnTo>
                <a:lnTo>
                  <a:pt x="4979" y="10232"/>
                </a:lnTo>
                <a:lnTo>
                  <a:pt x="4930" y="10215"/>
                </a:lnTo>
                <a:lnTo>
                  <a:pt x="4883" y="10201"/>
                </a:lnTo>
                <a:lnTo>
                  <a:pt x="4835" y="10191"/>
                </a:lnTo>
                <a:lnTo>
                  <a:pt x="4790" y="10184"/>
                </a:lnTo>
                <a:lnTo>
                  <a:pt x="4746" y="10182"/>
                </a:lnTo>
                <a:lnTo>
                  <a:pt x="4694" y="10182"/>
                </a:lnTo>
                <a:lnTo>
                  <a:pt x="4646" y="10183"/>
                </a:lnTo>
                <a:lnTo>
                  <a:pt x="4600" y="10185"/>
                </a:lnTo>
                <a:lnTo>
                  <a:pt x="4556" y="10187"/>
                </a:lnTo>
                <a:lnTo>
                  <a:pt x="4516" y="10190"/>
                </a:lnTo>
                <a:lnTo>
                  <a:pt x="4477" y="10194"/>
                </a:lnTo>
                <a:lnTo>
                  <a:pt x="4439" y="10200"/>
                </a:lnTo>
                <a:lnTo>
                  <a:pt x="4404" y="10206"/>
                </a:lnTo>
                <a:lnTo>
                  <a:pt x="4370" y="10215"/>
                </a:lnTo>
                <a:lnTo>
                  <a:pt x="4335" y="10225"/>
                </a:lnTo>
                <a:lnTo>
                  <a:pt x="4303" y="10237"/>
                </a:lnTo>
                <a:lnTo>
                  <a:pt x="4270" y="10251"/>
                </a:lnTo>
                <a:lnTo>
                  <a:pt x="4238" y="10267"/>
                </a:lnTo>
                <a:lnTo>
                  <a:pt x="4204" y="10286"/>
                </a:lnTo>
                <a:lnTo>
                  <a:pt x="4171" y="10306"/>
                </a:lnTo>
                <a:lnTo>
                  <a:pt x="4137" y="10329"/>
                </a:lnTo>
                <a:lnTo>
                  <a:pt x="4102" y="10355"/>
                </a:lnTo>
                <a:lnTo>
                  <a:pt x="4065" y="10384"/>
                </a:lnTo>
                <a:lnTo>
                  <a:pt x="4027" y="10417"/>
                </a:lnTo>
                <a:lnTo>
                  <a:pt x="3988" y="10452"/>
                </a:lnTo>
                <a:lnTo>
                  <a:pt x="3945" y="10490"/>
                </a:lnTo>
                <a:lnTo>
                  <a:pt x="3901" y="10532"/>
                </a:lnTo>
                <a:lnTo>
                  <a:pt x="3854" y="10578"/>
                </a:lnTo>
                <a:lnTo>
                  <a:pt x="3803" y="10626"/>
                </a:lnTo>
                <a:lnTo>
                  <a:pt x="3692" y="10737"/>
                </a:lnTo>
                <a:lnTo>
                  <a:pt x="3566" y="10864"/>
                </a:lnTo>
                <a:lnTo>
                  <a:pt x="3422" y="11009"/>
                </a:lnTo>
                <a:lnTo>
                  <a:pt x="3259" y="11174"/>
                </a:lnTo>
                <a:lnTo>
                  <a:pt x="3230" y="11144"/>
                </a:lnTo>
                <a:lnTo>
                  <a:pt x="3196" y="11111"/>
                </a:lnTo>
                <a:lnTo>
                  <a:pt x="3163" y="11078"/>
                </a:lnTo>
                <a:lnTo>
                  <a:pt x="3130" y="11045"/>
                </a:lnTo>
                <a:lnTo>
                  <a:pt x="3101" y="11015"/>
                </a:lnTo>
                <a:lnTo>
                  <a:pt x="3076" y="10991"/>
                </a:lnTo>
                <a:lnTo>
                  <a:pt x="3060" y="10974"/>
                </a:lnTo>
                <a:lnTo>
                  <a:pt x="3054" y="10967"/>
                </a:lnTo>
                <a:lnTo>
                  <a:pt x="3056" y="10858"/>
                </a:lnTo>
                <a:lnTo>
                  <a:pt x="3065" y="10750"/>
                </a:lnTo>
                <a:lnTo>
                  <a:pt x="3079" y="10643"/>
                </a:lnTo>
                <a:lnTo>
                  <a:pt x="3101" y="10537"/>
                </a:lnTo>
                <a:lnTo>
                  <a:pt x="3127" y="10431"/>
                </a:lnTo>
                <a:lnTo>
                  <a:pt x="3159" y="10327"/>
                </a:lnTo>
                <a:lnTo>
                  <a:pt x="3197" y="10224"/>
                </a:lnTo>
                <a:lnTo>
                  <a:pt x="3240" y="10123"/>
                </a:lnTo>
                <a:lnTo>
                  <a:pt x="3288" y="10025"/>
                </a:lnTo>
                <a:lnTo>
                  <a:pt x="3341" y="9928"/>
                </a:lnTo>
                <a:lnTo>
                  <a:pt x="3398" y="9832"/>
                </a:lnTo>
                <a:lnTo>
                  <a:pt x="3460" y="9740"/>
                </a:lnTo>
                <a:lnTo>
                  <a:pt x="3527" y="9651"/>
                </a:lnTo>
                <a:lnTo>
                  <a:pt x="3597" y="9563"/>
                </a:lnTo>
                <a:lnTo>
                  <a:pt x="3671" y="9479"/>
                </a:lnTo>
                <a:lnTo>
                  <a:pt x="3749" y="9399"/>
                </a:lnTo>
                <a:lnTo>
                  <a:pt x="3829" y="9321"/>
                </a:lnTo>
                <a:lnTo>
                  <a:pt x="3914" y="9247"/>
                </a:lnTo>
                <a:lnTo>
                  <a:pt x="4002" y="9177"/>
                </a:lnTo>
                <a:lnTo>
                  <a:pt x="4091" y="9111"/>
                </a:lnTo>
                <a:lnTo>
                  <a:pt x="4184" y="9049"/>
                </a:lnTo>
                <a:lnTo>
                  <a:pt x="4280" y="8991"/>
                </a:lnTo>
                <a:lnTo>
                  <a:pt x="4378" y="8939"/>
                </a:lnTo>
                <a:lnTo>
                  <a:pt x="4477" y="8891"/>
                </a:lnTo>
                <a:lnTo>
                  <a:pt x="4578" y="8847"/>
                </a:lnTo>
                <a:lnTo>
                  <a:pt x="4681" y="8809"/>
                </a:lnTo>
                <a:lnTo>
                  <a:pt x="4786" y="8777"/>
                </a:lnTo>
                <a:lnTo>
                  <a:pt x="4892" y="8748"/>
                </a:lnTo>
                <a:lnTo>
                  <a:pt x="4998" y="8727"/>
                </a:lnTo>
                <a:lnTo>
                  <a:pt x="5106" y="8712"/>
                </a:lnTo>
                <a:lnTo>
                  <a:pt x="5213" y="8702"/>
                </a:lnTo>
                <a:lnTo>
                  <a:pt x="5322" y="8699"/>
                </a:lnTo>
                <a:lnTo>
                  <a:pt x="5347" y="8699"/>
                </a:lnTo>
                <a:lnTo>
                  <a:pt x="5373" y="8700"/>
                </a:lnTo>
                <a:lnTo>
                  <a:pt x="5398" y="8702"/>
                </a:lnTo>
                <a:lnTo>
                  <a:pt x="5423" y="8704"/>
                </a:lnTo>
                <a:lnTo>
                  <a:pt x="5448" y="8707"/>
                </a:lnTo>
                <a:lnTo>
                  <a:pt x="5474" y="8710"/>
                </a:lnTo>
                <a:lnTo>
                  <a:pt x="5500" y="8714"/>
                </a:lnTo>
                <a:lnTo>
                  <a:pt x="5526" y="8719"/>
                </a:lnTo>
                <a:lnTo>
                  <a:pt x="5552" y="8724"/>
                </a:lnTo>
                <a:lnTo>
                  <a:pt x="5578" y="8729"/>
                </a:lnTo>
                <a:lnTo>
                  <a:pt x="5604" y="8736"/>
                </a:lnTo>
                <a:lnTo>
                  <a:pt x="5631" y="8742"/>
                </a:lnTo>
                <a:lnTo>
                  <a:pt x="5683" y="8759"/>
                </a:lnTo>
                <a:lnTo>
                  <a:pt x="5737" y="8776"/>
                </a:lnTo>
                <a:lnTo>
                  <a:pt x="5790" y="8795"/>
                </a:lnTo>
                <a:lnTo>
                  <a:pt x="5844" y="8817"/>
                </a:lnTo>
                <a:lnTo>
                  <a:pt x="5898" y="8840"/>
                </a:lnTo>
                <a:lnTo>
                  <a:pt x="5951" y="8865"/>
                </a:lnTo>
                <a:lnTo>
                  <a:pt x="6006" y="8893"/>
                </a:lnTo>
                <a:lnTo>
                  <a:pt x="6059" y="8921"/>
                </a:lnTo>
                <a:lnTo>
                  <a:pt x="6113" y="8952"/>
                </a:lnTo>
                <a:lnTo>
                  <a:pt x="6166" y="8984"/>
                </a:lnTo>
                <a:lnTo>
                  <a:pt x="8985" y="6164"/>
                </a:lnTo>
                <a:lnTo>
                  <a:pt x="8953" y="6112"/>
                </a:lnTo>
                <a:lnTo>
                  <a:pt x="8922" y="6058"/>
                </a:lnTo>
                <a:lnTo>
                  <a:pt x="8894" y="6004"/>
                </a:lnTo>
                <a:lnTo>
                  <a:pt x="8866" y="5950"/>
                </a:lnTo>
                <a:lnTo>
                  <a:pt x="8840" y="5896"/>
                </a:lnTo>
                <a:lnTo>
                  <a:pt x="8817" y="5842"/>
                </a:lnTo>
                <a:lnTo>
                  <a:pt x="8795" y="5788"/>
                </a:lnTo>
                <a:lnTo>
                  <a:pt x="8776" y="5735"/>
                </a:lnTo>
                <a:lnTo>
                  <a:pt x="8758" y="5681"/>
                </a:lnTo>
                <a:lnTo>
                  <a:pt x="8742" y="5627"/>
                </a:lnTo>
                <a:lnTo>
                  <a:pt x="8735" y="5600"/>
                </a:lnTo>
                <a:lnTo>
                  <a:pt x="8729" y="5574"/>
                </a:lnTo>
                <a:lnTo>
                  <a:pt x="8723" y="5547"/>
                </a:lnTo>
                <a:lnTo>
                  <a:pt x="8718" y="5521"/>
                </a:lnTo>
                <a:lnTo>
                  <a:pt x="8713" y="5495"/>
                </a:lnTo>
                <a:lnTo>
                  <a:pt x="8709" y="5468"/>
                </a:lnTo>
                <a:lnTo>
                  <a:pt x="8706" y="5442"/>
                </a:lnTo>
                <a:lnTo>
                  <a:pt x="8703" y="5416"/>
                </a:lnTo>
                <a:lnTo>
                  <a:pt x="8701" y="5390"/>
                </a:lnTo>
                <a:lnTo>
                  <a:pt x="8699" y="5364"/>
                </a:lnTo>
                <a:lnTo>
                  <a:pt x="8698" y="5338"/>
                </a:lnTo>
                <a:lnTo>
                  <a:pt x="8698" y="5313"/>
                </a:lnTo>
                <a:lnTo>
                  <a:pt x="8701" y="5204"/>
                </a:lnTo>
                <a:lnTo>
                  <a:pt x="8711" y="5096"/>
                </a:lnTo>
                <a:lnTo>
                  <a:pt x="8726" y="4990"/>
                </a:lnTo>
                <a:lnTo>
                  <a:pt x="8748" y="4883"/>
                </a:lnTo>
                <a:lnTo>
                  <a:pt x="8776" y="4778"/>
                </a:lnTo>
                <a:lnTo>
                  <a:pt x="8808" y="4674"/>
                </a:lnTo>
                <a:lnTo>
                  <a:pt x="8846" y="4572"/>
                </a:lnTo>
                <a:lnTo>
                  <a:pt x="8890" y="4471"/>
                </a:lnTo>
                <a:lnTo>
                  <a:pt x="8938" y="4373"/>
                </a:lnTo>
                <a:lnTo>
                  <a:pt x="8990" y="4276"/>
                </a:lnTo>
                <a:lnTo>
                  <a:pt x="9048" y="4181"/>
                </a:lnTo>
                <a:lnTo>
                  <a:pt x="9110" y="4089"/>
                </a:lnTo>
                <a:lnTo>
                  <a:pt x="9176" y="4000"/>
                </a:lnTo>
                <a:lnTo>
                  <a:pt x="9246" y="3914"/>
                </a:lnTo>
                <a:lnTo>
                  <a:pt x="9320" y="3830"/>
                </a:lnTo>
                <a:lnTo>
                  <a:pt x="9398" y="3750"/>
                </a:lnTo>
                <a:lnTo>
                  <a:pt x="9478" y="3672"/>
                </a:lnTo>
                <a:lnTo>
                  <a:pt x="9562" y="3599"/>
                </a:lnTo>
                <a:lnTo>
                  <a:pt x="9650" y="3529"/>
                </a:lnTo>
                <a:lnTo>
                  <a:pt x="9739" y="3463"/>
                </a:lnTo>
                <a:lnTo>
                  <a:pt x="9831" y="3401"/>
                </a:lnTo>
                <a:lnTo>
                  <a:pt x="9926" y="3344"/>
                </a:lnTo>
                <a:lnTo>
                  <a:pt x="10024" y="3290"/>
                </a:lnTo>
                <a:lnTo>
                  <a:pt x="10122" y="3242"/>
                </a:lnTo>
                <a:lnTo>
                  <a:pt x="10223" y="3198"/>
                </a:lnTo>
                <a:lnTo>
                  <a:pt x="10326" y="3160"/>
                </a:lnTo>
                <a:lnTo>
                  <a:pt x="10431" y="3127"/>
                </a:lnTo>
                <a:lnTo>
                  <a:pt x="10536" y="3099"/>
                </a:lnTo>
                <a:lnTo>
                  <a:pt x="10642" y="3076"/>
                </a:lnTo>
                <a:lnTo>
                  <a:pt x="10749" y="3060"/>
                </a:lnTo>
                <a:lnTo>
                  <a:pt x="10857" y="3049"/>
                </a:lnTo>
                <a:lnTo>
                  <a:pt x="10966" y="3045"/>
                </a:lnTo>
                <a:lnTo>
                  <a:pt x="10973" y="3050"/>
                </a:lnTo>
                <a:lnTo>
                  <a:pt x="10989" y="3066"/>
                </a:lnTo>
                <a:lnTo>
                  <a:pt x="11013" y="3091"/>
                </a:lnTo>
                <a:lnTo>
                  <a:pt x="11044" y="3120"/>
                </a:lnTo>
                <a:lnTo>
                  <a:pt x="11076" y="3152"/>
                </a:lnTo>
                <a:lnTo>
                  <a:pt x="11110" y="3186"/>
                </a:lnTo>
                <a:lnTo>
                  <a:pt x="11142" y="3220"/>
                </a:lnTo>
                <a:lnTo>
                  <a:pt x="11173" y="3250"/>
                </a:lnTo>
                <a:lnTo>
                  <a:pt x="11005" y="3416"/>
                </a:lnTo>
                <a:lnTo>
                  <a:pt x="10857" y="3562"/>
                </a:lnTo>
                <a:lnTo>
                  <a:pt x="10729" y="3689"/>
                </a:lnTo>
                <a:lnTo>
                  <a:pt x="10617" y="3800"/>
                </a:lnTo>
                <a:lnTo>
                  <a:pt x="10568" y="3851"/>
                </a:lnTo>
                <a:lnTo>
                  <a:pt x="10523" y="3897"/>
                </a:lnTo>
                <a:lnTo>
                  <a:pt x="10480" y="3941"/>
                </a:lnTo>
                <a:lnTo>
                  <a:pt x="10442" y="3983"/>
                </a:lnTo>
                <a:lnTo>
                  <a:pt x="10407" y="4022"/>
                </a:lnTo>
                <a:lnTo>
                  <a:pt x="10375" y="4059"/>
                </a:lnTo>
                <a:lnTo>
                  <a:pt x="10347" y="4096"/>
                </a:lnTo>
                <a:lnTo>
                  <a:pt x="10321" y="4130"/>
                </a:lnTo>
                <a:lnTo>
                  <a:pt x="10299" y="4163"/>
                </a:lnTo>
                <a:lnTo>
                  <a:pt x="10278" y="4195"/>
                </a:lnTo>
                <a:lnTo>
                  <a:pt x="10260" y="4228"/>
                </a:lnTo>
                <a:lnTo>
                  <a:pt x="10244" y="4260"/>
                </a:lnTo>
                <a:lnTo>
                  <a:pt x="10231" y="4291"/>
                </a:lnTo>
                <a:lnTo>
                  <a:pt x="10220" y="4323"/>
                </a:lnTo>
                <a:lnTo>
                  <a:pt x="10211" y="4357"/>
                </a:lnTo>
                <a:lnTo>
                  <a:pt x="10203" y="4391"/>
                </a:lnTo>
                <a:lnTo>
                  <a:pt x="10196" y="4426"/>
                </a:lnTo>
                <a:lnTo>
                  <a:pt x="10192" y="4463"/>
                </a:lnTo>
                <a:lnTo>
                  <a:pt x="10188" y="4503"/>
                </a:lnTo>
                <a:lnTo>
                  <a:pt x="10185" y="4544"/>
                </a:lnTo>
                <a:lnTo>
                  <a:pt x="10183" y="4587"/>
                </a:lnTo>
                <a:lnTo>
                  <a:pt x="10182" y="4634"/>
                </a:lnTo>
                <a:lnTo>
                  <a:pt x="10182" y="4683"/>
                </a:lnTo>
                <a:lnTo>
                  <a:pt x="10181" y="4737"/>
                </a:lnTo>
                <a:lnTo>
                  <a:pt x="10184" y="4780"/>
                </a:lnTo>
                <a:lnTo>
                  <a:pt x="10190" y="4824"/>
                </a:lnTo>
                <a:lnTo>
                  <a:pt x="10200" y="4871"/>
                </a:lnTo>
                <a:lnTo>
                  <a:pt x="10213" y="4917"/>
                </a:lnTo>
                <a:lnTo>
                  <a:pt x="10231" y="4965"/>
                </a:lnTo>
                <a:lnTo>
                  <a:pt x="10251" y="5014"/>
                </a:lnTo>
                <a:lnTo>
                  <a:pt x="10276" y="5063"/>
                </a:lnTo>
                <a:lnTo>
                  <a:pt x="10303" y="5114"/>
                </a:lnTo>
                <a:lnTo>
                  <a:pt x="10332" y="5163"/>
                </a:lnTo>
                <a:lnTo>
                  <a:pt x="10364" y="5213"/>
                </a:lnTo>
                <a:lnTo>
                  <a:pt x="10400" y="5263"/>
                </a:lnTo>
                <a:lnTo>
                  <a:pt x="10437" y="5312"/>
                </a:lnTo>
                <a:lnTo>
                  <a:pt x="10476" y="5361"/>
                </a:lnTo>
                <a:lnTo>
                  <a:pt x="10516" y="5409"/>
                </a:lnTo>
                <a:lnTo>
                  <a:pt x="10560" y="5456"/>
                </a:lnTo>
                <a:lnTo>
                  <a:pt x="10604" y="5502"/>
                </a:lnTo>
                <a:lnTo>
                  <a:pt x="10650" y="5547"/>
                </a:lnTo>
                <a:lnTo>
                  <a:pt x="10697" y="5589"/>
                </a:lnTo>
                <a:lnTo>
                  <a:pt x="10744" y="5631"/>
                </a:lnTo>
                <a:lnTo>
                  <a:pt x="10793" y="5671"/>
                </a:lnTo>
                <a:lnTo>
                  <a:pt x="10842" y="5708"/>
                </a:lnTo>
                <a:lnTo>
                  <a:pt x="10892" y="5744"/>
                </a:lnTo>
                <a:lnTo>
                  <a:pt x="10942" y="5776"/>
                </a:lnTo>
                <a:lnTo>
                  <a:pt x="10992" y="5806"/>
                </a:lnTo>
                <a:lnTo>
                  <a:pt x="11042" y="5833"/>
                </a:lnTo>
                <a:lnTo>
                  <a:pt x="11092" y="5857"/>
                </a:lnTo>
                <a:lnTo>
                  <a:pt x="11140" y="5879"/>
                </a:lnTo>
                <a:lnTo>
                  <a:pt x="11190" y="5896"/>
                </a:lnTo>
                <a:lnTo>
                  <a:pt x="11237" y="5910"/>
                </a:lnTo>
                <a:lnTo>
                  <a:pt x="11284" y="5920"/>
                </a:lnTo>
                <a:lnTo>
                  <a:pt x="11329" y="5927"/>
                </a:lnTo>
                <a:lnTo>
                  <a:pt x="11373" y="5929"/>
                </a:lnTo>
                <a:lnTo>
                  <a:pt x="11426" y="5929"/>
                </a:lnTo>
                <a:lnTo>
                  <a:pt x="11474" y="5928"/>
                </a:lnTo>
                <a:lnTo>
                  <a:pt x="11519" y="5926"/>
                </a:lnTo>
                <a:lnTo>
                  <a:pt x="11563" y="5924"/>
                </a:lnTo>
                <a:lnTo>
                  <a:pt x="11604" y="5921"/>
                </a:lnTo>
                <a:lnTo>
                  <a:pt x="11642" y="5917"/>
                </a:lnTo>
                <a:lnTo>
                  <a:pt x="11680" y="5911"/>
                </a:lnTo>
                <a:lnTo>
                  <a:pt x="11716" y="5905"/>
                </a:lnTo>
                <a:lnTo>
                  <a:pt x="11750" y="5896"/>
                </a:lnTo>
                <a:lnTo>
                  <a:pt x="11784" y="5886"/>
                </a:lnTo>
                <a:lnTo>
                  <a:pt x="11817" y="5874"/>
                </a:lnTo>
                <a:lnTo>
                  <a:pt x="11850" y="5860"/>
                </a:lnTo>
                <a:lnTo>
                  <a:pt x="11882" y="5844"/>
                </a:lnTo>
                <a:lnTo>
                  <a:pt x="11915" y="5825"/>
                </a:lnTo>
                <a:lnTo>
                  <a:pt x="11948" y="5805"/>
                </a:lnTo>
                <a:lnTo>
                  <a:pt x="11982" y="5781"/>
                </a:lnTo>
                <a:lnTo>
                  <a:pt x="12017" y="5756"/>
                </a:lnTo>
                <a:lnTo>
                  <a:pt x="12054" y="5726"/>
                </a:lnTo>
                <a:lnTo>
                  <a:pt x="12092" y="5694"/>
                </a:lnTo>
                <a:lnTo>
                  <a:pt x="12132" y="5659"/>
                </a:lnTo>
                <a:lnTo>
                  <a:pt x="12175" y="5621"/>
                </a:lnTo>
                <a:lnTo>
                  <a:pt x="12219" y="5579"/>
                </a:lnTo>
                <a:lnTo>
                  <a:pt x="12266" y="5533"/>
                </a:lnTo>
                <a:lnTo>
                  <a:pt x="12317" y="5485"/>
                </a:lnTo>
                <a:lnTo>
                  <a:pt x="12428" y="5374"/>
                </a:lnTo>
                <a:lnTo>
                  <a:pt x="12554" y="5247"/>
                </a:lnTo>
                <a:lnTo>
                  <a:pt x="12697" y="5101"/>
                </a:lnTo>
                <a:lnTo>
                  <a:pt x="12860" y="4937"/>
                </a:lnTo>
                <a:lnTo>
                  <a:pt x="12889" y="4966"/>
                </a:lnTo>
                <a:lnTo>
                  <a:pt x="12923" y="4999"/>
                </a:lnTo>
                <a:lnTo>
                  <a:pt x="12957" y="5033"/>
                </a:lnTo>
                <a:lnTo>
                  <a:pt x="12989" y="5066"/>
                </a:lnTo>
                <a:lnTo>
                  <a:pt x="13019" y="5095"/>
                </a:lnTo>
                <a:lnTo>
                  <a:pt x="13043" y="5120"/>
                </a:lnTo>
                <a:lnTo>
                  <a:pt x="13059" y="5137"/>
                </a:lnTo>
                <a:lnTo>
                  <a:pt x="13065" y="5144"/>
                </a:lnTo>
                <a:lnTo>
                  <a:pt x="13063" y="5253"/>
                </a:lnTo>
                <a:lnTo>
                  <a:pt x="13055" y="5361"/>
                </a:lnTo>
                <a:lnTo>
                  <a:pt x="13039" y="5468"/>
                </a:lnTo>
                <a:lnTo>
                  <a:pt x="13019" y="5574"/>
                </a:lnTo>
                <a:lnTo>
                  <a:pt x="12992" y="5680"/>
                </a:lnTo>
                <a:lnTo>
                  <a:pt x="12960" y="5784"/>
                </a:lnTo>
                <a:lnTo>
                  <a:pt x="12923" y="5887"/>
                </a:lnTo>
                <a:lnTo>
                  <a:pt x="12879" y="5988"/>
                </a:lnTo>
                <a:lnTo>
                  <a:pt x="12832" y="6086"/>
                </a:lnTo>
                <a:lnTo>
                  <a:pt x="12778" y="6184"/>
                </a:lnTo>
                <a:lnTo>
                  <a:pt x="12721" y="6279"/>
                </a:lnTo>
                <a:lnTo>
                  <a:pt x="12659" y="6371"/>
                </a:lnTo>
                <a:lnTo>
                  <a:pt x="12593" y="6461"/>
                </a:lnTo>
                <a:lnTo>
                  <a:pt x="12522" y="6548"/>
                </a:lnTo>
                <a:lnTo>
                  <a:pt x="12449" y="6632"/>
                </a:lnTo>
                <a:lnTo>
                  <a:pt x="12371" y="6712"/>
                </a:lnTo>
                <a:lnTo>
                  <a:pt x="12290" y="6790"/>
                </a:lnTo>
                <a:lnTo>
                  <a:pt x="12206" y="6863"/>
                </a:lnTo>
                <a:lnTo>
                  <a:pt x="12118" y="6934"/>
                </a:lnTo>
                <a:lnTo>
                  <a:pt x="12027" y="7000"/>
                </a:lnTo>
                <a:lnTo>
                  <a:pt x="11935" y="7062"/>
                </a:lnTo>
                <a:lnTo>
                  <a:pt x="11840" y="7120"/>
                </a:lnTo>
                <a:lnTo>
                  <a:pt x="11742" y="7172"/>
                </a:lnTo>
                <a:lnTo>
                  <a:pt x="11642" y="7220"/>
                </a:lnTo>
                <a:lnTo>
                  <a:pt x="11541" y="7264"/>
                </a:lnTo>
                <a:lnTo>
                  <a:pt x="11438" y="7302"/>
                </a:lnTo>
                <a:lnTo>
                  <a:pt x="11334" y="7335"/>
                </a:lnTo>
                <a:lnTo>
                  <a:pt x="11228" y="7362"/>
                </a:lnTo>
                <a:lnTo>
                  <a:pt x="11121" y="7384"/>
                </a:lnTo>
                <a:lnTo>
                  <a:pt x="11013" y="7399"/>
                </a:lnTo>
                <a:lnTo>
                  <a:pt x="10906" y="7409"/>
                </a:lnTo>
                <a:lnTo>
                  <a:pt x="10797" y="7412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Imagen 14" descr="Tabla&#10;&#10;El contenido generado por IA puede ser incorrecto.">
            <a:extLst>
              <a:ext uri="{FF2B5EF4-FFF2-40B4-BE49-F238E27FC236}">
                <a16:creationId xmlns:a16="http://schemas.microsoft.com/office/drawing/2014/main" id="{2B69B0E4-9073-4D45-BA8C-7887D132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329" y="2633361"/>
            <a:ext cx="3924848" cy="3562847"/>
          </a:xfrm>
          <a:prstGeom prst="rect">
            <a:avLst/>
          </a:prstGeom>
        </p:spPr>
      </p:pic>
      <p:pic>
        <p:nvPicPr>
          <p:cNvPr id="17" name="Imagen 16" descr="Texto&#10;&#10;El contenido generado por IA puede ser incorrecto.">
            <a:extLst>
              <a:ext uri="{FF2B5EF4-FFF2-40B4-BE49-F238E27FC236}">
                <a16:creationId xmlns:a16="http://schemas.microsoft.com/office/drawing/2014/main" id="{D368DD0E-566F-7952-6844-CC1ABA618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8" y="1255813"/>
            <a:ext cx="6093901" cy="5317876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475B4C-F4E3-3779-3B08-540A61908C3E}"/>
              </a:ext>
            </a:extLst>
          </p:cNvPr>
          <p:cNvSpPr txBox="1">
            <a:spLocks/>
          </p:cNvSpPr>
          <p:nvPr/>
        </p:nvSpPr>
        <p:spPr>
          <a:xfrm>
            <a:off x="6163074" y="3207716"/>
            <a:ext cx="1249029" cy="962054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s-CO" noProof="0">
                <a:solidFill>
                  <a:sysClr val="windowText" lastClr="000000">
                    <a:lumMod val="95000"/>
                    <a:lumOff val="5000"/>
                  </a:sysClr>
                </a:solidFill>
              </a:rPr>
              <a:t>Remitidos</a:t>
            </a:r>
          </a:p>
          <a:p>
            <a:pPr lvl="0" algn="r"/>
            <a:r>
              <a:rPr lang="es-CO" noProof="0">
                <a:solidFill>
                  <a:sysClr val="windowText" lastClr="000000">
                    <a:lumMod val="95000"/>
                    <a:lumOff val="5000"/>
                  </a:sysClr>
                </a:solidFill>
              </a:rPr>
              <a:t> a CRC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DC4B-6D41-A98E-2CCF-A2120BA7E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A616ACC-3312-D7A6-6E78-536D90DC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54" y="200025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Fortalecimiento del relacionamiento con los grupos de valor.</a:t>
            </a:r>
            <a:endParaRPr lang="es-CO" sz="25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C7A99A-B603-9A50-B663-06DA5DB35D22}"/>
              </a:ext>
            </a:extLst>
          </p:cNvPr>
          <p:cNvSpPr txBox="1"/>
          <p:nvPr/>
        </p:nvSpPr>
        <p:spPr>
          <a:xfrm>
            <a:off x="609599" y="1034441"/>
            <a:ext cx="10715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>
                <a:solidFill>
                  <a:srgbClr val="B28A3F"/>
                </a:solidFill>
              </a:rPr>
              <a:t>Actualización continua de la caracterización de grupos de valor</a:t>
            </a:r>
          </a:p>
        </p:txBody>
      </p:sp>
      <p:sp>
        <p:nvSpPr>
          <p:cNvPr id="15" name="Rectangular Callout 50">
            <a:extLst>
              <a:ext uri="{FF2B5EF4-FFF2-40B4-BE49-F238E27FC236}">
                <a16:creationId xmlns:a16="http://schemas.microsoft.com/office/drawing/2014/main" id="{086F7FF9-E0EB-F6EB-638D-1E71A2C86DA2}"/>
              </a:ext>
            </a:extLst>
          </p:cNvPr>
          <p:cNvSpPr/>
          <p:nvPr/>
        </p:nvSpPr>
        <p:spPr>
          <a:xfrm>
            <a:off x="6667500" y="2419355"/>
            <a:ext cx="4371975" cy="662915"/>
          </a:xfrm>
          <a:prstGeom prst="wedgeRectCallout">
            <a:avLst>
              <a:gd name="adj1" fmla="val -58552"/>
              <a:gd name="adj2" fmla="val -15700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54F6FBD-A6B6-85D8-23E0-AB21C62B7721}"/>
              </a:ext>
            </a:extLst>
          </p:cNvPr>
          <p:cNvSpPr txBox="1"/>
          <p:nvPr/>
        </p:nvSpPr>
        <p:spPr>
          <a:xfrm>
            <a:off x="6667500" y="2419355"/>
            <a:ext cx="43053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b="1">
                <a:solidFill>
                  <a:schemeClr val="bg1"/>
                </a:solidFill>
              </a:rPr>
              <a:t>Enlace de consulta en la página web </a:t>
            </a:r>
            <a:r>
              <a:rPr lang="es-CO" sz="1100">
                <a:solidFill>
                  <a:schemeClr val="bg1"/>
                </a:solidFill>
              </a:rPr>
              <a:t>https://www.fogafin.gov.co/atencion-y-servicios-la-ciudadania</a:t>
            </a:r>
            <a:endParaRPr lang="es-CO" sz="1500">
              <a:solidFill>
                <a:schemeClr val="bg1"/>
              </a:solidFill>
            </a:endParaRPr>
          </a:p>
        </p:txBody>
      </p:sp>
      <p:pic>
        <p:nvPicPr>
          <p:cNvPr id="20" name="Imagen 19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078F3AAA-C8DE-8416-6287-3FB27DC9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76" y="1811663"/>
            <a:ext cx="5415649" cy="34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BC5C3-0A6A-DFED-735B-0B4F0CCE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FECC102-06C2-BEED-97D1-D85EA9EC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54" y="200025"/>
            <a:ext cx="11439854" cy="571610"/>
          </a:xfrm>
        </p:spPr>
        <p:txBody>
          <a:bodyPr>
            <a:noAutofit/>
          </a:bodyPr>
          <a:lstStyle/>
          <a:p>
            <a:r>
              <a:rPr lang="es-MX" sz="2500">
                <a:solidFill>
                  <a:schemeClr val="bg2"/>
                </a:solidFill>
              </a:rPr>
              <a:t>Fortalecimiento del relacionamiento con los grupos de valor.</a:t>
            </a:r>
            <a:endParaRPr lang="es-CO" sz="2500">
              <a:solidFill>
                <a:schemeClr val="bg2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1D79A5-495D-6A1F-2F54-DD9DE1C0DFF3}"/>
              </a:ext>
            </a:extLst>
          </p:cNvPr>
          <p:cNvSpPr txBox="1"/>
          <p:nvPr/>
        </p:nvSpPr>
        <p:spPr>
          <a:xfrm>
            <a:off x="319875" y="771635"/>
            <a:ext cx="8395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>
                <a:solidFill>
                  <a:srgbClr val="B28A3F"/>
                </a:solidFill>
              </a:rPr>
              <a:t>Participación en espacios de relacionamiento ciudadano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02A8040-ED84-C30D-0FE4-5BE1C0F4A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627164"/>
              </p:ext>
            </p:extLst>
          </p:nvPr>
        </p:nvGraphicFramePr>
        <p:xfrm>
          <a:off x="710400" y="1343245"/>
          <a:ext cx="9805200" cy="4554660"/>
        </p:xfrm>
        <a:graphic>
          <a:graphicData uri="http://schemas.openxmlformats.org/drawingml/2006/table">
            <a:tbl>
              <a:tblPr/>
              <a:tblGrid>
                <a:gridCol w="428419">
                  <a:extLst>
                    <a:ext uri="{9D8B030D-6E8A-4147-A177-3AD203B41FA5}">
                      <a16:colId xmlns:a16="http://schemas.microsoft.com/office/drawing/2014/main" val="265796348"/>
                    </a:ext>
                  </a:extLst>
                </a:gridCol>
                <a:gridCol w="2566406">
                  <a:extLst>
                    <a:ext uri="{9D8B030D-6E8A-4147-A177-3AD203B41FA5}">
                      <a16:colId xmlns:a16="http://schemas.microsoft.com/office/drawing/2014/main" val="3975643601"/>
                    </a:ext>
                  </a:extLst>
                </a:gridCol>
                <a:gridCol w="1251467">
                  <a:extLst>
                    <a:ext uri="{9D8B030D-6E8A-4147-A177-3AD203B41FA5}">
                      <a16:colId xmlns:a16="http://schemas.microsoft.com/office/drawing/2014/main" val="3627135296"/>
                    </a:ext>
                  </a:extLst>
                </a:gridCol>
                <a:gridCol w="2108585">
                  <a:extLst>
                    <a:ext uri="{9D8B030D-6E8A-4147-A177-3AD203B41FA5}">
                      <a16:colId xmlns:a16="http://schemas.microsoft.com/office/drawing/2014/main" val="3065056751"/>
                    </a:ext>
                  </a:extLst>
                </a:gridCol>
                <a:gridCol w="2539615">
                  <a:extLst>
                    <a:ext uri="{9D8B030D-6E8A-4147-A177-3AD203B41FA5}">
                      <a16:colId xmlns:a16="http://schemas.microsoft.com/office/drawing/2014/main" val="557463614"/>
                    </a:ext>
                  </a:extLst>
                </a:gridCol>
                <a:gridCol w="910708">
                  <a:extLst>
                    <a:ext uri="{9D8B030D-6E8A-4147-A177-3AD203B41FA5}">
                      <a16:colId xmlns:a16="http://schemas.microsoft.com/office/drawing/2014/main" val="3592582136"/>
                    </a:ext>
                  </a:extLst>
                </a:gridCol>
              </a:tblGrid>
              <a:tr h="10857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70" marR="5170" marT="51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Espacios de relacionamiento</a:t>
                      </a:r>
                    </a:p>
                  </a:txBody>
                  <a:tcPr marL="5170" marR="5170" marT="51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019925"/>
                  </a:ext>
                </a:extLst>
              </a:tr>
              <a:tr h="961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#</a:t>
                      </a:r>
                    </a:p>
                  </a:txBody>
                  <a:tcPr marL="5170" marR="5170" marT="517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Tipo de actividad </a:t>
                      </a:r>
                    </a:p>
                  </a:txBody>
                  <a:tcPr marL="5170" marR="5170" marT="517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Fecha</a:t>
                      </a:r>
                    </a:p>
                  </a:txBody>
                  <a:tcPr marL="5170" marR="5170" marT="517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Ciudad</a:t>
                      </a:r>
                    </a:p>
                  </a:txBody>
                  <a:tcPr marL="5170" marR="5170" marT="517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Lugar</a:t>
                      </a:r>
                    </a:p>
                  </a:txBody>
                  <a:tcPr marL="5170" marR="5170" marT="517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Participantes</a:t>
                      </a:r>
                    </a:p>
                  </a:txBody>
                  <a:tcPr marL="5170" marR="5170" marT="517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437444"/>
                  </a:ext>
                </a:extLst>
              </a:tr>
              <a:tr h="39294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GMW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Marzo 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18-20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Valle del Cauca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Cali: INEM Cali 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Palmira: Institución Educativa Técnica Industrial Humberto Raffo Rivera  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09465"/>
                  </a:ext>
                </a:extLst>
              </a:tr>
              <a:tr h="1964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Feria de Inclusión Financiera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jun-05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Centro comercial Gran San Victorino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366585"/>
                  </a:ext>
                </a:extLst>
              </a:tr>
              <a:tr h="1964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Feria para la Economía Popular +Talante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jul-17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Centro de convenciones Ágora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536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75222"/>
                  </a:ext>
                </a:extLst>
              </a:tr>
              <a:tr h="1034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 Day EAN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sep-09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Universidad EAN 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924262"/>
                  </a:ext>
                </a:extLst>
              </a:tr>
              <a:tr h="39294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Actividad de Relacionamiento Ciudadano "Camino del Ahorro Seguro"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oct-10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Concurso Académico Nacional de Economía (CANE)</a:t>
                      </a:r>
                      <a:b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Universidad del Rosario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669468"/>
                  </a:ext>
                </a:extLst>
              </a:tr>
              <a:tr h="6876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Feria Nueva Pangea Emprende “Expedicionarios que transforman territorios a través de sus ideas” 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Octubre 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28-29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Nariño: </a:t>
                      </a:r>
                      <a:b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Corregimiento de Catambuco en Pasto</a:t>
                      </a:r>
                      <a:b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Municipio de Yacuanquer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Instituciones educativas: 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Santa Teresita (corregimiento de Catambuco)  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Concentración de Desarrollo Rural (municipio de Yacuanquer)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14930"/>
                  </a:ext>
                </a:extLst>
              </a:tr>
              <a:tr h="4911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Feria Nueva Pangea Emprende “Expedicionarios que transforman territorios a través de sus ideas” 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Noviembre 5-6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Meta: 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Puerto López</a:t>
                      </a:r>
                      <a:b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Apiay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Instituciones educativas: </a:t>
                      </a:r>
                      <a:b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Capitán Miguel Lara (Puerto López) </a:t>
                      </a:r>
                      <a:b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-Apiay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75741"/>
                  </a:ext>
                </a:extLst>
              </a:tr>
              <a:tr h="39294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Actividad de Relacionamiento Ciudadano "Camino del Ahorro Seguro"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nov-20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Centro comercial Centro Suba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461294"/>
                  </a:ext>
                </a:extLst>
              </a:tr>
              <a:tr h="39294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Actividad de Relacionamiento Ciudadano "Camino del Ahorro Seguro"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nov-28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Centro comercial Diverplaza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087528"/>
                  </a:ext>
                </a:extLst>
              </a:tr>
              <a:tr h="39294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Actividad de Relacionamiento Ciudadano "Camino del Ahorro Seguro"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dic-04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Centro comercial Portal 80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785665"/>
                  </a:ext>
                </a:extLst>
              </a:tr>
              <a:tr h="3981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Actividad de Relacionamiento Ciudadano "Camino del Ahorro Seguro"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dic-12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Bogotá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Centro Comercial Metrópolis 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820736"/>
                  </a:ext>
                </a:extLst>
              </a:tr>
              <a:tr h="10857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70" marR="5170" marT="517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5170" marR="5170" marT="51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3596</a:t>
                      </a:r>
                    </a:p>
                  </a:txBody>
                  <a:tcPr marL="5170" marR="5170" marT="517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850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660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CEF5405-9FFE-4960-88C1-43F30BC2C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120649"/>
              </p:ext>
            </p:extLst>
          </p:nvPr>
        </p:nvGraphicFramePr>
        <p:xfrm>
          <a:off x="838200" y="1018491"/>
          <a:ext cx="10515600" cy="1679356"/>
        </p:xfrm>
        <a:graphic>
          <a:graphicData uri="http://schemas.openxmlformats.org/drawingml/2006/table">
            <a:tbl>
              <a:tblPr/>
              <a:tblGrid>
                <a:gridCol w="156871">
                  <a:extLst>
                    <a:ext uri="{9D8B030D-6E8A-4147-A177-3AD203B41FA5}">
                      <a16:colId xmlns:a16="http://schemas.microsoft.com/office/drawing/2014/main" val="2624819414"/>
                    </a:ext>
                  </a:extLst>
                </a:gridCol>
                <a:gridCol w="2217113">
                  <a:extLst>
                    <a:ext uri="{9D8B030D-6E8A-4147-A177-3AD203B41FA5}">
                      <a16:colId xmlns:a16="http://schemas.microsoft.com/office/drawing/2014/main" val="2476948948"/>
                    </a:ext>
                  </a:extLst>
                </a:gridCol>
                <a:gridCol w="868021">
                  <a:extLst>
                    <a:ext uri="{9D8B030D-6E8A-4147-A177-3AD203B41FA5}">
                      <a16:colId xmlns:a16="http://schemas.microsoft.com/office/drawing/2014/main" val="2685407932"/>
                    </a:ext>
                  </a:extLst>
                </a:gridCol>
                <a:gridCol w="627485">
                  <a:extLst>
                    <a:ext uri="{9D8B030D-6E8A-4147-A177-3AD203B41FA5}">
                      <a16:colId xmlns:a16="http://schemas.microsoft.com/office/drawing/2014/main" val="3999092140"/>
                    </a:ext>
                  </a:extLst>
                </a:gridCol>
                <a:gridCol w="627485">
                  <a:extLst>
                    <a:ext uri="{9D8B030D-6E8A-4147-A177-3AD203B41FA5}">
                      <a16:colId xmlns:a16="http://schemas.microsoft.com/office/drawing/2014/main" val="895520891"/>
                    </a:ext>
                  </a:extLst>
                </a:gridCol>
                <a:gridCol w="776512">
                  <a:extLst>
                    <a:ext uri="{9D8B030D-6E8A-4147-A177-3AD203B41FA5}">
                      <a16:colId xmlns:a16="http://schemas.microsoft.com/office/drawing/2014/main" val="2904963114"/>
                    </a:ext>
                  </a:extLst>
                </a:gridCol>
                <a:gridCol w="902009">
                  <a:extLst>
                    <a:ext uri="{9D8B030D-6E8A-4147-A177-3AD203B41FA5}">
                      <a16:colId xmlns:a16="http://schemas.microsoft.com/office/drawing/2014/main" val="1322154519"/>
                    </a:ext>
                  </a:extLst>
                </a:gridCol>
                <a:gridCol w="1307261">
                  <a:extLst>
                    <a:ext uri="{9D8B030D-6E8A-4147-A177-3AD203B41FA5}">
                      <a16:colId xmlns:a16="http://schemas.microsoft.com/office/drawing/2014/main" val="4045151329"/>
                    </a:ext>
                  </a:extLst>
                </a:gridCol>
                <a:gridCol w="2405358">
                  <a:extLst>
                    <a:ext uri="{9D8B030D-6E8A-4147-A177-3AD203B41FA5}">
                      <a16:colId xmlns:a16="http://schemas.microsoft.com/office/drawing/2014/main" val="73996656"/>
                    </a:ext>
                  </a:extLst>
                </a:gridCol>
                <a:gridCol w="627485">
                  <a:extLst>
                    <a:ext uri="{9D8B030D-6E8A-4147-A177-3AD203B41FA5}">
                      <a16:colId xmlns:a16="http://schemas.microsoft.com/office/drawing/2014/main" val="3899756797"/>
                    </a:ext>
                  </a:extLst>
                </a:gridCol>
              </a:tblGrid>
              <a:tr h="164797">
                <a:tc gridSpan="9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Capacitaciones realizadas </a:t>
                      </a:r>
                    </a:p>
                  </a:txBody>
                  <a:tcPr marL="7847" marR="7847" marT="7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847" marR="7847" marT="7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482110"/>
                  </a:ext>
                </a:extLst>
              </a:tr>
              <a:tr h="156949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Tipo de actividad 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Fecha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Ciudad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Modalidad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Lugar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Participantes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31672"/>
                  </a:ext>
                </a:extLst>
              </a:tr>
              <a:tr h="1569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Virtual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Presencial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Aliado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Grupo de interés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Cantidad 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929469"/>
                  </a:ext>
                </a:extLst>
              </a:tr>
              <a:tr h="44730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Capacitación sobre Fogafín y el Seguro de Depósitos 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ene-29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San Juan del César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X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Cámara de comercio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N.A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Microempresarios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231148"/>
                  </a:ext>
                </a:extLst>
              </a:tr>
              <a:tr h="59640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Capacitación sobre Fogafín y el Seguro de Depósitos 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may-27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Bogotá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X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SENA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Sena Chapinero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Estudiantes </a:t>
                      </a: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del Técnico en Servicios Comerciales y Financieros de la Coordinación de Articulación con la Media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220</a:t>
                      </a:r>
                    </a:p>
                  </a:txBody>
                  <a:tcPr marL="7847" marR="7847" marT="7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113032"/>
                  </a:ext>
                </a:extLst>
              </a:tr>
              <a:tr h="156949">
                <a:tc gridSpan="8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7847" marR="7847" marT="78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847" marR="7847" marT="78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260</a:t>
                      </a:r>
                    </a:p>
                  </a:txBody>
                  <a:tcPr marL="7847" marR="7847" marT="78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19723"/>
                  </a:ext>
                </a:extLst>
              </a:tr>
            </a:tbl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5A0D59B-EB1A-1D07-FADA-B0E332A1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895" y="4269247"/>
            <a:ext cx="176498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Participantes impactados por </a:t>
            </a:r>
            <a:r>
              <a:rPr kumimoji="0" lang="es-CO" altLang="es-CO" sz="1100" b="1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actividades de relacionamiento ciudadano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25BA33F7-920D-8B5E-1D61-6D41D7FB6BC1}"/>
              </a:ext>
            </a:extLst>
          </p:cNvPr>
          <p:cNvSpPr/>
          <p:nvPr/>
        </p:nvSpPr>
        <p:spPr>
          <a:xfrm>
            <a:off x="2681493" y="3475071"/>
            <a:ext cx="725170" cy="725170"/>
          </a:xfrm>
          <a:prstGeom prst="ellipse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endParaRPr lang="es-CO"/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28C21A51-78B5-BF58-703A-9BC6315959CF}"/>
              </a:ext>
            </a:extLst>
          </p:cNvPr>
          <p:cNvSpPr/>
          <p:nvPr/>
        </p:nvSpPr>
        <p:spPr>
          <a:xfrm>
            <a:off x="5786170" y="3492400"/>
            <a:ext cx="725170" cy="725170"/>
          </a:xfrm>
          <a:prstGeom prst="ellipse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endParaRPr lang="es-CO"/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17080F7B-F612-0B48-91E2-5642214774F9}"/>
              </a:ext>
            </a:extLst>
          </p:cNvPr>
          <p:cNvSpPr/>
          <p:nvPr/>
        </p:nvSpPr>
        <p:spPr>
          <a:xfrm>
            <a:off x="4226768" y="3475071"/>
            <a:ext cx="725170" cy="725170"/>
          </a:xfrm>
          <a:prstGeom prst="ellipse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endParaRPr lang="es-CO"/>
          </a:p>
        </p:txBody>
      </p:sp>
      <p:sp>
        <p:nvSpPr>
          <p:cNvPr id="12" name="Cuadro de texto 2">
            <a:extLst>
              <a:ext uri="{FF2B5EF4-FFF2-40B4-BE49-F238E27FC236}">
                <a16:creationId xmlns:a16="http://schemas.microsoft.com/office/drawing/2014/main" id="{6DBFA529-6622-D873-D1F4-8417CA99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838" y="3701322"/>
            <a:ext cx="7588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CO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3596</a:t>
            </a:r>
            <a:endParaRPr kumimoji="0" lang="es-MX" altLang="es-CO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Signo más 12">
            <a:extLst>
              <a:ext uri="{FF2B5EF4-FFF2-40B4-BE49-F238E27FC236}">
                <a16:creationId xmlns:a16="http://schemas.microsoft.com/office/drawing/2014/main" id="{BFAC2DF0-A387-682F-B98C-1F8751637027}"/>
              </a:ext>
            </a:extLst>
          </p:cNvPr>
          <p:cNvSpPr/>
          <p:nvPr/>
        </p:nvSpPr>
        <p:spPr>
          <a:xfrm>
            <a:off x="3648600" y="3737402"/>
            <a:ext cx="267335" cy="275590"/>
          </a:xfrm>
          <a:prstGeom prst="mathPlus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4" name="Es igual a 13">
            <a:extLst>
              <a:ext uri="{FF2B5EF4-FFF2-40B4-BE49-F238E27FC236}">
                <a16:creationId xmlns:a16="http://schemas.microsoft.com/office/drawing/2014/main" id="{23F0BF96-65A6-FDB1-E280-192A90DB6386}"/>
              </a:ext>
            </a:extLst>
          </p:cNvPr>
          <p:cNvSpPr/>
          <p:nvPr/>
        </p:nvSpPr>
        <p:spPr>
          <a:xfrm>
            <a:off x="5118308" y="3737402"/>
            <a:ext cx="356235" cy="189230"/>
          </a:xfrm>
          <a:prstGeom prst="mathEqual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030D683F-3F65-3421-CB3F-DC0A248A3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768" y="3686450"/>
            <a:ext cx="7588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CO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260</a:t>
            </a:r>
            <a:endParaRPr kumimoji="0" lang="es-MX" altLang="es-CO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E0F2DA07-673C-CEE2-9BDD-BDF96A7DD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643" y="3685491"/>
            <a:ext cx="7588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CO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3856</a:t>
            </a:r>
            <a:endParaRPr kumimoji="0" lang="es-MX" altLang="es-CO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F496BFE7-36ED-23FF-4CBE-7291D83B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663" y="4306986"/>
            <a:ext cx="232886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Participantes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1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capacitaciones  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B95F99FF-A45D-5F26-8179-BD7D6DAA9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854" y="3685491"/>
            <a:ext cx="356809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1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Población total impactada en 2025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6D3E3D-58D6-33B9-8B1F-A3C1B11B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31" y="12649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950F1D5F-C416-C5C3-35DE-07A2CB30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54" y="200025"/>
            <a:ext cx="11439854" cy="571610"/>
          </a:xfrm>
        </p:spPr>
        <p:txBody>
          <a:bodyPr>
            <a:noAutofit/>
          </a:bodyPr>
          <a:lstStyle/>
          <a:p>
            <a:r>
              <a:rPr lang="es-MX" sz="2500">
                <a:solidFill>
                  <a:schemeClr val="bg2"/>
                </a:solidFill>
              </a:rPr>
              <a:t>Fortalecimiento del relacionamiento con los grupos de valor.</a:t>
            </a:r>
            <a:endParaRPr lang="es-CO" sz="25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9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F785-902C-3526-BBA5-09ADCA8A4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B71CA59-249B-5229-0A14-32073AA8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3" y="72032"/>
            <a:ext cx="11439854" cy="571610"/>
          </a:xfrm>
        </p:spPr>
        <p:txBody>
          <a:bodyPr>
            <a:normAutofit/>
          </a:bodyPr>
          <a:lstStyle/>
          <a:p>
            <a:r>
              <a:rPr lang="es-MX" sz="2500"/>
              <a:t>Medición de satisfacción: la voz de nuestros usuarios.</a:t>
            </a:r>
            <a:endParaRPr lang="es-CO" sz="250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43B8F423-3DF2-7D9C-01F1-835599D5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8204" y="2178878"/>
            <a:ext cx="3039567" cy="1564943"/>
          </a:xfrm>
        </p:spPr>
        <p:txBody>
          <a:bodyPr>
            <a:noAutofit/>
          </a:bodyPr>
          <a:lstStyle/>
          <a:p>
            <a:r>
              <a:rPr lang="es-MX" sz="1500" b="1">
                <a:solidFill>
                  <a:srgbClr val="B28A3F"/>
                </a:solidFill>
              </a:rPr>
              <a:t>Medición trimestral de satisfacción de los trámites institucionales</a:t>
            </a: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44071B1B-F4F0-3341-3F75-11B8A7187A96}"/>
              </a:ext>
            </a:extLst>
          </p:cNvPr>
          <p:cNvSpPr/>
          <p:nvPr/>
        </p:nvSpPr>
        <p:spPr>
          <a:xfrm>
            <a:off x="8107100" y="2046210"/>
            <a:ext cx="679886" cy="679886"/>
          </a:xfrm>
          <a:prstGeom prst="ellipse">
            <a:avLst/>
          </a:prstGeom>
          <a:solidFill>
            <a:srgbClr val="89BA20"/>
          </a:solidFill>
          <a:ln>
            <a:solidFill>
              <a:srgbClr val="89B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Freeform 405">
            <a:extLst>
              <a:ext uri="{FF2B5EF4-FFF2-40B4-BE49-F238E27FC236}">
                <a16:creationId xmlns:a16="http://schemas.microsoft.com/office/drawing/2014/main" id="{F2FF9FF1-1988-E12D-D6FF-A4EC3294CDBC}"/>
              </a:ext>
            </a:extLst>
          </p:cNvPr>
          <p:cNvSpPr>
            <a:spLocks noEditPoints="1"/>
          </p:cNvSpPr>
          <p:nvPr/>
        </p:nvSpPr>
        <p:spPr bwMode="auto">
          <a:xfrm>
            <a:off x="8228318" y="2178878"/>
            <a:ext cx="476241" cy="332131"/>
          </a:xfrm>
          <a:custGeom>
            <a:avLst/>
            <a:gdLst>
              <a:gd name="T0" fmla="*/ 5850 w 16127"/>
              <a:gd name="T1" fmla="*/ 9196 h 11276"/>
              <a:gd name="T2" fmla="*/ 5313 w 16127"/>
              <a:gd name="T3" fmla="*/ 8448 h 11276"/>
              <a:gd name="T4" fmla="*/ 4793 w 16127"/>
              <a:gd name="T5" fmla="*/ 7771 h 11276"/>
              <a:gd name="T6" fmla="*/ 4322 w 16127"/>
              <a:gd name="T7" fmla="*/ 7199 h 11276"/>
              <a:gd name="T8" fmla="*/ 5017 w 16127"/>
              <a:gd name="T9" fmla="*/ 6536 h 11276"/>
              <a:gd name="T10" fmla="*/ 5396 w 16127"/>
              <a:gd name="T11" fmla="*/ 6933 h 11276"/>
              <a:gd name="T12" fmla="*/ 5967 w 16127"/>
              <a:gd name="T13" fmla="*/ 7586 h 11276"/>
              <a:gd name="T14" fmla="*/ 6283 w 16127"/>
              <a:gd name="T15" fmla="*/ 7969 h 11276"/>
              <a:gd name="T16" fmla="*/ 6935 w 16127"/>
              <a:gd name="T17" fmla="*/ 6883 h 11276"/>
              <a:gd name="T18" fmla="*/ 7615 w 16127"/>
              <a:gd name="T19" fmla="*/ 5877 h 11276"/>
              <a:gd name="T20" fmla="*/ 8238 w 16127"/>
              <a:gd name="T21" fmla="*/ 5027 h 11276"/>
              <a:gd name="T22" fmla="*/ 8918 w 16127"/>
              <a:gd name="T23" fmla="*/ 4164 h 11276"/>
              <a:gd name="T24" fmla="*/ 9564 w 16127"/>
              <a:gd name="T25" fmla="*/ 6558 h 11276"/>
              <a:gd name="T26" fmla="*/ 8464 w 16127"/>
              <a:gd name="T27" fmla="*/ 7527 h 11276"/>
              <a:gd name="T28" fmla="*/ 7552 w 16127"/>
              <a:gd name="T29" fmla="*/ 8461 h 11276"/>
              <a:gd name="T30" fmla="*/ 6868 w 16127"/>
              <a:gd name="T31" fmla="*/ 9244 h 11276"/>
              <a:gd name="T32" fmla="*/ 6451 w 16127"/>
              <a:gd name="T33" fmla="*/ 9765 h 11276"/>
              <a:gd name="T34" fmla="*/ 16074 w 16127"/>
              <a:gd name="T35" fmla="*/ 7011 h 11276"/>
              <a:gd name="T36" fmla="*/ 15693 w 16127"/>
              <a:gd name="T37" fmla="*/ 6121 h 11276"/>
              <a:gd name="T38" fmla="*/ 15080 w 16127"/>
              <a:gd name="T39" fmla="*/ 5634 h 11276"/>
              <a:gd name="T40" fmla="*/ 14381 w 16127"/>
              <a:gd name="T41" fmla="*/ 5466 h 11276"/>
              <a:gd name="T42" fmla="*/ 13746 w 16127"/>
              <a:gd name="T43" fmla="*/ 5536 h 11276"/>
              <a:gd name="T44" fmla="*/ 13318 w 16127"/>
              <a:gd name="T45" fmla="*/ 5760 h 11276"/>
              <a:gd name="T46" fmla="*/ 13487 w 16127"/>
              <a:gd name="T47" fmla="*/ 5474 h 11276"/>
              <a:gd name="T48" fmla="*/ 13696 w 16127"/>
              <a:gd name="T49" fmla="*/ 4966 h 11276"/>
              <a:gd name="T50" fmla="*/ 13807 w 16127"/>
              <a:gd name="T51" fmla="*/ 4299 h 11276"/>
              <a:gd name="T52" fmla="*/ 13666 w 16127"/>
              <a:gd name="T53" fmla="*/ 3563 h 11276"/>
              <a:gd name="T54" fmla="*/ 13122 w 16127"/>
              <a:gd name="T55" fmla="*/ 2842 h 11276"/>
              <a:gd name="T56" fmla="*/ 12338 w 16127"/>
              <a:gd name="T57" fmla="*/ 2388 h 11276"/>
              <a:gd name="T58" fmla="*/ 11598 w 16127"/>
              <a:gd name="T59" fmla="*/ 2324 h 11276"/>
              <a:gd name="T60" fmla="*/ 10938 w 16127"/>
              <a:gd name="T61" fmla="*/ 2554 h 11276"/>
              <a:gd name="T62" fmla="*/ 10392 w 16127"/>
              <a:gd name="T63" fmla="*/ 2976 h 11276"/>
              <a:gd name="T64" fmla="*/ 9996 w 16127"/>
              <a:gd name="T65" fmla="*/ 3490 h 11276"/>
              <a:gd name="T66" fmla="*/ 9943 w 16127"/>
              <a:gd name="T67" fmla="*/ 3494 h 11276"/>
              <a:gd name="T68" fmla="*/ 10037 w 16127"/>
              <a:gd name="T69" fmla="*/ 2752 h 11276"/>
              <a:gd name="T70" fmla="*/ 9955 w 16127"/>
              <a:gd name="T71" fmla="*/ 1717 h 11276"/>
              <a:gd name="T72" fmla="*/ 9454 w 16127"/>
              <a:gd name="T73" fmla="*/ 716 h 11276"/>
              <a:gd name="T74" fmla="*/ 8290 w 16127"/>
              <a:gd name="T75" fmla="*/ 79 h 11276"/>
              <a:gd name="T76" fmla="*/ 6349 w 16127"/>
              <a:gd name="T77" fmla="*/ 108 h 11276"/>
              <a:gd name="T78" fmla="*/ 4658 w 16127"/>
              <a:gd name="T79" fmla="*/ 702 h 11276"/>
              <a:gd name="T80" fmla="*/ 3467 w 16127"/>
              <a:gd name="T81" fmla="*/ 1703 h 11276"/>
              <a:gd name="T82" fmla="*/ 2773 w 16127"/>
              <a:gd name="T83" fmla="*/ 3010 h 11276"/>
              <a:gd name="T84" fmla="*/ 2577 w 16127"/>
              <a:gd name="T85" fmla="*/ 4525 h 11276"/>
              <a:gd name="T86" fmla="*/ 2878 w 16127"/>
              <a:gd name="T87" fmla="*/ 6146 h 11276"/>
              <a:gd name="T88" fmla="*/ 2428 w 16127"/>
              <a:gd name="T89" fmla="*/ 6128 h 11276"/>
              <a:gd name="T90" fmla="*/ 1708 w 16127"/>
              <a:gd name="T91" fmla="*/ 6217 h 11276"/>
              <a:gd name="T92" fmla="*/ 911 w 16127"/>
              <a:gd name="T93" fmla="*/ 6547 h 11276"/>
              <a:gd name="T94" fmla="*/ 265 w 16127"/>
              <a:gd name="T95" fmla="*/ 7255 h 11276"/>
              <a:gd name="T96" fmla="*/ 0 w 16127"/>
              <a:gd name="T97" fmla="*/ 8482 h 11276"/>
              <a:gd name="T98" fmla="*/ 507 w 16127"/>
              <a:gd name="T99" fmla="*/ 9822 h 11276"/>
              <a:gd name="T100" fmla="*/ 1976 w 16127"/>
              <a:gd name="T101" fmla="*/ 10749 h 11276"/>
              <a:gd name="T102" fmla="*/ 4329 w 16127"/>
              <a:gd name="T103" fmla="*/ 11222 h 11276"/>
              <a:gd name="T104" fmla="*/ 7491 w 16127"/>
              <a:gd name="T105" fmla="*/ 11200 h 11276"/>
              <a:gd name="T106" fmla="*/ 11383 w 16127"/>
              <a:gd name="T107" fmla="*/ 10639 h 11276"/>
              <a:gd name="T108" fmla="*/ 13147 w 16127"/>
              <a:gd name="T109" fmla="*/ 10252 h 11276"/>
              <a:gd name="T110" fmla="*/ 13910 w 16127"/>
              <a:gd name="T111" fmla="*/ 10006 h 11276"/>
              <a:gd name="T112" fmla="*/ 14845 w 16127"/>
              <a:gd name="T113" fmla="*/ 9546 h 11276"/>
              <a:gd name="T114" fmla="*/ 15670 w 16127"/>
              <a:gd name="T115" fmla="*/ 8831 h 11276"/>
              <a:gd name="T116" fmla="*/ 16111 w 16127"/>
              <a:gd name="T117" fmla="*/ 7822 h 1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127" h="11276">
                <a:moveTo>
                  <a:pt x="6336" y="9918"/>
                </a:moveTo>
                <a:lnTo>
                  <a:pt x="6238" y="9767"/>
                </a:lnTo>
                <a:lnTo>
                  <a:pt x="6140" y="9620"/>
                </a:lnTo>
                <a:lnTo>
                  <a:pt x="6042" y="9475"/>
                </a:lnTo>
                <a:lnTo>
                  <a:pt x="5946" y="9333"/>
                </a:lnTo>
                <a:lnTo>
                  <a:pt x="5850" y="9196"/>
                </a:lnTo>
                <a:lnTo>
                  <a:pt x="5757" y="9061"/>
                </a:lnTo>
                <a:lnTo>
                  <a:pt x="5664" y="8932"/>
                </a:lnTo>
                <a:lnTo>
                  <a:pt x="5573" y="8805"/>
                </a:lnTo>
                <a:lnTo>
                  <a:pt x="5485" y="8681"/>
                </a:lnTo>
                <a:lnTo>
                  <a:pt x="5398" y="8563"/>
                </a:lnTo>
                <a:lnTo>
                  <a:pt x="5313" y="8448"/>
                </a:lnTo>
                <a:lnTo>
                  <a:pt x="5231" y="8339"/>
                </a:lnTo>
                <a:lnTo>
                  <a:pt x="5151" y="8233"/>
                </a:lnTo>
                <a:lnTo>
                  <a:pt x="5073" y="8131"/>
                </a:lnTo>
                <a:lnTo>
                  <a:pt x="4999" y="8034"/>
                </a:lnTo>
                <a:lnTo>
                  <a:pt x="4927" y="7942"/>
                </a:lnTo>
                <a:lnTo>
                  <a:pt x="4793" y="7771"/>
                </a:lnTo>
                <a:lnTo>
                  <a:pt x="4673" y="7622"/>
                </a:lnTo>
                <a:lnTo>
                  <a:pt x="4567" y="7492"/>
                </a:lnTo>
                <a:lnTo>
                  <a:pt x="4479" y="7384"/>
                </a:lnTo>
                <a:lnTo>
                  <a:pt x="4407" y="7298"/>
                </a:lnTo>
                <a:lnTo>
                  <a:pt x="4355" y="7237"/>
                </a:lnTo>
                <a:lnTo>
                  <a:pt x="4322" y="7199"/>
                </a:lnTo>
                <a:lnTo>
                  <a:pt x="4311" y="7186"/>
                </a:lnTo>
                <a:lnTo>
                  <a:pt x="4777" y="6312"/>
                </a:lnTo>
                <a:lnTo>
                  <a:pt x="4834" y="6363"/>
                </a:lnTo>
                <a:lnTo>
                  <a:pt x="4894" y="6418"/>
                </a:lnTo>
                <a:lnTo>
                  <a:pt x="4955" y="6476"/>
                </a:lnTo>
                <a:lnTo>
                  <a:pt x="5017" y="6536"/>
                </a:lnTo>
                <a:lnTo>
                  <a:pt x="5079" y="6598"/>
                </a:lnTo>
                <a:lnTo>
                  <a:pt x="5142" y="6663"/>
                </a:lnTo>
                <a:lnTo>
                  <a:pt x="5205" y="6729"/>
                </a:lnTo>
                <a:lnTo>
                  <a:pt x="5269" y="6796"/>
                </a:lnTo>
                <a:lnTo>
                  <a:pt x="5333" y="6863"/>
                </a:lnTo>
                <a:lnTo>
                  <a:pt x="5396" y="6933"/>
                </a:lnTo>
                <a:lnTo>
                  <a:pt x="5459" y="7001"/>
                </a:lnTo>
                <a:lnTo>
                  <a:pt x="5521" y="7070"/>
                </a:lnTo>
                <a:lnTo>
                  <a:pt x="5643" y="7207"/>
                </a:lnTo>
                <a:lnTo>
                  <a:pt x="5759" y="7341"/>
                </a:lnTo>
                <a:lnTo>
                  <a:pt x="5868" y="7467"/>
                </a:lnTo>
                <a:lnTo>
                  <a:pt x="5967" y="7586"/>
                </a:lnTo>
                <a:lnTo>
                  <a:pt x="6056" y="7692"/>
                </a:lnTo>
                <a:lnTo>
                  <a:pt x="6134" y="7786"/>
                </a:lnTo>
                <a:lnTo>
                  <a:pt x="6196" y="7862"/>
                </a:lnTo>
                <a:lnTo>
                  <a:pt x="6244" y="7920"/>
                </a:lnTo>
                <a:lnTo>
                  <a:pt x="6273" y="7956"/>
                </a:lnTo>
                <a:lnTo>
                  <a:pt x="6283" y="7969"/>
                </a:lnTo>
                <a:lnTo>
                  <a:pt x="6386" y="7787"/>
                </a:lnTo>
                <a:lnTo>
                  <a:pt x="6492" y="7603"/>
                </a:lnTo>
                <a:lnTo>
                  <a:pt x="6600" y="7421"/>
                </a:lnTo>
                <a:lnTo>
                  <a:pt x="6710" y="7240"/>
                </a:lnTo>
                <a:lnTo>
                  <a:pt x="6822" y="7060"/>
                </a:lnTo>
                <a:lnTo>
                  <a:pt x="6935" y="6883"/>
                </a:lnTo>
                <a:lnTo>
                  <a:pt x="7049" y="6708"/>
                </a:lnTo>
                <a:lnTo>
                  <a:pt x="7163" y="6535"/>
                </a:lnTo>
                <a:lnTo>
                  <a:pt x="7278" y="6365"/>
                </a:lnTo>
                <a:lnTo>
                  <a:pt x="7391" y="6198"/>
                </a:lnTo>
                <a:lnTo>
                  <a:pt x="7504" y="6036"/>
                </a:lnTo>
                <a:lnTo>
                  <a:pt x="7615" y="5877"/>
                </a:lnTo>
                <a:lnTo>
                  <a:pt x="7726" y="5722"/>
                </a:lnTo>
                <a:lnTo>
                  <a:pt x="7834" y="5573"/>
                </a:lnTo>
                <a:lnTo>
                  <a:pt x="7940" y="5428"/>
                </a:lnTo>
                <a:lnTo>
                  <a:pt x="8043" y="5288"/>
                </a:lnTo>
                <a:lnTo>
                  <a:pt x="8143" y="5155"/>
                </a:lnTo>
                <a:lnTo>
                  <a:pt x="8238" y="5027"/>
                </a:lnTo>
                <a:lnTo>
                  <a:pt x="8331" y="4907"/>
                </a:lnTo>
                <a:lnTo>
                  <a:pt x="8419" y="4792"/>
                </a:lnTo>
                <a:lnTo>
                  <a:pt x="8580" y="4585"/>
                </a:lnTo>
                <a:lnTo>
                  <a:pt x="8719" y="4410"/>
                </a:lnTo>
                <a:lnTo>
                  <a:pt x="8832" y="4269"/>
                </a:lnTo>
                <a:lnTo>
                  <a:pt x="8918" y="4164"/>
                </a:lnTo>
                <a:lnTo>
                  <a:pt x="8971" y="4099"/>
                </a:lnTo>
                <a:lnTo>
                  <a:pt x="8989" y="4077"/>
                </a:lnTo>
                <a:lnTo>
                  <a:pt x="10173" y="6096"/>
                </a:lnTo>
                <a:lnTo>
                  <a:pt x="9966" y="6248"/>
                </a:lnTo>
                <a:lnTo>
                  <a:pt x="9762" y="6401"/>
                </a:lnTo>
                <a:lnTo>
                  <a:pt x="9564" y="6558"/>
                </a:lnTo>
                <a:lnTo>
                  <a:pt x="9369" y="6718"/>
                </a:lnTo>
                <a:lnTo>
                  <a:pt x="9179" y="6879"/>
                </a:lnTo>
                <a:lnTo>
                  <a:pt x="8993" y="7040"/>
                </a:lnTo>
                <a:lnTo>
                  <a:pt x="8812" y="7203"/>
                </a:lnTo>
                <a:lnTo>
                  <a:pt x="8636" y="7365"/>
                </a:lnTo>
                <a:lnTo>
                  <a:pt x="8464" y="7527"/>
                </a:lnTo>
                <a:lnTo>
                  <a:pt x="8298" y="7688"/>
                </a:lnTo>
                <a:lnTo>
                  <a:pt x="8138" y="7848"/>
                </a:lnTo>
                <a:lnTo>
                  <a:pt x="7982" y="8005"/>
                </a:lnTo>
                <a:lnTo>
                  <a:pt x="7832" y="8160"/>
                </a:lnTo>
                <a:lnTo>
                  <a:pt x="7689" y="8312"/>
                </a:lnTo>
                <a:lnTo>
                  <a:pt x="7552" y="8461"/>
                </a:lnTo>
                <a:lnTo>
                  <a:pt x="7421" y="8604"/>
                </a:lnTo>
                <a:lnTo>
                  <a:pt x="7297" y="8744"/>
                </a:lnTo>
                <a:lnTo>
                  <a:pt x="7179" y="8877"/>
                </a:lnTo>
                <a:lnTo>
                  <a:pt x="7068" y="9006"/>
                </a:lnTo>
                <a:lnTo>
                  <a:pt x="6964" y="9128"/>
                </a:lnTo>
                <a:lnTo>
                  <a:pt x="6868" y="9244"/>
                </a:lnTo>
                <a:lnTo>
                  <a:pt x="6779" y="9352"/>
                </a:lnTo>
                <a:lnTo>
                  <a:pt x="6697" y="9453"/>
                </a:lnTo>
                <a:lnTo>
                  <a:pt x="6624" y="9545"/>
                </a:lnTo>
                <a:lnTo>
                  <a:pt x="6558" y="9628"/>
                </a:lnTo>
                <a:lnTo>
                  <a:pt x="6501" y="9702"/>
                </a:lnTo>
                <a:lnTo>
                  <a:pt x="6451" y="9765"/>
                </a:lnTo>
                <a:lnTo>
                  <a:pt x="6411" y="9820"/>
                </a:lnTo>
                <a:lnTo>
                  <a:pt x="6355" y="9893"/>
                </a:lnTo>
                <a:lnTo>
                  <a:pt x="6336" y="9918"/>
                </a:lnTo>
                <a:close/>
                <a:moveTo>
                  <a:pt x="16123" y="7412"/>
                </a:moveTo>
                <a:lnTo>
                  <a:pt x="16104" y="7205"/>
                </a:lnTo>
                <a:lnTo>
                  <a:pt x="16074" y="7011"/>
                </a:lnTo>
                <a:lnTo>
                  <a:pt x="16032" y="6831"/>
                </a:lnTo>
                <a:lnTo>
                  <a:pt x="15981" y="6665"/>
                </a:lnTo>
                <a:lnTo>
                  <a:pt x="15920" y="6511"/>
                </a:lnTo>
                <a:lnTo>
                  <a:pt x="15852" y="6369"/>
                </a:lnTo>
                <a:lnTo>
                  <a:pt x="15775" y="6240"/>
                </a:lnTo>
                <a:lnTo>
                  <a:pt x="15693" y="6121"/>
                </a:lnTo>
                <a:lnTo>
                  <a:pt x="15602" y="6015"/>
                </a:lnTo>
                <a:lnTo>
                  <a:pt x="15506" y="5918"/>
                </a:lnTo>
                <a:lnTo>
                  <a:pt x="15405" y="5833"/>
                </a:lnTo>
                <a:lnTo>
                  <a:pt x="15300" y="5757"/>
                </a:lnTo>
                <a:lnTo>
                  <a:pt x="15192" y="5690"/>
                </a:lnTo>
                <a:lnTo>
                  <a:pt x="15080" y="5634"/>
                </a:lnTo>
                <a:lnTo>
                  <a:pt x="14965" y="5586"/>
                </a:lnTo>
                <a:lnTo>
                  <a:pt x="14849" y="5547"/>
                </a:lnTo>
                <a:lnTo>
                  <a:pt x="14732" y="5515"/>
                </a:lnTo>
                <a:lnTo>
                  <a:pt x="14615" y="5491"/>
                </a:lnTo>
                <a:lnTo>
                  <a:pt x="14498" y="5475"/>
                </a:lnTo>
                <a:lnTo>
                  <a:pt x="14381" y="5466"/>
                </a:lnTo>
                <a:lnTo>
                  <a:pt x="14267" y="5463"/>
                </a:lnTo>
                <a:lnTo>
                  <a:pt x="14155" y="5467"/>
                </a:lnTo>
                <a:lnTo>
                  <a:pt x="14046" y="5476"/>
                </a:lnTo>
                <a:lnTo>
                  <a:pt x="13942" y="5491"/>
                </a:lnTo>
                <a:lnTo>
                  <a:pt x="13841" y="5510"/>
                </a:lnTo>
                <a:lnTo>
                  <a:pt x="13746" y="5536"/>
                </a:lnTo>
                <a:lnTo>
                  <a:pt x="13656" y="5565"/>
                </a:lnTo>
                <a:lnTo>
                  <a:pt x="13573" y="5597"/>
                </a:lnTo>
                <a:lnTo>
                  <a:pt x="13497" y="5634"/>
                </a:lnTo>
                <a:lnTo>
                  <a:pt x="13429" y="5673"/>
                </a:lnTo>
                <a:lnTo>
                  <a:pt x="13369" y="5715"/>
                </a:lnTo>
                <a:lnTo>
                  <a:pt x="13318" y="5760"/>
                </a:lnTo>
                <a:lnTo>
                  <a:pt x="13332" y="5740"/>
                </a:lnTo>
                <a:lnTo>
                  <a:pt x="13368" y="5684"/>
                </a:lnTo>
                <a:lnTo>
                  <a:pt x="13393" y="5643"/>
                </a:lnTo>
                <a:lnTo>
                  <a:pt x="13422" y="5595"/>
                </a:lnTo>
                <a:lnTo>
                  <a:pt x="13453" y="5539"/>
                </a:lnTo>
                <a:lnTo>
                  <a:pt x="13487" y="5474"/>
                </a:lnTo>
                <a:lnTo>
                  <a:pt x="13522" y="5404"/>
                </a:lnTo>
                <a:lnTo>
                  <a:pt x="13558" y="5328"/>
                </a:lnTo>
                <a:lnTo>
                  <a:pt x="13594" y="5245"/>
                </a:lnTo>
                <a:lnTo>
                  <a:pt x="13629" y="5157"/>
                </a:lnTo>
                <a:lnTo>
                  <a:pt x="13663" y="5063"/>
                </a:lnTo>
                <a:lnTo>
                  <a:pt x="13696" y="4966"/>
                </a:lnTo>
                <a:lnTo>
                  <a:pt x="13725" y="4863"/>
                </a:lnTo>
                <a:lnTo>
                  <a:pt x="13751" y="4756"/>
                </a:lnTo>
                <a:lnTo>
                  <a:pt x="13773" y="4647"/>
                </a:lnTo>
                <a:lnTo>
                  <a:pt x="13789" y="4533"/>
                </a:lnTo>
                <a:lnTo>
                  <a:pt x="13802" y="4418"/>
                </a:lnTo>
                <a:lnTo>
                  <a:pt x="13807" y="4299"/>
                </a:lnTo>
                <a:lnTo>
                  <a:pt x="13805" y="4179"/>
                </a:lnTo>
                <a:lnTo>
                  <a:pt x="13795" y="4057"/>
                </a:lnTo>
                <a:lnTo>
                  <a:pt x="13777" y="3934"/>
                </a:lnTo>
                <a:lnTo>
                  <a:pt x="13750" y="3811"/>
                </a:lnTo>
                <a:lnTo>
                  <a:pt x="13714" y="3686"/>
                </a:lnTo>
                <a:lnTo>
                  <a:pt x="13666" y="3563"/>
                </a:lnTo>
                <a:lnTo>
                  <a:pt x="13608" y="3439"/>
                </a:lnTo>
                <a:lnTo>
                  <a:pt x="13537" y="3316"/>
                </a:lnTo>
                <a:lnTo>
                  <a:pt x="13455" y="3194"/>
                </a:lnTo>
                <a:lnTo>
                  <a:pt x="13358" y="3075"/>
                </a:lnTo>
                <a:lnTo>
                  <a:pt x="13247" y="2957"/>
                </a:lnTo>
                <a:lnTo>
                  <a:pt x="13122" y="2842"/>
                </a:lnTo>
                <a:lnTo>
                  <a:pt x="12990" y="2734"/>
                </a:lnTo>
                <a:lnTo>
                  <a:pt x="12858" y="2641"/>
                </a:lnTo>
                <a:lnTo>
                  <a:pt x="12727" y="2559"/>
                </a:lnTo>
                <a:lnTo>
                  <a:pt x="12596" y="2490"/>
                </a:lnTo>
                <a:lnTo>
                  <a:pt x="12467" y="2433"/>
                </a:lnTo>
                <a:lnTo>
                  <a:pt x="12338" y="2388"/>
                </a:lnTo>
                <a:lnTo>
                  <a:pt x="12211" y="2352"/>
                </a:lnTo>
                <a:lnTo>
                  <a:pt x="12085" y="2327"/>
                </a:lnTo>
                <a:lnTo>
                  <a:pt x="11960" y="2313"/>
                </a:lnTo>
                <a:lnTo>
                  <a:pt x="11838" y="2308"/>
                </a:lnTo>
                <a:lnTo>
                  <a:pt x="11717" y="2312"/>
                </a:lnTo>
                <a:lnTo>
                  <a:pt x="11598" y="2324"/>
                </a:lnTo>
                <a:lnTo>
                  <a:pt x="11481" y="2345"/>
                </a:lnTo>
                <a:lnTo>
                  <a:pt x="11367" y="2374"/>
                </a:lnTo>
                <a:lnTo>
                  <a:pt x="11256" y="2409"/>
                </a:lnTo>
                <a:lnTo>
                  <a:pt x="11147" y="2451"/>
                </a:lnTo>
                <a:lnTo>
                  <a:pt x="11041" y="2500"/>
                </a:lnTo>
                <a:lnTo>
                  <a:pt x="10938" y="2554"/>
                </a:lnTo>
                <a:lnTo>
                  <a:pt x="10838" y="2614"/>
                </a:lnTo>
                <a:lnTo>
                  <a:pt x="10741" y="2678"/>
                </a:lnTo>
                <a:lnTo>
                  <a:pt x="10649" y="2747"/>
                </a:lnTo>
                <a:lnTo>
                  <a:pt x="10560" y="2821"/>
                </a:lnTo>
                <a:lnTo>
                  <a:pt x="10474" y="2897"/>
                </a:lnTo>
                <a:lnTo>
                  <a:pt x="10392" y="2976"/>
                </a:lnTo>
                <a:lnTo>
                  <a:pt x="10315" y="3058"/>
                </a:lnTo>
                <a:lnTo>
                  <a:pt x="10242" y="3142"/>
                </a:lnTo>
                <a:lnTo>
                  <a:pt x="10174" y="3228"/>
                </a:lnTo>
                <a:lnTo>
                  <a:pt x="10109" y="3315"/>
                </a:lnTo>
                <a:lnTo>
                  <a:pt x="10050" y="3403"/>
                </a:lnTo>
                <a:lnTo>
                  <a:pt x="9996" y="3490"/>
                </a:lnTo>
                <a:lnTo>
                  <a:pt x="9947" y="3578"/>
                </a:lnTo>
                <a:lnTo>
                  <a:pt x="9904" y="3665"/>
                </a:lnTo>
                <a:lnTo>
                  <a:pt x="9906" y="3654"/>
                </a:lnTo>
                <a:lnTo>
                  <a:pt x="9915" y="3621"/>
                </a:lnTo>
                <a:lnTo>
                  <a:pt x="9927" y="3567"/>
                </a:lnTo>
                <a:lnTo>
                  <a:pt x="9943" y="3494"/>
                </a:lnTo>
                <a:lnTo>
                  <a:pt x="9960" y="3405"/>
                </a:lnTo>
                <a:lnTo>
                  <a:pt x="9978" y="3301"/>
                </a:lnTo>
                <a:lnTo>
                  <a:pt x="9996" y="3180"/>
                </a:lnTo>
                <a:lnTo>
                  <a:pt x="10012" y="3049"/>
                </a:lnTo>
                <a:lnTo>
                  <a:pt x="10027" y="2905"/>
                </a:lnTo>
                <a:lnTo>
                  <a:pt x="10037" y="2752"/>
                </a:lnTo>
                <a:lnTo>
                  <a:pt x="10042" y="2590"/>
                </a:lnTo>
                <a:lnTo>
                  <a:pt x="10041" y="2423"/>
                </a:lnTo>
                <a:lnTo>
                  <a:pt x="10033" y="2250"/>
                </a:lnTo>
                <a:lnTo>
                  <a:pt x="10016" y="2073"/>
                </a:lnTo>
                <a:lnTo>
                  <a:pt x="9991" y="1895"/>
                </a:lnTo>
                <a:lnTo>
                  <a:pt x="9955" y="1717"/>
                </a:lnTo>
                <a:lnTo>
                  <a:pt x="9907" y="1538"/>
                </a:lnTo>
                <a:lnTo>
                  <a:pt x="9846" y="1363"/>
                </a:lnTo>
                <a:lnTo>
                  <a:pt x="9772" y="1191"/>
                </a:lnTo>
                <a:lnTo>
                  <a:pt x="9683" y="1025"/>
                </a:lnTo>
                <a:lnTo>
                  <a:pt x="9577" y="866"/>
                </a:lnTo>
                <a:lnTo>
                  <a:pt x="9454" y="716"/>
                </a:lnTo>
                <a:lnTo>
                  <a:pt x="9312" y="576"/>
                </a:lnTo>
                <a:lnTo>
                  <a:pt x="9152" y="447"/>
                </a:lnTo>
                <a:lnTo>
                  <a:pt x="8970" y="331"/>
                </a:lnTo>
                <a:lnTo>
                  <a:pt x="8767" y="231"/>
                </a:lnTo>
                <a:lnTo>
                  <a:pt x="8540" y="147"/>
                </a:lnTo>
                <a:lnTo>
                  <a:pt x="8290" y="79"/>
                </a:lnTo>
                <a:lnTo>
                  <a:pt x="8014" y="31"/>
                </a:lnTo>
                <a:lnTo>
                  <a:pt x="7712" y="5"/>
                </a:lnTo>
                <a:lnTo>
                  <a:pt x="7383" y="0"/>
                </a:lnTo>
                <a:lnTo>
                  <a:pt x="7024" y="19"/>
                </a:lnTo>
                <a:lnTo>
                  <a:pt x="6680" y="57"/>
                </a:lnTo>
                <a:lnTo>
                  <a:pt x="6349" y="108"/>
                </a:lnTo>
                <a:lnTo>
                  <a:pt x="6033" y="175"/>
                </a:lnTo>
                <a:lnTo>
                  <a:pt x="5729" y="255"/>
                </a:lnTo>
                <a:lnTo>
                  <a:pt x="5441" y="349"/>
                </a:lnTo>
                <a:lnTo>
                  <a:pt x="5166" y="454"/>
                </a:lnTo>
                <a:lnTo>
                  <a:pt x="4905" y="572"/>
                </a:lnTo>
                <a:lnTo>
                  <a:pt x="4658" y="702"/>
                </a:lnTo>
                <a:lnTo>
                  <a:pt x="4424" y="843"/>
                </a:lnTo>
                <a:lnTo>
                  <a:pt x="4205" y="995"/>
                </a:lnTo>
                <a:lnTo>
                  <a:pt x="4000" y="1157"/>
                </a:lnTo>
                <a:lnTo>
                  <a:pt x="3808" y="1330"/>
                </a:lnTo>
                <a:lnTo>
                  <a:pt x="3630" y="1512"/>
                </a:lnTo>
                <a:lnTo>
                  <a:pt x="3467" y="1703"/>
                </a:lnTo>
                <a:lnTo>
                  <a:pt x="3316" y="1901"/>
                </a:lnTo>
                <a:lnTo>
                  <a:pt x="3179" y="2109"/>
                </a:lnTo>
                <a:lnTo>
                  <a:pt x="3057" y="2324"/>
                </a:lnTo>
                <a:lnTo>
                  <a:pt x="2948" y="2546"/>
                </a:lnTo>
                <a:lnTo>
                  <a:pt x="2854" y="2775"/>
                </a:lnTo>
                <a:lnTo>
                  <a:pt x="2773" y="3010"/>
                </a:lnTo>
                <a:lnTo>
                  <a:pt x="2705" y="3251"/>
                </a:lnTo>
                <a:lnTo>
                  <a:pt x="2652" y="3498"/>
                </a:lnTo>
                <a:lnTo>
                  <a:pt x="2613" y="3748"/>
                </a:lnTo>
                <a:lnTo>
                  <a:pt x="2588" y="4004"/>
                </a:lnTo>
                <a:lnTo>
                  <a:pt x="2575" y="4262"/>
                </a:lnTo>
                <a:lnTo>
                  <a:pt x="2577" y="4525"/>
                </a:lnTo>
                <a:lnTo>
                  <a:pt x="2593" y="4790"/>
                </a:lnTo>
                <a:lnTo>
                  <a:pt x="2623" y="5058"/>
                </a:lnTo>
                <a:lnTo>
                  <a:pt x="2666" y="5329"/>
                </a:lnTo>
                <a:lnTo>
                  <a:pt x="2723" y="5601"/>
                </a:lnTo>
                <a:lnTo>
                  <a:pt x="2794" y="5873"/>
                </a:lnTo>
                <a:lnTo>
                  <a:pt x="2878" y="6146"/>
                </a:lnTo>
                <a:lnTo>
                  <a:pt x="2846" y="6143"/>
                </a:lnTo>
                <a:lnTo>
                  <a:pt x="2755" y="6135"/>
                </a:lnTo>
                <a:lnTo>
                  <a:pt x="2689" y="6131"/>
                </a:lnTo>
                <a:lnTo>
                  <a:pt x="2613" y="6128"/>
                </a:lnTo>
                <a:lnTo>
                  <a:pt x="2525" y="6127"/>
                </a:lnTo>
                <a:lnTo>
                  <a:pt x="2428" y="6128"/>
                </a:lnTo>
                <a:lnTo>
                  <a:pt x="2323" y="6132"/>
                </a:lnTo>
                <a:lnTo>
                  <a:pt x="2211" y="6140"/>
                </a:lnTo>
                <a:lnTo>
                  <a:pt x="2092" y="6151"/>
                </a:lnTo>
                <a:lnTo>
                  <a:pt x="1968" y="6167"/>
                </a:lnTo>
                <a:lnTo>
                  <a:pt x="1840" y="6189"/>
                </a:lnTo>
                <a:lnTo>
                  <a:pt x="1708" y="6217"/>
                </a:lnTo>
                <a:lnTo>
                  <a:pt x="1573" y="6252"/>
                </a:lnTo>
                <a:lnTo>
                  <a:pt x="1439" y="6293"/>
                </a:lnTo>
                <a:lnTo>
                  <a:pt x="1304" y="6343"/>
                </a:lnTo>
                <a:lnTo>
                  <a:pt x="1170" y="6401"/>
                </a:lnTo>
                <a:lnTo>
                  <a:pt x="1039" y="6470"/>
                </a:lnTo>
                <a:lnTo>
                  <a:pt x="911" y="6547"/>
                </a:lnTo>
                <a:lnTo>
                  <a:pt x="786" y="6634"/>
                </a:lnTo>
                <a:lnTo>
                  <a:pt x="667" y="6734"/>
                </a:lnTo>
                <a:lnTo>
                  <a:pt x="555" y="6845"/>
                </a:lnTo>
                <a:lnTo>
                  <a:pt x="450" y="6969"/>
                </a:lnTo>
                <a:lnTo>
                  <a:pt x="353" y="7106"/>
                </a:lnTo>
                <a:lnTo>
                  <a:pt x="265" y="7255"/>
                </a:lnTo>
                <a:lnTo>
                  <a:pt x="188" y="7420"/>
                </a:lnTo>
                <a:lnTo>
                  <a:pt x="124" y="7600"/>
                </a:lnTo>
                <a:lnTo>
                  <a:pt x="72" y="7796"/>
                </a:lnTo>
                <a:lnTo>
                  <a:pt x="32" y="8008"/>
                </a:lnTo>
                <a:lnTo>
                  <a:pt x="8" y="8236"/>
                </a:lnTo>
                <a:lnTo>
                  <a:pt x="0" y="8482"/>
                </a:lnTo>
                <a:lnTo>
                  <a:pt x="14" y="8732"/>
                </a:lnTo>
                <a:lnTo>
                  <a:pt x="57" y="8972"/>
                </a:lnTo>
                <a:lnTo>
                  <a:pt x="128" y="9201"/>
                </a:lnTo>
                <a:lnTo>
                  <a:pt x="227" y="9419"/>
                </a:lnTo>
                <a:lnTo>
                  <a:pt x="354" y="9626"/>
                </a:lnTo>
                <a:lnTo>
                  <a:pt x="507" y="9822"/>
                </a:lnTo>
                <a:lnTo>
                  <a:pt x="686" y="10005"/>
                </a:lnTo>
                <a:lnTo>
                  <a:pt x="893" y="10178"/>
                </a:lnTo>
                <a:lnTo>
                  <a:pt x="1126" y="10339"/>
                </a:lnTo>
                <a:lnTo>
                  <a:pt x="1384" y="10488"/>
                </a:lnTo>
                <a:lnTo>
                  <a:pt x="1667" y="10624"/>
                </a:lnTo>
                <a:lnTo>
                  <a:pt x="1976" y="10749"/>
                </a:lnTo>
                <a:lnTo>
                  <a:pt x="2308" y="10860"/>
                </a:lnTo>
                <a:lnTo>
                  <a:pt x="2666" y="10959"/>
                </a:lnTo>
                <a:lnTo>
                  <a:pt x="3047" y="11045"/>
                </a:lnTo>
                <a:lnTo>
                  <a:pt x="3451" y="11117"/>
                </a:lnTo>
                <a:lnTo>
                  <a:pt x="3879" y="11177"/>
                </a:lnTo>
                <a:lnTo>
                  <a:pt x="4329" y="11222"/>
                </a:lnTo>
                <a:lnTo>
                  <a:pt x="4802" y="11254"/>
                </a:lnTo>
                <a:lnTo>
                  <a:pt x="5297" y="11272"/>
                </a:lnTo>
                <a:lnTo>
                  <a:pt x="5814" y="11276"/>
                </a:lnTo>
                <a:lnTo>
                  <a:pt x="6352" y="11265"/>
                </a:lnTo>
                <a:lnTo>
                  <a:pt x="6912" y="11240"/>
                </a:lnTo>
                <a:lnTo>
                  <a:pt x="7491" y="11200"/>
                </a:lnTo>
                <a:lnTo>
                  <a:pt x="8091" y="11144"/>
                </a:lnTo>
                <a:lnTo>
                  <a:pt x="8711" y="11074"/>
                </a:lnTo>
                <a:lnTo>
                  <a:pt x="9351" y="10989"/>
                </a:lnTo>
                <a:lnTo>
                  <a:pt x="10009" y="10888"/>
                </a:lnTo>
                <a:lnTo>
                  <a:pt x="10688" y="10772"/>
                </a:lnTo>
                <a:lnTo>
                  <a:pt x="11383" y="10639"/>
                </a:lnTo>
                <a:lnTo>
                  <a:pt x="12098" y="10491"/>
                </a:lnTo>
                <a:lnTo>
                  <a:pt x="12830" y="10325"/>
                </a:lnTo>
                <a:lnTo>
                  <a:pt x="12869" y="10318"/>
                </a:lnTo>
                <a:lnTo>
                  <a:pt x="12978" y="10294"/>
                </a:lnTo>
                <a:lnTo>
                  <a:pt x="13056" y="10276"/>
                </a:lnTo>
                <a:lnTo>
                  <a:pt x="13147" y="10252"/>
                </a:lnTo>
                <a:lnTo>
                  <a:pt x="13250" y="10224"/>
                </a:lnTo>
                <a:lnTo>
                  <a:pt x="13365" y="10191"/>
                </a:lnTo>
                <a:lnTo>
                  <a:pt x="13490" y="10153"/>
                </a:lnTo>
                <a:lnTo>
                  <a:pt x="13623" y="10110"/>
                </a:lnTo>
                <a:lnTo>
                  <a:pt x="13764" y="10061"/>
                </a:lnTo>
                <a:lnTo>
                  <a:pt x="13910" y="10006"/>
                </a:lnTo>
                <a:lnTo>
                  <a:pt x="14063" y="9945"/>
                </a:lnTo>
                <a:lnTo>
                  <a:pt x="14217" y="9879"/>
                </a:lnTo>
                <a:lnTo>
                  <a:pt x="14374" y="9805"/>
                </a:lnTo>
                <a:lnTo>
                  <a:pt x="14532" y="9725"/>
                </a:lnTo>
                <a:lnTo>
                  <a:pt x="14690" y="9639"/>
                </a:lnTo>
                <a:lnTo>
                  <a:pt x="14845" y="9546"/>
                </a:lnTo>
                <a:lnTo>
                  <a:pt x="14997" y="9446"/>
                </a:lnTo>
                <a:lnTo>
                  <a:pt x="15146" y="9338"/>
                </a:lnTo>
                <a:lnTo>
                  <a:pt x="15288" y="9223"/>
                </a:lnTo>
                <a:lnTo>
                  <a:pt x="15424" y="9100"/>
                </a:lnTo>
                <a:lnTo>
                  <a:pt x="15552" y="8970"/>
                </a:lnTo>
                <a:lnTo>
                  <a:pt x="15670" y="8831"/>
                </a:lnTo>
                <a:lnTo>
                  <a:pt x="15778" y="8685"/>
                </a:lnTo>
                <a:lnTo>
                  <a:pt x="15874" y="8530"/>
                </a:lnTo>
                <a:lnTo>
                  <a:pt x="15957" y="8366"/>
                </a:lnTo>
                <a:lnTo>
                  <a:pt x="16024" y="8193"/>
                </a:lnTo>
                <a:lnTo>
                  <a:pt x="16076" y="8012"/>
                </a:lnTo>
                <a:lnTo>
                  <a:pt x="16111" y="7822"/>
                </a:lnTo>
                <a:lnTo>
                  <a:pt x="16127" y="7622"/>
                </a:lnTo>
                <a:lnTo>
                  <a:pt x="16123" y="7412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4" name="Imagen 13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FA428EA2-368A-36BE-5809-0A410623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9" y="1258965"/>
            <a:ext cx="7413871" cy="403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99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6B2E1-7434-0EA5-247D-55970408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66D3490D-6BA5-44F0-2137-A879FD76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611" y="1510861"/>
            <a:ext cx="9642145" cy="744893"/>
          </a:xfrm>
        </p:spPr>
        <p:txBody>
          <a:bodyPr/>
          <a:lstStyle/>
          <a:p>
            <a:pPr algn="l"/>
            <a:r>
              <a:rPr lang="es-CO"/>
              <a:t>1. Resultados vigencia 2025</a:t>
            </a:r>
          </a:p>
        </p:txBody>
      </p:sp>
      <p:sp>
        <p:nvSpPr>
          <p:cNvPr id="23" name="Título 20">
            <a:extLst>
              <a:ext uri="{FF2B5EF4-FFF2-40B4-BE49-F238E27FC236}">
                <a16:creationId xmlns:a16="http://schemas.microsoft.com/office/drawing/2014/main" id="{9A47446A-FA02-D608-1DC8-14E8BEE7D59C}"/>
              </a:ext>
            </a:extLst>
          </p:cNvPr>
          <p:cNvSpPr txBox="1">
            <a:spLocks/>
          </p:cNvSpPr>
          <p:nvPr/>
        </p:nvSpPr>
        <p:spPr>
          <a:xfrm>
            <a:off x="4042611" y="2407331"/>
            <a:ext cx="7441177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>
                <a:solidFill>
                  <a:srgbClr val="216EA7"/>
                </a:solidFill>
              </a:rPr>
              <a:t>2. Mejoras implementadas</a:t>
            </a:r>
          </a:p>
        </p:txBody>
      </p:sp>
      <p:pic>
        <p:nvPicPr>
          <p:cNvPr id="25" name="Imagen 2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D286362-AD7A-729F-3192-EF25B5AA1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0" y="1353765"/>
            <a:ext cx="3842746" cy="3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08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FB85E-4DA2-E53D-2BE6-C6FD26F0D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3F132CE-27BD-05F4-DFAC-EDDAF3706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3" y="72032"/>
            <a:ext cx="11439854" cy="571610"/>
          </a:xfrm>
        </p:spPr>
        <p:txBody>
          <a:bodyPr>
            <a:normAutofit/>
          </a:bodyPr>
          <a:lstStyle/>
          <a:p>
            <a:r>
              <a:rPr lang="es-MX" sz="2500">
                <a:solidFill>
                  <a:schemeClr val="bg2"/>
                </a:solidFill>
              </a:rPr>
              <a:t>Medición de satisfacción: la voz de nuestros usuarios.</a:t>
            </a:r>
            <a:endParaRPr lang="es-CO" sz="2500">
              <a:solidFill>
                <a:schemeClr val="bg2"/>
              </a:solidFill>
            </a:endParaRP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14C2E1DE-08FA-24D4-7955-1BE41B592F0D}"/>
              </a:ext>
            </a:extLst>
          </p:cNvPr>
          <p:cNvSpPr txBox="1">
            <a:spLocks/>
          </p:cNvSpPr>
          <p:nvPr/>
        </p:nvSpPr>
        <p:spPr>
          <a:xfrm>
            <a:off x="1191224" y="1370873"/>
            <a:ext cx="6209701" cy="480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>
                <a:solidFill>
                  <a:srgbClr val="B28A3F"/>
                </a:solidFill>
              </a:rPr>
              <a:t>Medición de la satisfacción PQRSDA</a:t>
            </a:r>
          </a:p>
        </p:txBody>
      </p:sp>
      <p:sp>
        <p:nvSpPr>
          <p:cNvPr id="7" name="Oval 58">
            <a:extLst>
              <a:ext uri="{FF2B5EF4-FFF2-40B4-BE49-F238E27FC236}">
                <a16:creationId xmlns:a16="http://schemas.microsoft.com/office/drawing/2014/main" id="{96A24B6B-25CC-E1EE-94DB-4B8E1CA77F1B}"/>
              </a:ext>
            </a:extLst>
          </p:cNvPr>
          <p:cNvSpPr/>
          <p:nvPr/>
        </p:nvSpPr>
        <p:spPr>
          <a:xfrm>
            <a:off x="511338" y="1171873"/>
            <a:ext cx="679886" cy="679886"/>
          </a:xfrm>
          <a:prstGeom prst="ellipse">
            <a:avLst/>
          </a:prstGeom>
          <a:solidFill>
            <a:srgbClr val="89BA20"/>
          </a:solidFill>
          <a:ln>
            <a:solidFill>
              <a:srgbClr val="89B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 617">
            <a:extLst>
              <a:ext uri="{FF2B5EF4-FFF2-40B4-BE49-F238E27FC236}">
                <a16:creationId xmlns:a16="http://schemas.microsoft.com/office/drawing/2014/main" id="{97007368-176A-6F25-009A-41402AB6B8E3}"/>
              </a:ext>
            </a:extLst>
          </p:cNvPr>
          <p:cNvSpPr>
            <a:spLocks noEditPoints="1"/>
          </p:cNvSpPr>
          <p:nvPr/>
        </p:nvSpPr>
        <p:spPr bwMode="auto">
          <a:xfrm>
            <a:off x="652843" y="1312690"/>
            <a:ext cx="396875" cy="406401"/>
          </a:xfrm>
          <a:custGeom>
            <a:avLst/>
            <a:gdLst>
              <a:gd name="T0" fmla="*/ 12893 w 15750"/>
              <a:gd name="T1" fmla="*/ 11360 h 16126"/>
              <a:gd name="T2" fmla="*/ 11898 w 15750"/>
              <a:gd name="T3" fmla="*/ 11619 h 16126"/>
              <a:gd name="T4" fmla="*/ 10538 w 15750"/>
              <a:gd name="T5" fmla="*/ 11883 h 16126"/>
              <a:gd name="T6" fmla="*/ 8953 w 15750"/>
              <a:gd name="T7" fmla="*/ 12135 h 16126"/>
              <a:gd name="T8" fmla="*/ 8137 w 15750"/>
              <a:gd name="T9" fmla="*/ 13329 h 16126"/>
              <a:gd name="T10" fmla="*/ 7682 w 15750"/>
              <a:gd name="T11" fmla="*/ 14102 h 16126"/>
              <a:gd name="T12" fmla="*/ 7298 w 15750"/>
              <a:gd name="T13" fmla="*/ 14617 h 16126"/>
              <a:gd name="T14" fmla="*/ 7029 w 15750"/>
              <a:gd name="T15" fmla="*/ 14705 h 16126"/>
              <a:gd name="T16" fmla="*/ 6706 w 15750"/>
              <a:gd name="T17" fmla="*/ 14356 h 16126"/>
              <a:gd name="T18" fmla="*/ 6326 w 15750"/>
              <a:gd name="T19" fmla="*/ 13729 h 16126"/>
              <a:gd name="T20" fmla="*/ 5813 w 15750"/>
              <a:gd name="T21" fmla="*/ 12717 h 16126"/>
              <a:gd name="T22" fmla="*/ 4625 w 15750"/>
              <a:gd name="T23" fmla="*/ 12646 h 16126"/>
              <a:gd name="T24" fmla="*/ 3499 w 15750"/>
              <a:gd name="T25" fmla="*/ 12721 h 16126"/>
              <a:gd name="T26" fmla="*/ 2649 w 15750"/>
              <a:gd name="T27" fmla="*/ 12741 h 16126"/>
              <a:gd name="T28" fmla="*/ 2207 w 15750"/>
              <a:gd name="T29" fmla="*/ 12695 h 16126"/>
              <a:gd name="T30" fmla="*/ 1718 w 15750"/>
              <a:gd name="T31" fmla="*/ 11585 h 16126"/>
              <a:gd name="T32" fmla="*/ 1374 w 15750"/>
              <a:gd name="T33" fmla="*/ 9232 h 16126"/>
              <a:gd name="T34" fmla="*/ 1335 w 15750"/>
              <a:gd name="T35" fmla="*/ 6730 h 16126"/>
              <a:gd name="T36" fmla="*/ 1698 w 15750"/>
              <a:gd name="T37" fmla="*/ 5142 h 16126"/>
              <a:gd name="T38" fmla="*/ 3144 w 15750"/>
              <a:gd name="T39" fmla="*/ 4342 h 16126"/>
              <a:gd name="T40" fmla="*/ 6237 w 15750"/>
              <a:gd name="T41" fmla="*/ 3106 h 16126"/>
              <a:gd name="T42" fmla="*/ 10008 w 15750"/>
              <a:gd name="T43" fmla="*/ 2010 h 16126"/>
              <a:gd name="T44" fmla="*/ 13462 w 15750"/>
              <a:gd name="T45" fmla="*/ 1668 h 16126"/>
              <a:gd name="T46" fmla="*/ 14186 w 15750"/>
              <a:gd name="T47" fmla="*/ 2826 h 16126"/>
              <a:gd name="T48" fmla="*/ 14256 w 15750"/>
              <a:gd name="T49" fmla="*/ 5758 h 16126"/>
              <a:gd name="T50" fmla="*/ 13994 w 15750"/>
              <a:gd name="T51" fmla="*/ 9003 h 16126"/>
              <a:gd name="T52" fmla="*/ 13444 w 15750"/>
              <a:gd name="T53" fmla="*/ 11051 h 16126"/>
              <a:gd name="T54" fmla="*/ 12726 w 15750"/>
              <a:gd name="T55" fmla="*/ 7227 h 16126"/>
              <a:gd name="T56" fmla="*/ 11706 w 15750"/>
              <a:gd name="T57" fmla="*/ 4133 h 16126"/>
              <a:gd name="T58" fmla="*/ 11515 w 15750"/>
              <a:gd name="T59" fmla="*/ 143 h 16126"/>
              <a:gd name="T60" fmla="*/ 6878 w 15750"/>
              <a:gd name="T61" fmla="*/ 1348 h 16126"/>
              <a:gd name="T62" fmla="*/ 2773 w 15750"/>
              <a:gd name="T63" fmla="*/ 3013 h 16126"/>
              <a:gd name="T64" fmla="*/ 634 w 15750"/>
              <a:gd name="T65" fmla="*/ 4213 h 16126"/>
              <a:gd name="T66" fmla="*/ 48 w 15750"/>
              <a:gd name="T67" fmla="*/ 6440 h 16126"/>
              <a:gd name="T68" fmla="*/ 105 w 15750"/>
              <a:gd name="T69" fmla="*/ 9444 h 16126"/>
              <a:gd name="T70" fmla="*/ 614 w 15750"/>
              <a:gd name="T71" fmla="*/ 12170 h 16126"/>
              <a:gd name="T72" fmla="*/ 1313 w 15750"/>
              <a:gd name="T73" fmla="*/ 13729 h 16126"/>
              <a:gd name="T74" fmla="*/ 1682 w 15750"/>
              <a:gd name="T75" fmla="*/ 13848 h 16126"/>
              <a:gd name="T76" fmla="*/ 2351 w 15750"/>
              <a:gd name="T77" fmla="*/ 13843 h 16126"/>
              <a:gd name="T78" fmla="*/ 3353 w 15750"/>
              <a:gd name="T79" fmla="*/ 13777 h 16126"/>
              <a:gd name="T80" fmla="*/ 4991 w 15750"/>
              <a:gd name="T81" fmla="*/ 13936 h 16126"/>
              <a:gd name="T82" fmla="*/ 5553 w 15750"/>
              <a:gd name="T83" fmla="*/ 14772 h 16126"/>
              <a:gd name="T84" fmla="*/ 6196 w 15750"/>
              <a:gd name="T85" fmla="*/ 15527 h 16126"/>
              <a:gd name="T86" fmla="*/ 6751 w 15750"/>
              <a:gd name="T87" fmla="*/ 16024 h 16126"/>
              <a:gd name="T88" fmla="*/ 7217 w 15750"/>
              <a:gd name="T89" fmla="*/ 16083 h 16126"/>
              <a:gd name="T90" fmla="*/ 7929 w 15750"/>
              <a:gd name="T91" fmla="*/ 15609 h 16126"/>
              <a:gd name="T92" fmla="*/ 8670 w 15750"/>
              <a:gd name="T93" fmla="*/ 14779 h 16126"/>
              <a:gd name="T94" fmla="*/ 9333 w 15750"/>
              <a:gd name="T95" fmla="*/ 13802 h 16126"/>
              <a:gd name="T96" fmla="*/ 10355 w 15750"/>
              <a:gd name="T97" fmla="*/ 13104 h 16126"/>
              <a:gd name="T98" fmla="*/ 12039 w 15750"/>
              <a:gd name="T99" fmla="*/ 12812 h 16126"/>
              <a:gd name="T100" fmla="*/ 13395 w 15750"/>
              <a:gd name="T101" fmla="*/ 12510 h 16126"/>
              <a:gd name="T102" fmla="*/ 14318 w 15750"/>
              <a:gd name="T103" fmla="*/ 12219 h 16126"/>
              <a:gd name="T104" fmla="*/ 14918 w 15750"/>
              <a:gd name="T105" fmla="*/ 11560 h 16126"/>
              <a:gd name="T106" fmla="*/ 15524 w 15750"/>
              <a:gd name="T107" fmla="*/ 8517 h 16126"/>
              <a:gd name="T108" fmla="*/ 15750 w 15750"/>
              <a:gd name="T109" fmla="*/ 4405 h 16126"/>
              <a:gd name="T110" fmla="*/ 15428 w 15750"/>
              <a:gd name="T111" fmla="*/ 1070 h 16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750" h="16126">
                <a:moveTo>
                  <a:pt x="13357" y="11147"/>
                </a:moveTo>
                <a:lnTo>
                  <a:pt x="13318" y="11177"/>
                </a:lnTo>
                <a:lnTo>
                  <a:pt x="13269" y="11206"/>
                </a:lnTo>
                <a:lnTo>
                  <a:pt x="13212" y="11236"/>
                </a:lnTo>
                <a:lnTo>
                  <a:pt x="13145" y="11266"/>
                </a:lnTo>
                <a:lnTo>
                  <a:pt x="13070" y="11297"/>
                </a:lnTo>
                <a:lnTo>
                  <a:pt x="12986" y="11328"/>
                </a:lnTo>
                <a:lnTo>
                  <a:pt x="12893" y="11360"/>
                </a:lnTo>
                <a:lnTo>
                  <a:pt x="12793" y="11391"/>
                </a:lnTo>
                <a:lnTo>
                  <a:pt x="12687" y="11424"/>
                </a:lnTo>
                <a:lnTo>
                  <a:pt x="12572" y="11456"/>
                </a:lnTo>
                <a:lnTo>
                  <a:pt x="12450" y="11488"/>
                </a:lnTo>
                <a:lnTo>
                  <a:pt x="12321" y="11520"/>
                </a:lnTo>
                <a:lnTo>
                  <a:pt x="12186" y="11554"/>
                </a:lnTo>
                <a:lnTo>
                  <a:pt x="12045" y="11586"/>
                </a:lnTo>
                <a:lnTo>
                  <a:pt x="11898" y="11619"/>
                </a:lnTo>
                <a:lnTo>
                  <a:pt x="11745" y="11652"/>
                </a:lnTo>
                <a:lnTo>
                  <a:pt x="11586" y="11686"/>
                </a:lnTo>
                <a:lnTo>
                  <a:pt x="11423" y="11719"/>
                </a:lnTo>
                <a:lnTo>
                  <a:pt x="11255" y="11751"/>
                </a:lnTo>
                <a:lnTo>
                  <a:pt x="11081" y="11785"/>
                </a:lnTo>
                <a:lnTo>
                  <a:pt x="10904" y="11818"/>
                </a:lnTo>
                <a:lnTo>
                  <a:pt x="10723" y="11850"/>
                </a:lnTo>
                <a:lnTo>
                  <a:pt x="10538" y="11883"/>
                </a:lnTo>
                <a:lnTo>
                  <a:pt x="10349" y="11916"/>
                </a:lnTo>
                <a:lnTo>
                  <a:pt x="10157" y="11948"/>
                </a:lnTo>
                <a:lnTo>
                  <a:pt x="9963" y="11980"/>
                </a:lnTo>
                <a:lnTo>
                  <a:pt x="9765" y="12011"/>
                </a:lnTo>
                <a:lnTo>
                  <a:pt x="9565" y="12043"/>
                </a:lnTo>
                <a:lnTo>
                  <a:pt x="9363" y="12074"/>
                </a:lnTo>
                <a:lnTo>
                  <a:pt x="9159" y="12105"/>
                </a:lnTo>
                <a:lnTo>
                  <a:pt x="8953" y="12135"/>
                </a:lnTo>
                <a:lnTo>
                  <a:pt x="8747" y="12166"/>
                </a:lnTo>
                <a:lnTo>
                  <a:pt x="8644" y="12368"/>
                </a:lnTo>
                <a:lnTo>
                  <a:pt x="8536" y="12578"/>
                </a:lnTo>
                <a:lnTo>
                  <a:pt x="8425" y="12793"/>
                </a:lnTo>
                <a:lnTo>
                  <a:pt x="8311" y="13008"/>
                </a:lnTo>
                <a:lnTo>
                  <a:pt x="8253" y="13116"/>
                </a:lnTo>
                <a:lnTo>
                  <a:pt x="8194" y="13223"/>
                </a:lnTo>
                <a:lnTo>
                  <a:pt x="8137" y="13329"/>
                </a:lnTo>
                <a:lnTo>
                  <a:pt x="8078" y="13434"/>
                </a:lnTo>
                <a:lnTo>
                  <a:pt x="8020" y="13537"/>
                </a:lnTo>
                <a:lnTo>
                  <a:pt x="7962" y="13638"/>
                </a:lnTo>
                <a:lnTo>
                  <a:pt x="7905" y="13737"/>
                </a:lnTo>
                <a:lnTo>
                  <a:pt x="7848" y="13833"/>
                </a:lnTo>
                <a:lnTo>
                  <a:pt x="7792" y="13927"/>
                </a:lnTo>
                <a:lnTo>
                  <a:pt x="7736" y="14016"/>
                </a:lnTo>
                <a:lnTo>
                  <a:pt x="7682" y="14102"/>
                </a:lnTo>
                <a:lnTo>
                  <a:pt x="7628" y="14185"/>
                </a:lnTo>
                <a:lnTo>
                  <a:pt x="7576" y="14262"/>
                </a:lnTo>
                <a:lnTo>
                  <a:pt x="7526" y="14335"/>
                </a:lnTo>
                <a:lnTo>
                  <a:pt x="7476" y="14403"/>
                </a:lnTo>
                <a:lnTo>
                  <a:pt x="7429" y="14466"/>
                </a:lnTo>
                <a:lnTo>
                  <a:pt x="7383" y="14522"/>
                </a:lnTo>
                <a:lnTo>
                  <a:pt x="7339" y="14573"/>
                </a:lnTo>
                <a:lnTo>
                  <a:pt x="7298" y="14617"/>
                </a:lnTo>
                <a:lnTo>
                  <a:pt x="7258" y="14654"/>
                </a:lnTo>
                <a:lnTo>
                  <a:pt x="7221" y="14685"/>
                </a:lnTo>
                <a:lnTo>
                  <a:pt x="7186" y="14708"/>
                </a:lnTo>
                <a:lnTo>
                  <a:pt x="7155" y="14723"/>
                </a:lnTo>
                <a:lnTo>
                  <a:pt x="7125" y="14730"/>
                </a:lnTo>
                <a:lnTo>
                  <a:pt x="7095" y="14729"/>
                </a:lnTo>
                <a:lnTo>
                  <a:pt x="7064" y="14721"/>
                </a:lnTo>
                <a:lnTo>
                  <a:pt x="7029" y="14705"/>
                </a:lnTo>
                <a:lnTo>
                  <a:pt x="6994" y="14682"/>
                </a:lnTo>
                <a:lnTo>
                  <a:pt x="6957" y="14652"/>
                </a:lnTo>
                <a:lnTo>
                  <a:pt x="6919" y="14617"/>
                </a:lnTo>
                <a:lnTo>
                  <a:pt x="6878" y="14576"/>
                </a:lnTo>
                <a:lnTo>
                  <a:pt x="6837" y="14528"/>
                </a:lnTo>
                <a:lnTo>
                  <a:pt x="6795" y="14476"/>
                </a:lnTo>
                <a:lnTo>
                  <a:pt x="6751" y="14417"/>
                </a:lnTo>
                <a:lnTo>
                  <a:pt x="6706" y="14356"/>
                </a:lnTo>
                <a:lnTo>
                  <a:pt x="6660" y="14289"/>
                </a:lnTo>
                <a:lnTo>
                  <a:pt x="6614" y="14219"/>
                </a:lnTo>
                <a:lnTo>
                  <a:pt x="6567" y="14144"/>
                </a:lnTo>
                <a:lnTo>
                  <a:pt x="6519" y="14067"/>
                </a:lnTo>
                <a:lnTo>
                  <a:pt x="6472" y="13986"/>
                </a:lnTo>
                <a:lnTo>
                  <a:pt x="6422" y="13902"/>
                </a:lnTo>
                <a:lnTo>
                  <a:pt x="6374" y="13817"/>
                </a:lnTo>
                <a:lnTo>
                  <a:pt x="6326" y="13729"/>
                </a:lnTo>
                <a:lnTo>
                  <a:pt x="6277" y="13639"/>
                </a:lnTo>
                <a:lnTo>
                  <a:pt x="6228" y="13549"/>
                </a:lnTo>
                <a:lnTo>
                  <a:pt x="6179" y="13456"/>
                </a:lnTo>
                <a:lnTo>
                  <a:pt x="6131" y="13363"/>
                </a:lnTo>
                <a:lnTo>
                  <a:pt x="6084" y="13269"/>
                </a:lnTo>
                <a:lnTo>
                  <a:pt x="5990" y="13083"/>
                </a:lnTo>
                <a:lnTo>
                  <a:pt x="5900" y="12897"/>
                </a:lnTo>
                <a:lnTo>
                  <a:pt x="5813" y="12717"/>
                </a:lnTo>
                <a:lnTo>
                  <a:pt x="5732" y="12544"/>
                </a:lnTo>
                <a:lnTo>
                  <a:pt x="5570" y="12560"/>
                </a:lnTo>
                <a:lnTo>
                  <a:pt x="5410" y="12576"/>
                </a:lnTo>
                <a:lnTo>
                  <a:pt x="5251" y="12591"/>
                </a:lnTo>
                <a:lnTo>
                  <a:pt x="5091" y="12606"/>
                </a:lnTo>
                <a:lnTo>
                  <a:pt x="4934" y="12620"/>
                </a:lnTo>
                <a:lnTo>
                  <a:pt x="4779" y="12634"/>
                </a:lnTo>
                <a:lnTo>
                  <a:pt x="4625" y="12646"/>
                </a:lnTo>
                <a:lnTo>
                  <a:pt x="4474" y="12658"/>
                </a:lnTo>
                <a:lnTo>
                  <a:pt x="4326" y="12671"/>
                </a:lnTo>
                <a:lnTo>
                  <a:pt x="4180" y="12681"/>
                </a:lnTo>
                <a:lnTo>
                  <a:pt x="4037" y="12691"/>
                </a:lnTo>
                <a:lnTo>
                  <a:pt x="3896" y="12700"/>
                </a:lnTo>
                <a:lnTo>
                  <a:pt x="3760" y="12708"/>
                </a:lnTo>
                <a:lnTo>
                  <a:pt x="3627" y="12715"/>
                </a:lnTo>
                <a:lnTo>
                  <a:pt x="3499" y="12721"/>
                </a:lnTo>
                <a:lnTo>
                  <a:pt x="3375" y="12727"/>
                </a:lnTo>
                <a:lnTo>
                  <a:pt x="3255" y="12732"/>
                </a:lnTo>
                <a:lnTo>
                  <a:pt x="3141" y="12736"/>
                </a:lnTo>
                <a:lnTo>
                  <a:pt x="3031" y="12739"/>
                </a:lnTo>
                <a:lnTo>
                  <a:pt x="2926" y="12740"/>
                </a:lnTo>
                <a:lnTo>
                  <a:pt x="2828" y="12742"/>
                </a:lnTo>
                <a:lnTo>
                  <a:pt x="2735" y="12742"/>
                </a:lnTo>
                <a:lnTo>
                  <a:pt x="2649" y="12741"/>
                </a:lnTo>
                <a:lnTo>
                  <a:pt x="2568" y="12739"/>
                </a:lnTo>
                <a:lnTo>
                  <a:pt x="2495" y="12736"/>
                </a:lnTo>
                <a:lnTo>
                  <a:pt x="2428" y="12732"/>
                </a:lnTo>
                <a:lnTo>
                  <a:pt x="2369" y="12727"/>
                </a:lnTo>
                <a:lnTo>
                  <a:pt x="2316" y="12720"/>
                </a:lnTo>
                <a:lnTo>
                  <a:pt x="2272" y="12713"/>
                </a:lnTo>
                <a:lnTo>
                  <a:pt x="2236" y="12705"/>
                </a:lnTo>
                <a:lnTo>
                  <a:pt x="2207" y="12695"/>
                </a:lnTo>
                <a:lnTo>
                  <a:pt x="2188" y="12685"/>
                </a:lnTo>
                <a:lnTo>
                  <a:pt x="2115" y="12611"/>
                </a:lnTo>
                <a:lnTo>
                  <a:pt x="2042" y="12506"/>
                </a:lnTo>
                <a:lnTo>
                  <a:pt x="1972" y="12373"/>
                </a:lnTo>
                <a:lnTo>
                  <a:pt x="1905" y="12212"/>
                </a:lnTo>
                <a:lnTo>
                  <a:pt x="1839" y="12025"/>
                </a:lnTo>
                <a:lnTo>
                  <a:pt x="1778" y="11816"/>
                </a:lnTo>
                <a:lnTo>
                  <a:pt x="1718" y="11585"/>
                </a:lnTo>
                <a:lnTo>
                  <a:pt x="1662" y="11336"/>
                </a:lnTo>
                <a:lnTo>
                  <a:pt x="1609" y="11069"/>
                </a:lnTo>
                <a:lnTo>
                  <a:pt x="1560" y="10788"/>
                </a:lnTo>
                <a:lnTo>
                  <a:pt x="1515" y="10494"/>
                </a:lnTo>
                <a:lnTo>
                  <a:pt x="1473" y="10190"/>
                </a:lnTo>
                <a:lnTo>
                  <a:pt x="1436" y="9876"/>
                </a:lnTo>
                <a:lnTo>
                  <a:pt x="1404" y="9557"/>
                </a:lnTo>
                <a:lnTo>
                  <a:pt x="1374" y="9232"/>
                </a:lnTo>
                <a:lnTo>
                  <a:pt x="1351" y="8907"/>
                </a:lnTo>
                <a:lnTo>
                  <a:pt x="1332" y="8579"/>
                </a:lnTo>
                <a:lnTo>
                  <a:pt x="1319" y="8255"/>
                </a:lnTo>
                <a:lnTo>
                  <a:pt x="1311" y="7934"/>
                </a:lnTo>
                <a:lnTo>
                  <a:pt x="1308" y="7618"/>
                </a:lnTo>
                <a:lnTo>
                  <a:pt x="1311" y="7312"/>
                </a:lnTo>
                <a:lnTo>
                  <a:pt x="1320" y="7015"/>
                </a:lnTo>
                <a:lnTo>
                  <a:pt x="1335" y="6730"/>
                </a:lnTo>
                <a:lnTo>
                  <a:pt x="1356" y="6459"/>
                </a:lnTo>
                <a:lnTo>
                  <a:pt x="1384" y="6205"/>
                </a:lnTo>
                <a:lnTo>
                  <a:pt x="1418" y="5970"/>
                </a:lnTo>
                <a:lnTo>
                  <a:pt x="1459" y="5755"/>
                </a:lnTo>
                <a:lnTo>
                  <a:pt x="1509" y="5562"/>
                </a:lnTo>
                <a:lnTo>
                  <a:pt x="1564" y="5395"/>
                </a:lnTo>
                <a:lnTo>
                  <a:pt x="1628" y="5254"/>
                </a:lnTo>
                <a:lnTo>
                  <a:pt x="1698" y="5142"/>
                </a:lnTo>
                <a:lnTo>
                  <a:pt x="1777" y="5060"/>
                </a:lnTo>
                <a:lnTo>
                  <a:pt x="1869" y="4996"/>
                </a:lnTo>
                <a:lnTo>
                  <a:pt x="1998" y="4916"/>
                </a:lnTo>
                <a:lnTo>
                  <a:pt x="2163" y="4823"/>
                </a:lnTo>
                <a:lnTo>
                  <a:pt x="2363" y="4718"/>
                </a:lnTo>
                <a:lnTo>
                  <a:pt x="2594" y="4603"/>
                </a:lnTo>
                <a:lnTo>
                  <a:pt x="2855" y="4477"/>
                </a:lnTo>
                <a:lnTo>
                  <a:pt x="3144" y="4342"/>
                </a:lnTo>
                <a:lnTo>
                  <a:pt x="3460" y="4201"/>
                </a:lnTo>
                <a:lnTo>
                  <a:pt x="3800" y="4054"/>
                </a:lnTo>
                <a:lnTo>
                  <a:pt x="4161" y="3901"/>
                </a:lnTo>
                <a:lnTo>
                  <a:pt x="4544" y="3745"/>
                </a:lnTo>
                <a:lnTo>
                  <a:pt x="4944" y="3585"/>
                </a:lnTo>
                <a:lnTo>
                  <a:pt x="5362" y="3425"/>
                </a:lnTo>
                <a:lnTo>
                  <a:pt x="5793" y="3265"/>
                </a:lnTo>
                <a:lnTo>
                  <a:pt x="6237" y="3106"/>
                </a:lnTo>
                <a:lnTo>
                  <a:pt x="6692" y="2948"/>
                </a:lnTo>
                <a:lnTo>
                  <a:pt x="7156" y="2794"/>
                </a:lnTo>
                <a:lnTo>
                  <a:pt x="7625" y="2645"/>
                </a:lnTo>
                <a:lnTo>
                  <a:pt x="8100" y="2502"/>
                </a:lnTo>
                <a:lnTo>
                  <a:pt x="8578" y="2365"/>
                </a:lnTo>
                <a:lnTo>
                  <a:pt x="9056" y="2237"/>
                </a:lnTo>
                <a:lnTo>
                  <a:pt x="9534" y="2118"/>
                </a:lnTo>
                <a:lnTo>
                  <a:pt x="10008" y="2010"/>
                </a:lnTo>
                <a:lnTo>
                  <a:pt x="10478" y="1913"/>
                </a:lnTo>
                <a:lnTo>
                  <a:pt x="10941" y="1830"/>
                </a:lnTo>
                <a:lnTo>
                  <a:pt x="11395" y="1760"/>
                </a:lnTo>
                <a:lnTo>
                  <a:pt x="11837" y="1707"/>
                </a:lnTo>
                <a:lnTo>
                  <a:pt x="12267" y="1669"/>
                </a:lnTo>
                <a:lnTo>
                  <a:pt x="12682" y="1649"/>
                </a:lnTo>
                <a:lnTo>
                  <a:pt x="13082" y="1649"/>
                </a:lnTo>
                <a:lnTo>
                  <a:pt x="13462" y="1668"/>
                </a:lnTo>
                <a:lnTo>
                  <a:pt x="13822" y="1710"/>
                </a:lnTo>
                <a:lnTo>
                  <a:pt x="13893" y="1745"/>
                </a:lnTo>
                <a:lnTo>
                  <a:pt x="13957" y="1827"/>
                </a:lnTo>
                <a:lnTo>
                  <a:pt x="14015" y="1952"/>
                </a:lnTo>
                <a:lnTo>
                  <a:pt x="14067" y="2117"/>
                </a:lnTo>
                <a:lnTo>
                  <a:pt x="14112" y="2319"/>
                </a:lnTo>
                <a:lnTo>
                  <a:pt x="14153" y="2557"/>
                </a:lnTo>
                <a:lnTo>
                  <a:pt x="14186" y="2826"/>
                </a:lnTo>
                <a:lnTo>
                  <a:pt x="14215" y="3124"/>
                </a:lnTo>
                <a:lnTo>
                  <a:pt x="14237" y="3446"/>
                </a:lnTo>
                <a:lnTo>
                  <a:pt x="14254" y="3792"/>
                </a:lnTo>
                <a:lnTo>
                  <a:pt x="14266" y="4158"/>
                </a:lnTo>
                <a:lnTo>
                  <a:pt x="14271" y="4540"/>
                </a:lnTo>
                <a:lnTo>
                  <a:pt x="14272" y="4936"/>
                </a:lnTo>
                <a:lnTo>
                  <a:pt x="14267" y="5342"/>
                </a:lnTo>
                <a:lnTo>
                  <a:pt x="14256" y="5758"/>
                </a:lnTo>
                <a:lnTo>
                  <a:pt x="14240" y="6177"/>
                </a:lnTo>
                <a:lnTo>
                  <a:pt x="14220" y="6598"/>
                </a:lnTo>
                <a:lnTo>
                  <a:pt x="14195" y="7019"/>
                </a:lnTo>
                <a:lnTo>
                  <a:pt x="14164" y="7435"/>
                </a:lnTo>
                <a:lnTo>
                  <a:pt x="14129" y="7845"/>
                </a:lnTo>
                <a:lnTo>
                  <a:pt x="14089" y="8245"/>
                </a:lnTo>
                <a:lnTo>
                  <a:pt x="14044" y="8633"/>
                </a:lnTo>
                <a:lnTo>
                  <a:pt x="13994" y="9003"/>
                </a:lnTo>
                <a:lnTo>
                  <a:pt x="13941" y="9356"/>
                </a:lnTo>
                <a:lnTo>
                  <a:pt x="13882" y="9687"/>
                </a:lnTo>
                <a:lnTo>
                  <a:pt x="13820" y="9993"/>
                </a:lnTo>
                <a:lnTo>
                  <a:pt x="13753" y="10272"/>
                </a:lnTo>
                <a:lnTo>
                  <a:pt x="13682" y="10520"/>
                </a:lnTo>
                <a:lnTo>
                  <a:pt x="13607" y="10734"/>
                </a:lnTo>
                <a:lnTo>
                  <a:pt x="13528" y="10913"/>
                </a:lnTo>
                <a:lnTo>
                  <a:pt x="13444" y="11051"/>
                </a:lnTo>
                <a:lnTo>
                  <a:pt x="13357" y="11147"/>
                </a:lnTo>
                <a:close/>
                <a:moveTo>
                  <a:pt x="4503" y="11329"/>
                </a:moveTo>
                <a:lnTo>
                  <a:pt x="11190" y="9792"/>
                </a:lnTo>
                <a:lnTo>
                  <a:pt x="11354" y="8633"/>
                </a:lnTo>
                <a:lnTo>
                  <a:pt x="4382" y="10175"/>
                </a:lnTo>
                <a:lnTo>
                  <a:pt x="4503" y="11329"/>
                </a:lnTo>
                <a:close/>
                <a:moveTo>
                  <a:pt x="2875" y="9494"/>
                </a:moveTo>
                <a:lnTo>
                  <a:pt x="12726" y="7227"/>
                </a:lnTo>
                <a:lnTo>
                  <a:pt x="12764" y="6108"/>
                </a:lnTo>
                <a:lnTo>
                  <a:pt x="2916" y="8285"/>
                </a:lnTo>
                <a:lnTo>
                  <a:pt x="2875" y="9494"/>
                </a:lnTo>
                <a:close/>
                <a:moveTo>
                  <a:pt x="11706" y="4133"/>
                </a:moveTo>
                <a:lnTo>
                  <a:pt x="4536" y="5715"/>
                </a:lnTo>
                <a:lnTo>
                  <a:pt x="4494" y="6910"/>
                </a:lnTo>
                <a:lnTo>
                  <a:pt x="11670" y="5257"/>
                </a:lnTo>
                <a:lnTo>
                  <a:pt x="11706" y="4133"/>
                </a:lnTo>
                <a:close/>
                <a:moveTo>
                  <a:pt x="14877" y="198"/>
                </a:moveTo>
                <a:lnTo>
                  <a:pt x="14475" y="101"/>
                </a:lnTo>
                <a:lnTo>
                  <a:pt x="14043" y="37"/>
                </a:lnTo>
                <a:lnTo>
                  <a:pt x="13582" y="4"/>
                </a:lnTo>
                <a:lnTo>
                  <a:pt x="13097" y="0"/>
                </a:lnTo>
                <a:lnTo>
                  <a:pt x="12588" y="23"/>
                </a:lnTo>
                <a:lnTo>
                  <a:pt x="12060" y="72"/>
                </a:lnTo>
                <a:lnTo>
                  <a:pt x="11515" y="143"/>
                </a:lnTo>
                <a:lnTo>
                  <a:pt x="10955" y="237"/>
                </a:lnTo>
                <a:lnTo>
                  <a:pt x="10384" y="350"/>
                </a:lnTo>
                <a:lnTo>
                  <a:pt x="9806" y="482"/>
                </a:lnTo>
                <a:lnTo>
                  <a:pt x="9220" y="629"/>
                </a:lnTo>
                <a:lnTo>
                  <a:pt x="8632" y="791"/>
                </a:lnTo>
                <a:lnTo>
                  <a:pt x="8044" y="967"/>
                </a:lnTo>
                <a:lnTo>
                  <a:pt x="7458" y="1152"/>
                </a:lnTo>
                <a:lnTo>
                  <a:pt x="6878" y="1348"/>
                </a:lnTo>
                <a:lnTo>
                  <a:pt x="6306" y="1549"/>
                </a:lnTo>
                <a:lnTo>
                  <a:pt x="5746" y="1757"/>
                </a:lnTo>
                <a:lnTo>
                  <a:pt x="5199" y="1968"/>
                </a:lnTo>
                <a:lnTo>
                  <a:pt x="4669" y="2180"/>
                </a:lnTo>
                <a:lnTo>
                  <a:pt x="4159" y="2393"/>
                </a:lnTo>
                <a:lnTo>
                  <a:pt x="3671" y="2604"/>
                </a:lnTo>
                <a:lnTo>
                  <a:pt x="3208" y="2811"/>
                </a:lnTo>
                <a:lnTo>
                  <a:pt x="2773" y="3013"/>
                </a:lnTo>
                <a:lnTo>
                  <a:pt x="2368" y="3207"/>
                </a:lnTo>
                <a:lnTo>
                  <a:pt x="1998" y="3393"/>
                </a:lnTo>
                <a:lnTo>
                  <a:pt x="1663" y="3567"/>
                </a:lnTo>
                <a:lnTo>
                  <a:pt x="1367" y="3730"/>
                </a:lnTo>
                <a:lnTo>
                  <a:pt x="1114" y="3877"/>
                </a:lnTo>
                <a:lnTo>
                  <a:pt x="906" y="4008"/>
                </a:lnTo>
                <a:lnTo>
                  <a:pt x="745" y="4121"/>
                </a:lnTo>
                <a:lnTo>
                  <a:pt x="634" y="4213"/>
                </a:lnTo>
                <a:lnTo>
                  <a:pt x="577" y="4284"/>
                </a:lnTo>
                <a:lnTo>
                  <a:pt x="462" y="4541"/>
                </a:lnTo>
                <a:lnTo>
                  <a:pt x="360" y="4817"/>
                </a:lnTo>
                <a:lnTo>
                  <a:pt x="272" y="5113"/>
                </a:lnTo>
                <a:lnTo>
                  <a:pt x="198" y="5424"/>
                </a:lnTo>
                <a:lnTo>
                  <a:pt x="136" y="5751"/>
                </a:lnTo>
                <a:lnTo>
                  <a:pt x="87" y="6089"/>
                </a:lnTo>
                <a:lnTo>
                  <a:pt x="48" y="6440"/>
                </a:lnTo>
                <a:lnTo>
                  <a:pt x="22" y="6800"/>
                </a:lnTo>
                <a:lnTo>
                  <a:pt x="6" y="7168"/>
                </a:lnTo>
                <a:lnTo>
                  <a:pt x="0" y="7542"/>
                </a:lnTo>
                <a:lnTo>
                  <a:pt x="4" y="7921"/>
                </a:lnTo>
                <a:lnTo>
                  <a:pt x="17" y="8302"/>
                </a:lnTo>
                <a:lnTo>
                  <a:pt x="38" y="8684"/>
                </a:lnTo>
                <a:lnTo>
                  <a:pt x="68" y="9065"/>
                </a:lnTo>
                <a:lnTo>
                  <a:pt x="105" y="9444"/>
                </a:lnTo>
                <a:lnTo>
                  <a:pt x="149" y="9818"/>
                </a:lnTo>
                <a:lnTo>
                  <a:pt x="201" y="10186"/>
                </a:lnTo>
                <a:lnTo>
                  <a:pt x="257" y="10546"/>
                </a:lnTo>
                <a:lnTo>
                  <a:pt x="320" y="10896"/>
                </a:lnTo>
                <a:lnTo>
                  <a:pt x="387" y="11236"/>
                </a:lnTo>
                <a:lnTo>
                  <a:pt x="459" y="11563"/>
                </a:lnTo>
                <a:lnTo>
                  <a:pt x="534" y="11874"/>
                </a:lnTo>
                <a:lnTo>
                  <a:pt x="614" y="12170"/>
                </a:lnTo>
                <a:lnTo>
                  <a:pt x="697" y="12447"/>
                </a:lnTo>
                <a:lnTo>
                  <a:pt x="782" y="12704"/>
                </a:lnTo>
                <a:lnTo>
                  <a:pt x="868" y="12939"/>
                </a:lnTo>
                <a:lnTo>
                  <a:pt x="957" y="13151"/>
                </a:lnTo>
                <a:lnTo>
                  <a:pt x="1046" y="13338"/>
                </a:lnTo>
                <a:lnTo>
                  <a:pt x="1135" y="13497"/>
                </a:lnTo>
                <a:lnTo>
                  <a:pt x="1224" y="13628"/>
                </a:lnTo>
                <a:lnTo>
                  <a:pt x="1313" y="13729"/>
                </a:lnTo>
                <a:lnTo>
                  <a:pt x="1401" y="13798"/>
                </a:lnTo>
                <a:lnTo>
                  <a:pt x="1423" y="13809"/>
                </a:lnTo>
                <a:lnTo>
                  <a:pt x="1451" y="13818"/>
                </a:lnTo>
                <a:lnTo>
                  <a:pt x="1485" y="13826"/>
                </a:lnTo>
                <a:lnTo>
                  <a:pt x="1526" y="13833"/>
                </a:lnTo>
                <a:lnTo>
                  <a:pt x="1572" y="13839"/>
                </a:lnTo>
                <a:lnTo>
                  <a:pt x="1624" y="13844"/>
                </a:lnTo>
                <a:lnTo>
                  <a:pt x="1682" y="13848"/>
                </a:lnTo>
                <a:lnTo>
                  <a:pt x="1747" y="13851"/>
                </a:lnTo>
                <a:lnTo>
                  <a:pt x="1816" y="13853"/>
                </a:lnTo>
                <a:lnTo>
                  <a:pt x="1892" y="13853"/>
                </a:lnTo>
                <a:lnTo>
                  <a:pt x="1972" y="13853"/>
                </a:lnTo>
                <a:lnTo>
                  <a:pt x="2059" y="13852"/>
                </a:lnTo>
                <a:lnTo>
                  <a:pt x="2151" y="13850"/>
                </a:lnTo>
                <a:lnTo>
                  <a:pt x="2248" y="13847"/>
                </a:lnTo>
                <a:lnTo>
                  <a:pt x="2351" y="13843"/>
                </a:lnTo>
                <a:lnTo>
                  <a:pt x="2458" y="13838"/>
                </a:lnTo>
                <a:lnTo>
                  <a:pt x="2571" y="13832"/>
                </a:lnTo>
                <a:lnTo>
                  <a:pt x="2689" y="13826"/>
                </a:lnTo>
                <a:lnTo>
                  <a:pt x="2812" y="13818"/>
                </a:lnTo>
                <a:lnTo>
                  <a:pt x="2940" y="13809"/>
                </a:lnTo>
                <a:lnTo>
                  <a:pt x="3074" y="13800"/>
                </a:lnTo>
                <a:lnTo>
                  <a:pt x="3211" y="13788"/>
                </a:lnTo>
                <a:lnTo>
                  <a:pt x="3353" y="13777"/>
                </a:lnTo>
                <a:lnTo>
                  <a:pt x="3500" y="13765"/>
                </a:lnTo>
                <a:lnTo>
                  <a:pt x="3808" y="13738"/>
                </a:lnTo>
                <a:lnTo>
                  <a:pt x="4133" y="13708"/>
                </a:lnTo>
                <a:lnTo>
                  <a:pt x="4476" y="13674"/>
                </a:lnTo>
                <a:lnTo>
                  <a:pt x="4835" y="13636"/>
                </a:lnTo>
                <a:lnTo>
                  <a:pt x="4883" y="13734"/>
                </a:lnTo>
                <a:lnTo>
                  <a:pt x="4934" y="13834"/>
                </a:lnTo>
                <a:lnTo>
                  <a:pt x="4991" y="13936"/>
                </a:lnTo>
                <a:lnTo>
                  <a:pt x="5051" y="14038"/>
                </a:lnTo>
                <a:lnTo>
                  <a:pt x="5115" y="14142"/>
                </a:lnTo>
                <a:lnTo>
                  <a:pt x="5181" y="14248"/>
                </a:lnTo>
                <a:lnTo>
                  <a:pt x="5251" y="14353"/>
                </a:lnTo>
                <a:lnTo>
                  <a:pt x="5323" y="14459"/>
                </a:lnTo>
                <a:lnTo>
                  <a:pt x="5398" y="14564"/>
                </a:lnTo>
                <a:lnTo>
                  <a:pt x="5475" y="14668"/>
                </a:lnTo>
                <a:lnTo>
                  <a:pt x="5553" y="14772"/>
                </a:lnTo>
                <a:lnTo>
                  <a:pt x="5632" y="14875"/>
                </a:lnTo>
                <a:lnTo>
                  <a:pt x="5713" y="14976"/>
                </a:lnTo>
                <a:lnTo>
                  <a:pt x="5793" y="15075"/>
                </a:lnTo>
                <a:lnTo>
                  <a:pt x="5875" y="15171"/>
                </a:lnTo>
                <a:lnTo>
                  <a:pt x="5956" y="15265"/>
                </a:lnTo>
                <a:lnTo>
                  <a:pt x="6036" y="15356"/>
                </a:lnTo>
                <a:lnTo>
                  <a:pt x="6117" y="15444"/>
                </a:lnTo>
                <a:lnTo>
                  <a:pt x="6196" y="15527"/>
                </a:lnTo>
                <a:lnTo>
                  <a:pt x="6273" y="15607"/>
                </a:lnTo>
                <a:lnTo>
                  <a:pt x="6350" y="15682"/>
                </a:lnTo>
                <a:lnTo>
                  <a:pt x="6423" y="15753"/>
                </a:lnTo>
                <a:lnTo>
                  <a:pt x="6495" y="15820"/>
                </a:lnTo>
                <a:lnTo>
                  <a:pt x="6564" y="15879"/>
                </a:lnTo>
                <a:lnTo>
                  <a:pt x="6630" y="15934"/>
                </a:lnTo>
                <a:lnTo>
                  <a:pt x="6693" y="15983"/>
                </a:lnTo>
                <a:lnTo>
                  <a:pt x="6751" y="16024"/>
                </a:lnTo>
                <a:lnTo>
                  <a:pt x="6806" y="16059"/>
                </a:lnTo>
                <a:lnTo>
                  <a:pt x="6856" y="16088"/>
                </a:lnTo>
                <a:lnTo>
                  <a:pt x="6902" y="16109"/>
                </a:lnTo>
                <a:lnTo>
                  <a:pt x="6943" y="16121"/>
                </a:lnTo>
                <a:lnTo>
                  <a:pt x="6979" y="16126"/>
                </a:lnTo>
                <a:lnTo>
                  <a:pt x="7056" y="16121"/>
                </a:lnTo>
                <a:lnTo>
                  <a:pt x="7135" y="16107"/>
                </a:lnTo>
                <a:lnTo>
                  <a:pt x="7217" y="16083"/>
                </a:lnTo>
                <a:lnTo>
                  <a:pt x="7301" y="16050"/>
                </a:lnTo>
                <a:lnTo>
                  <a:pt x="7386" y="16009"/>
                </a:lnTo>
                <a:lnTo>
                  <a:pt x="7474" y="15960"/>
                </a:lnTo>
                <a:lnTo>
                  <a:pt x="7563" y="15903"/>
                </a:lnTo>
                <a:lnTo>
                  <a:pt x="7653" y="15840"/>
                </a:lnTo>
                <a:lnTo>
                  <a:pt x="7744" y="15769"/>
                </a:lnTo>
                <a:lnTo>
                  <a:pt x="7836" y="15692"/>
                </a:lnTo>
                <a:lnTo>
                  <a:pt x="7929" y="15609"/>
                </a:lnTo>
                <a:lnTo>
                  <a:pt x="8023" y="15520"/>
                </a:lnTo>
                <a:lnTo>
                  <a:pt x="8116" y="15426"/>
                </a:lnTo>
                <a:lnTo>
                  <a:pt x="8209" y="15329"/>
                </a:lnTo>
                <a:lnTo>
                  <a:pt x="8302" y="15226"/>
                </a:lnTo>
                <a:lnTo>
                  <a:pt x="8396" y="15119"/>
                </a:lnTo>
                <a:lnTo>
                  <a:pt x="8488" y="15008"/>
                </a:lnTo>
                <a:lnTo>
                  <a:pt x="8579" y="14895"/>
                </a:lnTo>
                <a:lnTo>
                  <a:pt x="8670" y="14779"/>
                </a:lnTo>
                <a:lnTo>
                  <a:pt x="8759" y="14660"/>
                </a:lnTo>
                <a:lnTo>
                  <a:pt x="8847" y="14540"/>
                </a:lnTo>
                <a:lnTo>
                  <a:pt x="8933" y="14418"/>
                </a:lnTo>
                <a:lnTo>
                  <a:pt x="9018" y="14295"/>
                </a:lnTo>
                <a:lnTo>
                  <a:pt x="9100" y="14172"/>
                </a:lnTo>
                <a:lnTo>
                  <a:pt x="9180" y="14049"/>
                </a:lnTo>
                <a:lnTo>
                  <a:pt x="9258" y="13925"/>
                </a:lnTo>
                <a:lnTo>
                  <a:pt x="9333" y="13802"/>
                </a:lnTo>
                <a:lnTo>
                  <a:pt x="9405" y="13680"/>
                </a:lnTo>
                <a:lnTo>
                  <a:pt x="9474" y="13559"/>
                </a:lnTo>
                <a:lnTo>
                  <a:pt x="9540" y="13440"/>
                </a:lnTo>
                <a:lnTo>
                  <a:pt x="9602" y="13323"/>
                </a:lnTo>
                <a:lnTo>
                  <a:pt x="9661" y="13209"/>
                </a:lnTo>
                <a:lnTo>
                  <a:pt x="9895" y="13175"/>
                </a:lnTo>
                <a:lnTo>
                  <a:pt x="10127" y="13139"/>
                </a:lnTo>
                <a:lnTo>
                  <a:pt x="10355" y="13104"/>
                </a:lnTo>
                <a:lnTo>
                  <a:pt x="10580" y="13069"/>
                </a:lnTo>
                <a:lnTo>
                  <a:pt x="10801" y="13032"/>
                </a:lnTo>
                <a:lnTo>
                  <a:pt x="11019" y="12996"/>
                </a:lnTo>
                <a:lnTo>
                  <a:pt x="11231" y="12960"/>
                </a:lnTo>
                <a:lnTo>
                  <a:pt x="11440" y="12924"/>
                </a:lnTo>
                <a:lnTo>
                  <a:pt x="11645" y="12886"/>
                </a:lnTo>
                <a:lnTo>
                  <a:pt x="11845" y="12849"/>
                </a:lnTo>
                <a:lnTo>
                  <a:pt x="12039" y="12812"/>
                </a:lnTo>
                <a:lnTo>
                  <a:pt x="12229" y="12773"/>
                </a:lnTo>
                <a:lnTo>
                  <a:pt x="12413" y="12736"/>
                </a:lnTo>
                <a:lnTo>
                  <a:pt x="12592" y="12699"/>
                </a:lnTo>
                <a:lnTo>
                  <a:pt x="12765" y="12660"/>
                </a:lnTo>
                <a:lnTo>
                  <a:pt x="12932" y="12623"/>
                </a:lnTo>
                <a:lnTo>
                  <a:pt x="13093" y="12586"/>
                </a:lnTo>
                <a:lnTo>
                  <a:pt x="13247" y="12548"/>
                </a:lnTo>
                <a:lnTo>
                  <a:pt x="13395" y="12510"/>
                </a:lnTo>
                <a:lnTo>
                  <a:pt x="13537" y="12473"/>
                </a:lnTo>
                <a:lnTo>
                  <a:pt x="13671" y="12436"/>
                </a:lnTo>
                <a:lnTo>
                  <a:pt x="13798" y="12399"/>
                </a:lnTo>
                <a:lnTo>
                  <a:pt x="13918" y="12362"/>
                </a:lnTo>
                <a:lnTo>
                  <a:pt x="14030" y="12326"/>
                </a:lnTo>
                <a:lnTo>
                  <a:pt x="14134" y="12290"/>
                </a:lnTo>
                <a:lnTo>
                  <a:pt x="14229" y="12254"/>
                </a:lnTo>
                <a:lnTo>
                  <a:pt x="14318" y="12219"/>
                </a:lnTo>
                <a:lnTo>
                  <a:pt x="14397" y="12184"/>
                </a:lnTo>
                <a:lnTo>
                  <a:pt x="14468" y="12149"/>
                </a:lnTo>
                <a:lnTo>
                  <a:pt x="14530" y="12115"/>
                </a:lnTo>
                <a:lnTo>
                  <a:pt x="14583" y="12082"/>
                </a:lnTo>
                <a:lnTo>
                  <a:pt x="14627" y="12050"/>
                </a:lnTo>
                <a:lnTo>
                  <a:pt x="14726" y="11938"/>
                </a:lnTo>
                <a:lnTo>
                  <a:pt x="14824" y="11773"/>
                </a:lnTo>
                <a:lnTo>
                  <a:pt x="14918" y="11560"/>
                </a:lnTo>
                <a:lnTo>
                  <a:pt x="15009" y="11301"/>
                </a:lnTo>
                <a:lnTo>
                  <a:pt x="15097" y="11000"/>
                </a:lnTo>
                <a:lnTo>
                  <a:pt x="15179" y="10661"/>
                </a:lnTo>
                <a:lnTo>
                  <a:pt x="15259" y="10287"/>
                </a:lnTo>
                <a:lnTo>
                  <a:pt x="15333" y="9882"/>
                </a:lnTo>
                <a:lnTo>
                  <a:pt x="15402" y="9450"/>
                </a:lnTo>
                <a:lnTo>
                  <a:pt x="15466" y="8993"/>
                </a:lnTo>
                <a:lnTo>
                  <a:pt x="15524" y="8517"/>
                </a:lnTo>
                <a:lnTo>
                  <a:pt x="15577" y="8024"/>
                </a:lnTo>
                <a:lnTo>
                  <a:pt x="15623" y="7517"/>
                </a:lnTo>
                <a:lnTo>
                  <a:pt x="15662" y="7002"/>
                </a:lnTo>
                <a:lnTo>
                  <a:pt x="15695" y="6479"/>
                </a:lnTo>
                <a:lnTo>
                  <a:pt x="15721" y="5955"/>
                </a:lnTo>
                <a:lnTo>
                  <a:pt x="15738" y="5432"/>
                </a:lnTo>
                <a:lnTo>
                  <a:pt x="15748" y="4915"/>
                </a:lnTo>
                <a:lnTo>
                  <a:pt x="15750" y="4405"/>
                </a:lnTo>
                <a:lnTo>
                  <a:pt x="15743" y="3908"/>
                </a:lnTo>
                <a:lnTo>
                  <a:pt x="15727" y="3426"/>
                </a:lnTo>
                <a:lnTo>
                  <a:pt x="15703" y="2965"/>
                </a:lnTo>
                <a:lnTo>
                  <a:pt x="15667" y="2525"/>
                </a:lnTo>
                <a:lnTo>
                  <a:pt x="15624" y="2113"/>
                </a:lnTo>
                <a:lnTo>
                  <a:pt x="15569" y="1730"/>
                </a:lnTo>
                <a:lnTo>
                  <a:pt x="15504" y="1381"/>
                </a:lnTo>
                <a:lnTo>
                  <a:pt x="15428" y="1070"/>
                </a:lnTo>
                <a:lnTo>
                  <a:pt x="15342" y="798"/>
                </a:lnTo>
                <a:lnTo>
                  <a:pt x="15244" y="573"/>
                </a:lnTo>
                <a:lnTo>
                  <a:pt x="15133" y="394"/>
                </a:lnTo>
                <a:lnTo>
                  <a:pt x="15011" y="268"/>
                </a:lnTo>
                <a:lnTo>
                  <a:pt x="14877" y="19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6" name="Imagen 1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083457F-BCD9-78CF-C332-D428A30A2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92" y="2050759"/>
            <a:ext cx="8505930" cy="183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5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14E2-87F4-FB79-00D2-BA4D6F21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16504E4-9D8D-418A-DF08-79ED097D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0" y="38185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Encuestas de satisfacción realizadas en ferias y otros espacios de relacionamiento ciudadano</a:t>
            </a:r>
            <a:endParaRPr lang="es-CO" sz="25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0ABA374-D962-F62F-E31A-6A472D7CFC5B}"/>
              </a:ext>
            </a:extLst>
          </p:cNvPr>
          <p:cNvSpPr txBox="1"/>
          <p:nvPr/>
        </p:nvSpPr>
        <p:spPr>
          <a:xfrm>
            <a:off x="7831074" y="1591258"/>
            <a:ext cx="3975444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050">
                <a:solidFill>
                  <a:schemeClr val="tx1">
                    <a:lumMod val="50000"/>
                    <a:lumOff val="50000"/>
                  </a:schemeClr>
                </a:solidFill>
              </a:rPr>
              <a:t>Con el propósito de compartir los resultados de la percepción de los participantes en los espacios de Relacionamiento Ciudadano, se elaboraron informes que recogen información relevante para destacar y que se encuentran publicados en la página web de Fogafín para consulta de los interesados.</a:t>
            </a:r>
            <a:endParaRPr lang="es-CO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CO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CO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Enlace noticias de los informes</a:t>
            </a:r>
          </a:p>
          <a:p>
            <a:endParaRPr lang="es-CO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https://www.fogafin.gov.co/noticias/ciudadania-y-educacion/fogafin-promueve-educacion-financiera-y-oportunidades-de-practica-profesional-en-el-open-day-de-la-universidad-ean</a:t>
            </a:r>
            <a:endParaRPr lang="es-CO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CO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CO" sz="800" u="sng">
                <a:hlinkClick r:id="rId3"/>
              </a:rPr>
              <a:t>https://www.fogafin.gov.co/noticias/ciudadania-y-educacion/fogafin-promueve-educacion-financiera-en-el-concurso-academico-nacional-de-economia-cane</a:t>
            </a:r>
          </a:p>
          <a:p>
            <a:endParaRPr lang="es-CO" sz="800" u="sng">
              <a:hlinkClick r:id="rId3"/>
            </a:endParaRPr>
          </a:p>
          <a:p>
            <a:r>
              <a:rPr lang="es-CO" sz="800" u="sng">
                <a:hlinkClick r:id="rId3"/>
              </a:rPr>
              <a:t>https://www.fogafin.gov.co/noticias/ciudadania-y-educacion/educacion-financiera-para-nuevas-generaciones-fogafin-participa-en-ferias-nueva-pangea-emprende-en-narino</a:t>
            </a:r>
          </a:p>
          <a:p>
            <a:endParaRPr lang="es-CO" sz="800" u="sng">
              <a:hlinkClick r:id="rId3"/>
            </a:endParaRPr>
          </a:p>
          <a:p>
            <a:r>
              <a:rPr lang="es-CO" sz="800" u="sng">
                <a:hlinkClick r:id="rId3"/>
              </a:rPr>
              <a:t>https://www.fogafin.gov.co/noticias/ciudadania-y-educacion/construyendo-confianza-desde-la-ninez-fogafin-promueve-el-ahorro-en-ferias-de-meta</a:t>
            </a:r>
            <a:endParaRPr lang="es-CO" sz="800" u="sng"/>
          </a:p>
          <a:p>
            <a:endParaRPr lang="es-CO" sz="800"/>
          </a:p>
          <a:p>
            <a:endParaRPr lang="es-CO" sz="800"/>
          </a:p>
          <a:p>
            <a:endParaRPr lang="es-CO" sz="8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id-29630433-B07D-4FDE-BDAF-8C0EE25D4487" descr="Captura de pantalla 2025-12-02 a la(s) 12.32.00 p.m..png">
            <a:extLst>
              <a:ext uri="{FF2B5EF4-FFF2-40B4-BE49-F238E27FC236}">
                <a16:creationId xmlns:a16="http://schemas.microsoft.com/office/drawing/2014/main" id="{C88DDB4A-2462-7ECA-9B47-680E3874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2" y="1116406"/>
            <a:ext cx="6641612" cy="506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504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ACC7-7D11-D209-18AB-BF7D55FAA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099FBA32-E7AB-74FA-6A99-04653D50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611" y="1510861"/>
            <a:ext cx="9642145" cy="744893"/>
          </a:xfrm>
        </p:spPr>
        <p:txBody>
          <a:bodyPr/>
          <a:lstStyle/>
          <a:p>
            <a:pPr algn="l"/>
            <a:r>
              <a:rPr lang="es-CO">
                <a:solidFill>
                  <a:schemeClr val="accent5">
                    <a:lumMod val="75000"/>
                  </a:schemeClr>
                </a:solidFill>
              </a:rPr>
              <a:t>1. Resultados vigencia 2025</a:t>
            </a:r>
          </a:p>
        </p:txBody>
      </p:sp>
      <p:sp>
        <p:nvSpPr>
          <p:cNvPr id="23" name="Título 20">
            <a:extLst>
              <a:ext uri="{FF2B5EF4-FFF2-40B4-BE49-F238E27FC236}">
                <a16:creationId xmlns:a16="http://schemas.microsoft.com/office/drawing/2014/main" id="{D1959B76-78A9-B7CC-42D7-717DC3123CFF}"/>
              </a:ext>
            </a:extLst>
          </p:cNvPr>
          <p:cNvSpPr txBox="1">
            <a:spLocks/>
          </p:cNvSpPr>
          <p:nvPr/>
        </p:nvSpPr>
        <p:spPr>
          <a:xfrm>
            <a:off x="4042612" y="2407331"/>
            <a:ext cx="6508848" cy="744893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/>
              <a:t>2.</a:t>
            </a:r>
            <a:r>
              <a:rPr lang="es-MX"/>
              <a:t> </a:t>
            </a:r>
            <a:r>
              <a:rPr lang="es-MX" sz="3600"/>
              <a:t>Mejoras implementadas</a:t>
            </a:r>
            <a:endParaRPr lang="es-CO" sz="3600"/>
          </a:p>
        </p:txBody>
      </p:sp>
      <p:pic>
        <p:nvPicPr>
          <p:cNvPr id="26" name="Imagen 2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56D8176-EB89-D25E-DCC6-0EF4B654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0" y="1353765"/>
            <a:ext cx="3842746" cy="3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8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, Sitio web&#10;&#10;El contenido generado por IA puede ser incorrecto.">
            <a:extLst>
              <a:ext uri="{FF2B5EF4-FFF2-40B4-BE49-F238E27FC236}">
                <a16:creationId xmlns:a16="http://schemas.microsoft.com/office/drawing/2014/main" id="{708DB946-8B16-CED7-830C-57C36E37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93" y="870191"/>
            <a:ext cx="8804432" cy="511761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17D1B24-34E7-7A62-B0BE-9A5FFBCA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0" y="15325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Inventario de pendientes de entidades liquidadas</a:t>
            </a:r>
            <a:endParaRPr lang="es-CO" sz="2500"/>
          </a:p>
        </p:txBody>
      </p:sp>
    </p:spTree>
    <p:extLst>
      <p:ext uri="{BB962C8B-B14F-4D97-AF65-F5344CB8AC3E}">
        <p14:creationId xmlns:p14="http://schemas.microsoft.com/office/powerpoint/2010/main" val="331222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CD7A048-0C26-1F0C-7BE6-E55492DB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0" y="153257"/>
            <a:ext cx="11439854" cy="571610"/>
          </a:xfrm>
        </p:spPr>
        <p:txBody>
          <a:bodyPr>
            <a:noAutofit/>
          </a:bodyPr>
          <a:lstStyle/>
          <a:p>
            <a:r>
              <a:rPr lang="es-MX" sz="2500"/>
              <a:t>Nuevo espacio de atención presencial: “Conexión Ciudadana”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171C14-B805-C581-0D2A-E4BC66705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02" y="1077277"/>
            <a:ext cx="2646045" cy="4703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2B233A-2A62-A175-5921-4F6AA0A10971}"/>
              </a:ext>
            </a:extLst>
          </p:cNvPr>
          <p:cNvSpPr txBox="1"/>
          <p:nvPr/>
        </p:nvSpPr>
        <p:spPr>
          <a:xfrm>
            <a:off x="5179032" y="2100079"/>
            <a:ext cx="4800600" cy="1896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13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Este espacio fue diseñado para ofrecer un entorno más accesible, cómodo y orientado a fortalecer la interacción directa con la ciudadanía, garantizando una </a:t>
            </a:r>
            <a:r>
              <a:rPr lang="es-CO" sz="1300" b="1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atención personalizada y eficiente</a:t>
            </a:r>
            <a:r>
              <a:rPr lang="es-CO" sz="13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. Con esta iniciativa, se busca mejorar la experiencia del usuario y consolidar la estrategia institucional de cercanía y transparencia en la prestación de los servicios.</a:t>
            </a:r>
          </a:p>
          <a:p>
            <a:pPr marL="135064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1300" ker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13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57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FD82944-5835-2522-BB02-279FC4D8C2C3}"/>
              </a:ext>
            </a:extLst>
          </p:cNvPr>
          <p:cNvSpPr txBox="1">
            <a:spLocks/>
          </p:cNvSpPr>
          <p:nvPr/>
        </p:nvSpPr>
        <p:spPr>
          <a:xfrm>
            <a:off x="249680" y="286607"/>
            <a:ext cx="11439854" cy="57161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/>
              <a:t>Desarrolló </a:t>
            </a:r>
            <a:r>
              <a:rPr lang="es-CO" sz="2800" b="1"/>
              <a:t>de actividades de Relacionamiento ciudadano </a:t>
            </a:r>
            <a:endParaRPr lang="es-MX" sz="2000"/>
          </a:p>
        </p:txBody>
      </p: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7FC9F0BE-76F8-DD65-511A-624AABEC2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64" y="1026105"/>
            <a:ext cx="4476933" cy="4805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CA3076C-1959-A1F6-0A3A-6911270659B2}"/>
              </a:ext>
            </a:extLst>
          </p:cNvPr>
          <p:cNvSpPr txBox="1"/>
          <p:nvPr/>
        </p:nvSpPr>
        <p:spPr>
          <a:xfrm>
            <a:off x="5836257" y="1694587"/>
            <a:ext cx="5719927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t">
              <a:lnSpc>
                <a:spcPts val="1500"/>
              </a:lnSpc>
              <a:buNone/>
            </a:pPr>
            <a:r>
              <a:rPr lang="es-MX" sz="12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Bajo el concepto creativo </a:t>
            </a:r>
            <a:r>
              <a:rPr lang="es-MX" sz="1200" b="1" i="1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“Camino del Ahorro Seguro”</a:t>
            </a:r>
            <a:r>
              <a:rPr lang="es-MX" sz="12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, Fogafín desarrolló acciones lúdico‑pedagógicas orientadas a mostrar que, aunque existen múltiples formas de guardar el dinero, la opción más segura es hacerlo a través de productos protegidos por el Seguro de Depósitos. </a:t>
            </a:r>
          </a:p>
          <a:p>
            <a:pPr algn="just" fontAlgn="t">
              <a:lnSpc>
                <a:spcPts val="1500"/>
              </a:lnSpc>
              <a:buNone/>
            </a:pPr>
            <a:endParaRPr lang="es-MX" sz="120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  <a:p>
            <a:pPr algn="just" fontAlgn="t">
              <a:lnSpc>
                <a:spcPts val="1500"/>
              </a:lnSpc>
              <a:buNone/>
            </a:pPr>
            <a:r>
              <a:rPr lang="es-MX" sz="12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Estas actividades buscan </a:t>
            </a:r>
            <a:r>
              <a:rPr lang="es-MX" sz="1200" b="1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fortalecer la confianza en el Sistema Financiero </a:t>
            </a:r>
            <a:r>
              <a:rPr lang="es-MX" sz="12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y </a:t>
            </a:r>
            <a:r>
              <a:rPr lang="es-MX" sz="1200" b="1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promover el ahorro seguro </a:t>
            </a:r>
            <a:r>
              <a:rPr lang="es-MX" sz="12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mediante experiencias didácticas dirigidas a niños, niñas, adolescentes y ciudadanía en general, en espacios de relacionamiento ciudadano como son las ferias de educación financiera, entre otros. La estrategia refuerza la presencia institucional de Fogafín y su compromiso con la educación financiera, utilizando un </a:t>
            </a:r>
            <a:r>
              <a:rPr lang="es-MX" sz="1200" b="1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lenguaje claro, sencillo y accesible </a:t>
            </a:r>
            <a:r>
              <a:rPr lang="es-MX" sz="120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para todas las audiencias.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1200">
              <a:solidFill>
                <a:schemeClr val="tx1">
                  <a:lumMod val="65000"/>
                  <a:lumOff val="35000"/>
                </a:schemeClr>
              </a:solidFill>
              <a:ea typeface="Sarabun"/>
              <a:cs typeface="Segoe UI" panose="020B0502040204020203" pitchFamily="34" charset="0"/>
              <a:sym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2448609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18590-5023-EAC5-DA7C-748C710D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9" y="345080"/>
            <a:ext cx="8851436" cy="571610"/>
          </a:xfrm>
        </p:spPr>
        <p:txBody>
          <a:bodyPr>
            <a:normAutofit fontScale="90000"/>
          </a:bodyPr>
          <a:lstStyle/>
          <a:p>
            <a:r>
              <a:rPr lang="es-CO"/>
              <a:t>Juego desarrollados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1E2843-01C0-09A8-C77B-DCF3812AA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618" y="1312616"/>
            <a:ext cx="4214588" cy="1435985"/>
          </a:xfrm>
        </p:spPr>
        <p:txBody>
          <a:bodyPr/>
          <a:lstStyle/>
          <a:p>
            <a:pPr algn="just"/>
            <a:r>
              <a:rPr lang="es-CO" b="1">
                <a:solidFill>
                  <a:srgbClr val="1B5A8A"/>
                </a:solidFill>
              </a:rPr>
              <a:t>Tablero Plinko:</a:t>
            </a:r>
            <a:r>
              <a:rPr lang="es-CO">
                <a:solidFill>
                  <a:srgbClr val="1B5A8A"/>
                </a:solidFill>
              </a:rPr>
              <a:t> </a:t>
            </a:r>
            <a:r>
              <a:rPr lang="es-CO">
                <a:solidFill>
                  <a:schemeClr val="tx1">
                    <a:lumMod val="65000"/>
                    <a:lumOff val="35000"/>
                  </a:schemeClr>
                </a:solidFill>
              </a:rPr>
              <a:t>Los participantes lanzan un disco que, al caer en una casilla, determina una pregunta según color y categoría. Al responder correctamente, ganan artículos del material de divulgación. Cada participante tiene derecho a dos lanzamientos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ADDE2F-742D-455A-13EE-E274EAE75B0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36452" y="1312616"/>
            <a:ext cx="4214588" cy="1040059"/>
          </a:xfrm>
        </p:spPr>
        <p:txBody>
          <a:bodyPr/>
          <a:lstStyle/>
          <a:p>
            <a:pPr algn="just"/>
            <a:r>
              <a:rPr lang="es-CO" b="1">
                <a:solidFill>
                  <a:srgbClr val="1B5A8A"/>
                </a:solidFill>
              </a:rPr>
              <a:t>Futbolito tipo escalera:</a:t>
            </a:r>
            <a:r>
              <a:rPr lang="es-CO">
                <a:solidFill>
                  <a:srgbClr val="1B5A8A"/>
                </a:solidFill>
              </a:rPr>
              <a:t> </a:t>
            </a:r>
            <a:r>
              <a:rPr lang="es-CO">
                <a:solidFill>
                  <a:schemeClr val="tx1">
                    <a:lumMod val="65000"/>
                    <a:lumOff val="35000"/>
                  </a:schemeClr>
                </a:solidFill>
              </a:rPr>
              <a:t>Vinculado al concepto del ahorro seguro, permite avanzar o retroceder según el resultado, reforzando el aprendizaje de manera divertida.</a:t>
            </a:r>
          </a:p>
        </p:txBody>
      </p:sp>
      <p:pic>
        <p:nvPicPr>
          <p:cNvPr id="5" name="Marcador de posición de imagen 25">
            <a:extLst>
              <a:ext uri="{FF2B5EF4-FFF2-40B4-BE49-F238E27FC236}">
                <a16:creationId xmlns:a16="http://schemas.microsoft.com/office/drawing/2014/main" id="{4F5DBF1E-4395-DE4E-BC04-A9B504AE7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r="21866"/>
          <a:stretch>
            <a:fillRect/>
          </a:stretch>
        </p:blipFill>
        <p:spPr>
          <a:xfrm rot="5400000">
            <a:off x="1640325" y="3027515"/>
            <a:ext cx="3057525" cy="305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B027E1-E7B3-6AFF-B6E9-9BCA03022C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20122"/>
          <a:stretch>
            <a:fillRect/>
          </a:stretch>
        </p:blipFill>
        <p:spPr bwMode="auto">
          <a:xfrm>
            <a:off x="6847356" y="2748601"/>
            <a:ext cx="3192780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4869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49302E1-94D9-82B7-28EC-DD878CC9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55" y="1433858"/>
            <a:ext cx="9642145" cy="744893"/>
          </a:xfrm>
        </p:spPr>
        <p:txBody>
          <a:bodyPr/>
          <a:lstStyle/>
          <a:p>
            <a:r>
              <a:rPr lang="es-CO"/>
              <a:t>Gracias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1EC2A55-E076-79D5-60C3-49C7DB83F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</p:spPr>
        <p:txBody>
          <a:bodyPr>
            <a:normAutofit/>
          </a:bodyPr>
          <a:lstStyle/>
          <a:p>
            <a:r>
              <a:rPr lang="es-MX" sz="2800"/>
              <a:t>El desconocimiento del Seguro de Depósitos de Fogafín equivale a su inexistencia</a:t>
            </a:r>
            <a:endParaRPr lang="es-CO" sz="2800"/>
          </a:p>
        </p:txBody>
      </p:sp>
    </p:spTree>
    <p:extLst>
      <p:ext uri="{BB962C8B-B14F-4D97-AF65-F5344CB8AC3E}">
        <p14:creationId xmlns:p14="http://schemas.microsoft.com/office/powerpoint/2010/main" val="397228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5FF5B-0516-4907-9B15-280B5D94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Temáticas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C03444-72C9-4EAD-BF54-32D51F683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arenR" startAt="2"/>
            </a:pP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</a:rPr>
              <a:t>Redes y articulación </a:t>
            </a:r>
          </a:p>
          <a:p>
            <a:pPr>
              <a:buFont typeface="+mj-lt"/>
              <a:buAutoNum type="arabicParenR" startAt="2"/>
            </a:pPr>
            <a:r>
              <a:rPr lang="es-MX">
                <a:solidFill>
                  <a:schemeClr val="bg1">
                    <a:lumMod val="90000"/>
                  </a:schemeClr>
                </a:solidFill>
              </a:rPr>
              <a:t>Cultura de la legalidad y el estado abierto </a:t>
            </a:r>
          </a:p>
        </p:txBody>
      </p:sp>
    </p:spTree>
    <p:extLst>
      <p:ext uri="{BB962C8B-B14F-4D97-AF65-F5344CB8AC3E}">
        <p14:creationId xmlns:p14="http://schemas.microsoft.com/office/powerpoint/2010/main" val="339280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F80F02E9-6006-32D1-C6C2-97F978BD3F68}"/>
              </a:ext>
            </a:extLst>
          </p:cNvPr>
          <p:cNvSpPr txBox="1"/>
          <p:nvPr/>
        </p:nvSpPr>
        <p:spPr>
          <a:xfrm>
            <a:off x="5547130" y="3320708"/>
            <a:ext cx="4950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0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Redes internas</a:t>
            </a:r>
            <a:endParaRPr lang="en-US" sz="500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FAF78C5-C7B3-E1A3-18B2-DB5CBA959255}"/>
              </a:ext>
            </a:extLst>
          </p:cNvPr>
          <p:cNvSpPr txBox="1"/>
          <p:nvPr/>
        </p:nvSpPr>
        <p:spPr>
          <a:xfrm>
            <a:off x="5547130" y="2827857"/>
            <a:ext cx="2772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</a:t>
            </a:r>
            <a:endParaRPr lang="en-US" sz="4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3078C379-1B6B-1231-7893-097139BFA8CE}"/>
              </a:ext>
            </a:extLst>
          </p:cNvPr>
          <p:cNvGrpSpPr/>
          <p:nvPr/>
        </p:nvGrpSpPr>
        <p:grpSpPr>
          <a:xfrm>
            <a:off x="2915407" y="2572510"/>
            <a:ext cx="2531569" cy="2142365"/>
            <a:chOff x="2915407" y="2572510"/>
            <a:chExt cx="2531569" cy="2142365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A15527B0-ECBA-42A5-490E-1A103A0515C6}"/>
                </a:ext>
              </a:extLst>
            </p:cNvPr>
            <p:cNvGrpSpPr/>
            <p:nvPr/>
          </p:nvGrpSpPr>
          <p:grpSpPr>
            <a:xfrm>
              <a:off x="2915407" y="2572510"/>
              <a:ext cx="2531569" cy="2142365"/>
              <a:chOff x="2524806" y="2454570"/>
              <a:chExt cx="2816451" cy="2383450"/>
            </a:xfrm>
          </p:grpSpPr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96A07D45-EB76-F7B9-EC2B-B6340044AE2E}"/>
                  </a:ext>
                </a:extLst>
              </p:cNvPr>
              <p:cNvGrpSpPr/>
              <p:nvPr/>
            </p:nvGrpSpPr>
            <p:grpSpPr>
              <a:xfrm>
                <a:off x="2524806" y="2454570"/>
                <a:ext cx="2816451" cy="2383450"/>
                <a:chOff x="2524806" y="2454570"/>
                <a:chExt cx="2816451" cy="2383450"/>
              </a:xfrm>
            </p:grpSpPr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7B78E1AC-2ED9-2B18-CF73-0E5C44EB6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991" y="4309875"/>
                  <a:ext cx="830081" cy="528145"/>
                </a:xfrm>
                <a:custGeom>
                  <a:avLst/>
                  <a:gdLst>
                    <a:gd name="T0" fmla="*/ 2159 w 2566"/>
                    <a:gd name="T1" fmla="*/ 0 h 1633"/>
                    <a:gd name="T2" fmla="*/ 268 w 2566"/>
                    <a:gd name="T3" fmla="*/ 1078 h 1633"/>
                    <a:gd name="T4" fmla="*/ 254 w 2566"/>
                    <a:gd name="T5" fmla="*/ 1112 h 1633"/>
                    <a:gd name="T6" fmla="*/ 238 w 2566"/>
                    <a:gd name="T7" fmla="*/ 1145 h 1633"/>
                    <a:gd name="T8" fmla="*/ 198 w 2566"/>
                    <a:gd name="T9" fmla="*/ 1211 h 1633"/>
                    <a:gd name="T10" fmla="*/ 154 w 2566"/>
                    <a:gd name="T11" fmla="*/ 1275 h 1633"/>
                    <a:gd name="T12" fmla="*/ 109 w 2566"/>
                    <a:gd name="T13" fmla="*/ 1334 h 1633"/>
                    <a:gd name="T14" fmla="*/ 33 w 2566"/>
                    <a:gd name="T15" fmla="*/ 1431 h 1633"/>
                    <a:gd name="T16" fmla="*/ 9 w 2566"/>
                    <a:gd name="T17" fmla="*/ 1466 h 1633"/>
                    <a:gd name="T18" fmla="*/ 3 w 2566"/>
                    <a:gd name="T19" fmla="*/ 1479 h 1633"/>
                    <a:gd name="T20" fmla="*/ 0 w 2566"/>
                    <a:gd name="T21" fmla="*/ 1489 h 1633"/>
                    <a:gd name="T22" fmla="*/ 1 w 2566"/>
                    <a:gd name="T23" fmla="*/ 1555 h 1633"/>
                    <a:gd name="T24" fmla="*/ 5 w 2566"/>
                    <a:gd name="T25" fmla="*/ 1572 h 1633"/>
                    <a:gd name="T26" fmla="*/ 13 w 2566"/>
                    <a:gd name="T27" fmla="*/ 1588 h 1633"/>
                    <a:gd name="T28" fmla="*/ 25 w 2566"/>
                    <a:gd name="T29" fmla="*/ 1601 h 1633"/>
                    <a:gd name="T30" fmla="*/ 39 w 2566"/>
                    <a:gd name="T31" fmla="*/ 1613 h 1633"/>
                    <a:gd name="T32" fmla="*/ 56 w 2566"/>
                    <a:gd name="T33" fmla="*/ 1622 h 1633"/>
                    <a:gd name="T34" fmla="*/ 75 w 2566"/>
                    <a:gd name="T35" fmla="*/ 1629 h 1633"/>
                    <a:gd name="T36" fmla="*/ 96 w 2566"/>
                    <a:gd name="T37" fmla="*/ 1632 h 1633"/>
                    <a:gd name="T38" fmla="*/ 2460 w 2566"/>
                    <a:gd name="T39" fmla="*/ 1633 h 1633"/>
                    <a:gd name="T40" fmla="*/ 2481 w 2566"/>
                    <a:gd name="T41" fmla="*/ 1631 h 1633"/>
                    <a:gd name="T42" fmla="*/ 2501 w 2566"/>
                    <a:gd name="T43" fmla="*/ 1626 h 1633"/>
                    <a:gd name="T44" fmla="*/ 2519 w 2566"/>
                    <a:gd name="T45" fmla="*/ 1618 h 1633"/>
                    <a:gd name="T46" fmla="*/ 2535 w 2566"/>
                    <a:gd name="T47" fmla="*/ 1607 h 1633"/>
                    <a:gd name="T48" fmla="*/ 2548 w 2566"/>
                    <a:gd name="T49" fmla="*/ 1595 h 1633"/>
                    <a:gd name="T50" fmla="*/ 2558 w 2566"/>
                    <a:gd name="T51" fmla="*/ 1580 h 1633"/>
                    <a:gd name="T52" fmla="*/ 2564 w 2566"/>
                    <a:gd name="T53" fmla="*/ 1564 h 1633"/>
                    <a:gd name="T54" fmla="*/ 2566 w 2566"/>
                    <a:gd name="T55" fmla="*/ 1547 h 1633"/>
                    <a:gd name="T56" fmla="*/ 2566 w 2566"/>
                    <a:gd name="T57" fmla="*/ 1484 h 1633"/>
                    <a:gd name="T58" fmla="*/ 2561 w 2566"/>
                    <a:gd name="T59" fmla="*/ 1472 h 1633"/>
                    <a:gd name="T60" fmla="*/ 2546 w 2566"/>
                    <a:gd name="T61" fmla="*/ 1448 h 1633"/>
                    <a:gd name="T62" fmla="*/ 2496 w 2566"/>
                    <a:gd name="T63" fmla="*/ 1381 h 1633"/>
                    <a:gd name="T64" fmla="*/ 2430 w 2566"/>
                    <a:gd name="T65" fmla="*/ 1296 h 1633"/>
                    <a:gd name="T66" fmla="*/ 2385 w 2566"/>
                    <a:gd name="T67" fmla="*/ 1232 h 1633"/>
                    <a:gd name="T68" fmla="*/ 2343 w 2566"/>
                    <a:gd name="T69" fmla="*/ 1165 h 1633"/>
                    <a:gd name="T70" fmla="*/ 2316 w 2566"/>
                    <a:gd name="T71" fmla="*/ 1113 h 1633"/>
                    <a:gd name="T72" fmla="*/ 2302 w 2566"/>
                    <a:gd name="T73" fmla="*/ 1078 h 1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66" h="1633">
                      <a:moveTo>
                        <a:pt x="2296" y="1061"/>
                      </a:moveTo>
                      <a:lnTo>
                        <a:pt x="2159" y="0"/>
                      </a:lnTo>
                      <a:lnTo>
                        <a:pt x="408" y="0"/>
                      </a:lnTo>
                      <a:lnTo>
                        <a:pt x="268" y="1078"/>
                      </a:lnTo>
                      <a:lnTo>
                        <a:pt x="262" y="1095"/>
                      </a:lnTo>
                      <a:lnTo>
                        <a:pt x="254" y="1112"/>
                      </a:lnTo>
                      <a:lnTo>
                        <a:pt x="246" y="1129"/>
                      </a:lnTo>
                      <a:lnTo>
                        <a:pt x="238" y="1145"/>
                      </a:lnTo>
                      <a:lnTo>
                        <a:pt x="219" y="1179"/>
                      </a:lnTo>
                      <a:lnTo>
                        <a:pt x="198" y="1211"/>
                      </a:lnTo>
                      <a:lnTo>
                        <a:pt x="177" y="1244"/>
                      </a:lnTo>
                      <a:lnTo>
                        <a:pt x="154" y="1275"/>
                      </a:lnTo>
                      <a:lnTo>
                        <a:pt x="132" y="1305"/>
                      </a:lnTo>
                      <a:lnTo>
                        <a:pt x="109" y="1334"/>
                      </a:lnTo>
                      <a:lnTo>
                        <a:pt x="68" y="1386"/>
                      </a:lnTo>
                      <a:lnTo>
                        <a:pt x="33" y="1431"/>
                      </a:lnTo>
                      <a:lnTo>
                        <a:pt x="19" y="1450"/>
                      </a:lnTo>
                      <a:lnTo>
                        <a:pt x="9" y="1466"/>
                      </a:lnTo>
                      <a:lnTo>
                        <a:pt x="5" y="1473"/>
                      </a:lnTo>
                      <a:lnTo>
                        <a:pt x="3" y="1479"/>
                      </a:lnTo>
                      <a:lnTo>
                        <a:pt x="1" y="1485"/>
                      </a:lnTo>
                      <a:lnTo>
                        <a:pt x="0" y="1489"/>
                      </a:lnTo>
                      <a:lnTo>
                        <a:pt x="0" y="1547"/>
                      </a:lnTo>
                      <a:lnTo>
                        <a:pt x="1" y="1555"/>
                      </a:lnTo>
                      <a:lnTo>
                        <a:pt x="2" y="1564"/>
                      </a:lnTo>
                      <a:lnTo>
                        <a:pt x="5" y="1572"/>
                      </a:lnTo>
                      <a:lnTo>
                        <a:pt x="9" y="1580"/>
                      </a:lnTo>
                      <a:lnTo>
                        <a:pt x="13" y="1588"/>
                      </a:lnTo>
                      <a:lnTo>
                        <a:pt x="19" y="1595"/>
                      </a:lnTo>
                      <a:lnTo>
                        <a:pt x="25" y="1601"/>
                      </a:lnTo>
                      <a:lnTo>
                        <a:pt x="32" y="1607"/>
                      </a:lnTo>
                      <a:lnTo>
                        <a:pt x="39" y="1613"/>
                      </a:lnTo>
                      <a:lnTo>
                        <a:pt x="47" y="1618"/>
                      </a:lnTo>
                      <a:lnTo>
                        <a:pt x="56" y="1622"/>
                      </a:lnTo>
                      <a:lnTo>
                        <a:pt x="65" y="1626"/>
                      </a:lnTo>
                      <a:lnTo>
                        <a:pt x="75" y="1629"/>
                      </a:lnTo>
                      <a:lnTo>
                        <a:pt x="86" y="1631"/>
                      </a:lnTo>
                      <a:lnTo>
                        <a:pt x="96" y="1632"/>
                      </a:lnTo>
                      <a:lnTo>
                        <a:pt x="107" y="1633"/>
                      </a:lnTo>
                      <a:lnTo>
                        <a:pt x="2460" y="1633"/>
                      </a:lnTo>
                      <a:lnTo>
                        <a:pt x="2470" y="1632"/>
                      </a:lnTo>
                      <a:lnTo>
                        <a:pt x="2481" y="1631"/>
                      </a:lnTo>
                      <a:lnTo>
                        <a:pt x="2491" y="1629"/>
                      </a:lnTo>
                      <a:lnTo>
                        <a:pt x="2501" y="1626"/>
                      </a:lnTo>
                      <a:lnTo>
                        <a:pt x="2510" y="1622"/>
                      </a:lnTo>
                      <a:lnTo>
                        <a:pt x="2519" y="1618"/>
                      </a:lnTo>
                      <a:lnTo>
                        <a:pt x="2527" y="1613"/>
                      </a:lnTo>
                      <a:lnTo>
                        <a:pt x="2535" y="1607"/>
                      </a:lnTo>
                      <a:lnTo>
                        <a:pt x="2542" y="1601"/>
                      </a:lnTo>
                      <a:lnTo>
                        <a:pt x="2548" y="1595"/>
                      </a:lnTo>
                      <a:lnTo>
                        <a:pt x="2553" y="1588"/>
                      </a:lnTo>
                      <a:lnTo>
                        <a:pt x="2558" y="1580"/>
                      </a:lnTo>
                      <a:lnTo>
                        <a:pt x="2561" y="1572"/>
                      </a:lnTo>
                      <a:lnTo>
                        <a:pt x="2564" y="1564"/>
                      </a:lnTo>
                      <a:lnTo>
                        <a:pt x="2566" y="1555"/>
                      </a:lnTo>
                      <a:lnTo>
                        <a:pt x="2566" y="1547"/>
                      </a:lnTo>
                      <a:lnTo>
                        <a:pt x="2566" y="1489"/>
                      </a:lnTo>
                      <a:lnTo>
                        <a:pt x="2566" y="1484"/>
                      </a:lnTo>
                      <a:lnTo>
                        <a:pt x="2564" y="1479"/>
                      </a:lnTo>
                      <a:lnTo>
                        <a:pt x="2561" y="1472"/>
                      </a:lnTo>
                      <a:lnTo>
                        <a:pt x="2557" y="1465"/>
                      </a:lnTo>
                      <a:lnTo>
                        <a:pt x="2546" y="1448"/>
                      </a:lnTo>
                      <a:lnTo>
                        <a:pt x="2532" y="1428"/>
                      </a:lnTo>
                      <a:lnTo>
                        <a:pt x="2496" y="1381"/>
                      </a:lnTo>
                      <a:lnTo>
                        <a:pt x="2453" y="1326"/>
                      </a:lnTo>
                      <a:lnTo>
                        <a:pt x="2430" y="1296"/>
                      </a:lnTo>
                      <a:lnTo>
                        <a:pt x="2407" y="1265"/>
                      </a:lnTo>
                      <a:lnTo>
                        <a:pt x="2385" y="1232"/>
                      </a:lnTo>
                      <a:lnTo>
                        <a:pt x="2363" y="1199"/>
                      </a:lnTo>
                      <a:lnTo>
                        <a:pt x="2343" y="1165"/>
                      </a:lnTo>
                      <a:lnTo>
                        <a:pt x="2325" y="1130"/>
                      </a:lnTo>
                      <a:lnTo>
                        <a:pt x="2316" y="1113"/>
                      </a:lnTo>
                      <a:lnTo>
                        <a:pt x="2309" y="1095"/>
                      </a:lnTo>
                      <a:lnTo>
                        <a:pt x="2302" y="1078"/>
                      </a:lnTo>
                      <a:lnTo>
                        <a:pt x="2296" y="106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C57D4239-C785-C84D-A636-E6228519E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377" y="4309875"/>
                  <a:ext cx="589309" cy="89319"/>
                </a:xfrm>
                <a:custGeom>
                  <a:avLst/>
                  <a:gdLst>
                    <a:gd name="T0" fmla="*/ 36 w 1822"/>
                    <a:gd name="T1" fmla="*/ 0 h 276"/>
                    <a:gd name="T2" fmla="*/ 0 w 1822"/>
                    <a:gd name="T3" fmla="*/ 276 h 276"/>
                    <a:gd name="T4" fmla="*/ 1822 w 1822"/>
                    <a:gd name="T5" fmla="*/ 276 h 276"/>
                    <a:gd name="T6" fmla="*/ 1787 w 1822"/>
                    <a:gd name="T7" fmla="*/ 0 h 276"/>
                    <a:gd name="T8" fmla="*/ 36 w 1822"/>
                    <a:gd name="T9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2" h="276">
                      <a:moveTo>
                        <a:pt x="36" y="0"/>
                      </a:moveTo>
                      <a:lnTo>
                        <a:pt x="0" y="276"/>
                      </a:lnTo>
                      <a:lnTo>
                        <a:pt x="1822" y="276"/>
                      </a:lnTo>
                      <a:lnTo>
                        <a:pt x="1787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0F8024BA-9BB9-84BE-913D-C3FC9094B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4806" y="2454570"/>
                  <a:ext cx="2816451" cy="1887343"/>
                </a:xfrm>
                <a:custGeom>
                  <a:avLst/>
                  <a:gdLst>
                    <a:gd name="T0" fmla="*/ 8700 w 8701"/>
                    <a:gd name="T1" fmla="*/ 5639 h 5832"/>
                    <a:gd name="T2" fmla="*/ 8698 w 8701"/>
                    <a:gd name="T3" fmla="*/ 5659 h 5832"/>
                    <a:gd name="T4" fmla="*/ 8691 w 8701"/>
                    <a:gd name="T5" fmla="*/ 5689 h 5832"/>
                    <a:gd name="T6" fmla="*/ 8676 w 8701"/>
                    <a:gd name="T7" fmla="*/ 5725 h 5832"/>
                    <a:gd name="T8" fmla="*/ 8654 w 8701"/>
                    <a:gd name="T9" fmla="*/ 5758 h 5832"/>
                    <a:gd name="T10" fmla="*/ 8626 w 8701"/>
                    <a:gd name="T11" fmla="*/ 5786 h 5832"/>
                    <a:gd name="T12" fmla="*/ 8594 w 8701"/>
                    <a:gd name="T13" fmla="*/ 5808 h 5832"/>
                    <a:gd name="T14" fmla="*/ 8557 w 8701"/>
                    <a:gd name="T15" fmla="*/ 5823 h 5832"/>
                    <a:gd name="T16" fmla="*/ 8528 w 8701"/>
                    <a:gd name="T17" fmla="*/ 5830 h 5832"/>
                    <a:gd name="T18" fmla="*/ 8507 w 8701"/>
                    <a:gd name="T19" fmla="*/ 5832 h 5832"/>
                    <a:gd name="T20" fmla="*/ 205 w 8701"/>
                    <a:gd name="T21" fmla="*/ 5832 h 5832"/>
                    <a:gd name="T22" fmla="*/ 184 w 8701"/>
                    <a:gd name="T23" fmla="*/ 5831 h 5832"/>
                    <a:gd name="T24" fmla="*/ 164 w 8701"/>
                    <a:gd name="T25" fmla="*/ 5828 h 5832"/>
                    <a:gd name="T26" fmla="*/ 126 w 8701"/>
                    <a:gd name="T27" fmla="*/ 5816 h 5832"/>
                    <a:gd name="T28" fmla="*/ 90 w 8701"/>
                    <a:gd name="T29" fmla="*/ 5797 h 5832"/>
                    <a:gd name="T30" fmla="*/ 60 w 8701"/>
                    <a:gd name="T31" fmla="*/ 5772 h 5832"/>
                    <a:gd name="T32" fmla="*/ 35 w 8701"/>
                    <a:gd name="T33" fmla="*/ 5742 h 5832"/>
                    <a:gd name="T34" fmla="*/ 16 w 8701"/>
                    <a:gd name="T35" fmla="*/ 5708 h 5832"/>
                    <a:gd name="T36" fmla="*/ 4 w 8701"/>
                    <a:gd name="T37" fmla="*/ 5669 h 5832"/>
                    <a:gd name="T38" fmla="*/ 1 w 8701"/>
                    <a:gd name="T39" fmla="*/ 5649 h 5832"/>
                    <a:gd name="T40" fmla="*/ 0 w 8701"/>
                    <a:gd name="T41" fmla="*/ 5628 h 5832"/>
                    <a:gd name="T42" fmla="*/ 0 w 8701"/>
                    <a:gd name="T43" fmla="*/ 193 h 5832"/>
                    <a:gd name="T44" fmla="*/ 2 w 8701"/>
                    <a:gd name="T45" fmla="*/ 173 h 5832"/>
                    <a:gd name="T46" fmla="*/ 9 w 8701"/>
                    <a:gd name="T47" fmla="*/ 143 h 5832"/>
                    <a:gd name="T48" fmla="*/ 25 w 8701"/>
                    <a:gd name="T49" fmla="*/ 107 h 5832"/>
                    <a:gd name="T50" fmla="*/ 47 w 8701"/>
                    <a:gd name="T51" fmla="*/ 74 h 5832"/>
                    <a:gd name="T52" fmla="*/ 74 w 8701"/>
                    <a:gd name="T53" fmla="*/ 47 h 5832"/>
                    <a:gd name="T54" fmla="*/ 108 w 8701"/>
                    <a:gd name="T55" fmla="*/ 25 h 5832"/>
                    <a:gd name="T56" fmla="*/ 144 w 8701"/>
                    <a:gd name="T57" fmla="*/ 9 h 5832"/>
                    <a:gd name="T58" fmla="*/ 174 w 8701"/>
                    <a:gd name="T59" fmla="*/ 2 h 5832"/>
                    <a:gd name="T60" fmla="*/ 194 w 8701"/>
                    <a:gd name="T61" fmla="*/ 0 h 5832"/>
                    <a:gd name="T62" fmla="*/ 8497 w 8701"/>
                    <a:gd name="T63" fmla="*/ 0 h 5832"/>
                    <a:gd name="T64" fmla="*/ 8517 w 8701"/>
                    <a:gd name="T65" fmla="*/ 1 h 5832"/>
                    <a:gd name="T66" fmla="*/ 8538 w 8701"/>
                    <a:gd name="T67" fmla="*/ 4 h 5832"/>
                    <a:gd name="T68" fmla="*/ 8576 w 8701"/>
                    <a:gd name="T69" fmla="*/ 16 h 5832"/>
                    <a:gd name="T70" fmla="*/ 8611 w 8701"/>
                    <a:gd name="T71" fmla="*/ 35 h 5832"/>
                    <a:gd name="T72" fmla="*/ 8641 w 8701"/>
                    <a:gd name="T73" fmla="*/ 60 h 5832"/>
                    <a:gd name="T74" fmla="*/ 8666 w 8701"/>
                    <a:gd name="T75" fmla="*/ 90 h 5832"/>
                    <a:gd name="T76" fmla="*/ 8685 w 8701"/>
                    <a:gd name="T77" fmla="*/ 125 h 5832"/>
                    <a:gd name="T78" fmla="*/ 8696 w 8701"/>
                    <a:gd name="T79" fmla="*/ 163 h 5832"/>
                    <a:gd name="T80" fmla="*/ 8700 w 8701"/>
                    <a:gd name="T81" fmla="*/ 183 h 5832"/>
                    <a:gd name="T82" fmla="*/ 8701 w 8701"/>
                    <a:gd name="T83" fmla="*/ 204 h 5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701" h="5832">
                      <a:moveTo>
                        <a:pt x="8701" y="5628"/>
                      </a:moveTo>
                      <a:lnTo>
                        <a:pt x="8700" y="5639"/>
                      </a:lnTo>
                      <a:lnTo>
                        <a:pt x="8700" y="5649"/>
                      </a:lnTo>
                      <a:lnTo>
                        <a:pt x="8698" y="5659"/>
                      </a:lnTo>
                      <a:lnTo>
                        <a:pt x="8696" y="5669"/>
                      </a:lnTo>
                      <a:lnTo>
                        <a:pt x="8691" y="5689"/>
                      </a:lnTo>
                      <a:lnTo>
                        <a:pt x="8685" y="5708"/>
                      </a:lnTo>
                      <a:lnTo>
                        <a:pt x="8676" y="5725"/>
                      </a:lnTo>
                      <a:lnTo>
                        <a:pt x="8666" y="5742"/>
                      </a:lnTo>
                      <a:lnTo>
                        <a:pt x="8654" y="5758"/>
                      </a:lnTo>
                      <a:lnTo>
                        <a:pt x="8641" y="5772"/>
                      </a:lnTo>
                      <a:lnTo>
                        <a:pt x="8626" y="5786"/>
                      </a:lnTo>
                      <a:lnTo>
                        <a:pt x="8611" y="5797"/>
                      </a:lnTo>
                      <a:lnTo>
                        <a:pt x="8594" y="5808"/>
                      </a:lnTo>
                      <a:lnTo>
                        <a:pt x="8576" y="5816"/>
                      </a:lnTo>
                      <a:lnTo>
                        <a:pt x="8557" y="5823"/>
                      </a:lnTo>
                      <a:lnTo>
                        <a:pt x="8538" y="5828"/>
                      </a:lnTo>
                      <a:lnTo>
                        <a:pt x="8528" y="5830"/>
                      </a:lnTo>
                      <a:lnTo>
                        <a:pt x="8517" y="5831"/>
                      </a:lnTo>
                      <a:lnTo>
                        <a:pt x="8507" y="5832"/>
                      </a:lnTo>
                      <a:lnTo>
                        <a:pt x="8497" y="5832"/>
                      </a:lnTo>
                      <a:lnTo>
                        <a:pt x="205" y="5832"/>
                      </a:lnTo>
                      <a:lnTo>
                        <a:pt x="194" y="5832"/>
                      </a:lnTo>
                      <a:lnTo>
                        <a:pt x="184" y="5831"/>
                      </a:lnTo>
                      <a:lnTo>
                        <a:pt x="174" y="5830"/>
                      </a:lnTo>
                      <a:lnTo>
                        <a:pt x="164" y="5828"/>
                      </a:lnTo>
                      <a:lnTo>
                        <a:pt x="144" y="5823"/>
                      </a:lnTo>
                      <a:lnTo>
                        <a:pt x="126" y="5816"/>
                      </a:lnTo>
                      <a:lnTo>
                        <a:pt x="108" y="5808"/>
                      </a:lnTo>
                      <a:lnTo>
                        <a:pt x="90" y="5797"/>
                      </a:lnTo>
                      <a:lnTo>
                        <a:pt x="74" y="5786"/>
                      </a:lnTo>
                      <a:lnTo>
                        <a:pt x="60" y="5772"/>
                      </a:lnTo>
                      <a:lnTo>
                        <a:pt x="47" y="5758"/>
                      </a:lnTo>
                      <a:lnTo>
                        <a:pt x="35" y="5742"/>
                      </a:lnTo>
                      <a:lnTo>
                        <a:pt x="25" y="5725"/>
                      </a:lnTo>
                      <a:lnTo>
                        <a:pt x="16" y="5708"/>
                      </a:lnTo>
                      <a:lnTo>
                        <a:pt x="9" y="5689"/>
                      </a:lnTo>
                      <a:lnTo>
                        <a:pt x="4" y="5669"/>
                      </a:lnTo>
                      <a:lnTo>
                        <a:pt x="2" y="5659"/>
                      </a:lnTo>
                      <a:lnTo>
                        <a:pt x="1" y="5649"/>
                      </a:lnTo>
                      <a:lnTo>
                        <a:pt x="0" y="5639"/>
                      </a:lnTo>
                      <a:lnTo>
                        <a:pt x="0" y="5628"/>
                      </a:lnTo>
                      <a:lnTo>
                        <a:pt x="0" y="204"/>
                      </a:lnTo>
                      <a:lnTo>
                        <a:pt x="0" y="193"/>
                      </a:lnTo>
                      <a:lnTo>
                        <a:pt x="1" y="183"/>
                      </a:lnTo>
                      <a:lnTo>
                        <a:pt x="2" y="173"/>
                      </a:lnTo>
                      <a:lnTo>
                        <a:pt x="4" y="163"/>
                      </a:lnTo>
                      <a:lnTo>
                        <a:pt x="9" y="143"/>
                      </a:lnTo>
                      <a:lnTo>
                        <a:pt x="16" y="125"/>
                      </a:lnTo>
                      <a:lnTo>
                        <a:pt x="25" y="107"/>
                      </a:lnTo>
                      <a:lnTo>
                        <a:pt x="35" y="90"/>
                      </a:lnTo>
                      <a:lnTo>
                        <a:pt x="47" y="74"/>
                      </a:lnTo>
                      <a:lnTo>
                        <a:pt x="60" y="60"/>
                      </a:lnTo>
                      <a:lnTo>
                        <a:pt x="74" y="47"/>
                      </a:lnTo>
                      <a:lnTo>
                        <a:pt x="90" y="35"/>
                      </a:lnTo>
                      <a:lnTo>
                        <a:pt x="108" y="25"/>
                      </a:lnTo>
                      <a:lnTo>
                        <a:pt x="126" y="16"/>
                      </a:lnTo>
                      <a:lnTo>
                        <a:pt x="144" y="9"/>
                      </a:lnTo>
                      <a:lnTo>
                        <a:pt x="164" y="4"/>
                      </a:lnTo>
                      <a:lnTo>
                        <a:pt x="174" y="2"/>
                      </a:lnTo>
                      <a:lnTo>
                        <a:pt x="184" y="1"/>
                      </a:lnTo>
                      <a:lnTo>
                        <a:pt x="194" y="0"/>
                      </a:lnTo>
                      <a:lnTo>
                        <a:pt x="205" y="0"/>
                      </a:lnTo>
                      <a:lnTo>
                        <a:pt x="8497" y="0"/>
                      </a:lnTo>
                      <a:lnTo>
                        <a:pt x="8507" y="0"/>
                      </a:lnTo>
                      <a:lnTo>
                        <a:pt x="8517" y="1"/>
                      </a:lnTo>
                      <a:lnTo>
                        <a:pt x="8528" y="2"/>
                      </a:lnTo>
                      <a:lnTo>
                        <a:pt x="8538" y="4"/>
                      </a:lnTo>
                      <a:lnTo>
                        <a:pt x="8557" y="9"/>
                      </a:lnTo>
                      <a:lnTo>
                        <a:pt x="8576" y="16"/>
                      </a:lnTo>
                      <a:lnTo>
                        <a:pt x="8594" y="25"/>
                      </a:lnTo>
                      <a:lnTo>
                        <a:pt x="8611" y="35"/>
                      </a:lnTo>
                      <a:lnTo>
                        <a:pt x="8626" y="47"/>
                      </a:lnTo>
                      <a:lnTo>
                        <a:pt x="8641" y="60"/>
                      </a:lnTo>
                      <a:lnTo>
                        <a:pt x="8654" y="74"/>
                      </a:lnTo>
                      <a:lnTo>
                        <a:pt x="8666" y="90"/>
                      </a:lnTo>
                      <a:lnTo>
                        <a:pt x="8676" y="107"/>
                      </a:lnTo>
                      <a:lnTo>
                        <a:pt x="8685" y="125"/>
                      </a:lnTo>
                      <a:lnTo>
                        <a:pt x="8691" y="143"/>
                      </a:lnTo>
                      <a:lnTo>
                        <a:pt x="8696" y="163"/>
                      </a:lnTo>
                      <a:lnTo>
                        <a:pt x="8698" y="173"/>
                      </a:lnTo>
                      <a:lnTo>
                        <a:pt x="8700" y="183"/>
                      </a:lnTo>
                      <a:lnTo>
                        <a:pt x="8700" y="193"/>
                      </a:lnTo>
                      <a:lnTo>
                        <a:pt x="8701" y="204"/>
                      </a:lnTo>
                      <a:lnTo>
                        <a:pt x="8701" y="56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7" name="Rectangle 8">
                  <a:extLst>
                    <a:ext uri="{FF2B5EF4-FFF2-40B4-BE49-F238E27FC236}">
                      <a16:creationId xmlns:a16="http://schemas.microsoft.com/office/drawing/2014/main" id="{65DF381C-19D9-E628-67E5-F2B08F58E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7425" y="2595344"/>
                  <a:ext cx="2591213" cy="160579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B319496D-3111-D174-D3E9-5CA2A41C0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7976" y="2454570"/>
                  <a:ext cx="1023281" cy="1171823"/>
                </a:xfrm>
                <a:custGeom>
                  <a:avLst/>
                  <a:gdLst>
                    <a:gd name="T0" fmla="*/ 3162 w 3162"/>
                    <a:gd name="T1" fmla="*/ 3621 h 3621"/>
                    <a:gd name="T2" fmla="*/ 2814 w 3162"/>
                    <a:gd name="T3" fmla="*/ 3621 h 3621"/>
                    <a:gd name="T4" fmla="*/ 2814 w 3162"/>
                    <a:gd name="T5" fmla="*/ 435 h 3621"/>
                    <a:gd name="T6" fmla="*/ 175 w 3162"/>
                    <a:gd name="T7" fmla="*/ 435 h 3621"/>
                    <a:gd name="T8" fmla="*/ 0 w 3162"/>
                    <a:gd name="T9" fmla="*/ 0 h 3621"/>
                    <a:gd name="T10" fmla="*/ 2958 w 3162"/>
                    <a:gd name="T11" fmla="*/ 0 h 3621"/>
                    <a:gd name="T12" fmla="*/ 2968 w 3162"/>
                    <a:gd name="T13" fmla="*/ 0 h 3621"/>
                    <a:gd name="T14" fmla="*/ 2978 w 3162"/>
                    <a:gd name="T15" fmla="*/ 1 h 3621"/>
                    <a:gd name="T16" fmla="*/ 2989 w 3162"/>
                    <a:gd name="T17" fmla="*/ 2 h 3621"/>
                    <a:gd name="T18" fmla="*/ 2999 w 3162"/>
                    <a:gd name="T19" fmla="*/ 4 h 3621"/>
                    <a:gd name="T20" fmla="*/ 3018 w 3162"/>
                    <a:gd name="T21" fmla="*/ 9 h 3621"/>
                    <a:gd name="T22" fmla="*/ 3037 w 3162"/>
                    <a:gd name="T23" fmla="*/ 16 h 3621"/>
                    <a:gd name="T24" fmla="*/ 3055 w 3162"/>
                    <a:gd name="T25" fmla="*/ 25 h 3621"/>
                    <a:gd name="T26" fmla="*/ 3072 w 3162"/>
                    <a:gd name="T27" fmla="*/ 35 h 3621"/>
                    <a:gd name="T28" fmla="*/ 3087 w 3162"/>
                    <a:gd name="T29" fmla="*/ 47 h 3621"/>
                    <a:gd name="T30" fmla="*/ 3102 w 3162"/>
                    <a:gd name="T31" fmla="*/ 60 h 3621"/>
                    <a:gd name="T32" fmla="*/ 3115 w 3162"/>
                    <a:gd name="T33" fmla="*/ 74 h 3621"/>
                    <a:gd name="T34" fmla="*/ 3127 w 3162"/>
                    <a:gd name="T35" fmla="*/ 90 h 3621"/>
                    <a:gd name="T36" fmla="*/ 3137 w 3162"/>
                    <a:gd name="T37" fmla="*/ 107 h 3621"/>
                    <a:gd name="T38" fmla="*/ 3146 w 3162"/>
                    <a:gd name="T39" fmla="*/ 125 h 3621"/>
                    <a:gd name="T40" fmla="*/ 3152 w 3162"/>
                    <a:gd name="T41" fmla="*/ 143 h 3621"/>
                    <a:gd name="T42" fmla="*/ 3157 w 3162"/>
                    <a:gd name="T43" fmla="*/ 163 h 3621"/>
                    <a:gd name="T44" fmla="*/ 3159 w 3162"/>
                    <a:gd name="T45" fmla="*/ 173 h 3621"/>
                    <a:gd name="T46" fmla="*/ 3161 w 3162"/>
                    <a:gd name="T47" fmla="*/ 183 h 3621"/>
                    <a:gd name="T48" fmla="*/ 3161 w 3162"/>
                    <a:gd name="T49" fmla="*/ 193 h 3621"/>
                    <a:gd name="T50" fmla="*/ 3162 w 3162"/>
                    <a:gd name="T51" fmla="*/ 204 h 3621"/>
                    <a:gd name="T52" fmla="*/ 3162 w 3162"/>
                    <a:gd name="T53" fmla="*/ 3621 h 36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62" h="3621">
                      <a:moveTo>
                        <a:pt x="3162" y="3621"/>
                      </a:moveTo>
                      <a:lnTo>
                        <a:pt x="2814" y="3621"/>
                      </a:lnTo>
                      <a:lnTo>
                        <a:pt x="2814" y="435"/>
                      </a:lnTo>
                      <a:lnTo>
                        <a:pt x="175" y="435"/>
                      </a:lnTo>
                      <a:lnTo>
                        <a:pt x="0" y="0"/>
                      </a:lnTo>
                      <a:lnTo>
                        <a:pt x="2958" y="0"/>
                      </a:lnTo>
                      <a:lnTo>
                        <a:pt x="2968" y="0"/>
                      </a:lnTo>
                      <a:lnTo>
                        <a:pt x="2978" y="1"/>
                      </a:lnTo>
                      <a:lnTo>
                        <a:pt x="2989" y="2"/>
                      </a:lnTo>
                      <a:lnTo>
                        <a:pt x="2999" y="4"/>
                      </a:lnTo>
                      <a:lnTo>
                        <a:pt x="3018" y="9"/>
                      </a:lnTo>
                      <a:lnTo>
                        <a:pt x="3037" y="16"/>
                      </a:lnTo>
                      <a:lnTo>
                        <a:pt x="3055" y="25"/>
                      </a:lnTo>
                      <a:lnTo>
                        <a:pt x="3072" y="35"/>
                      </a:lnTo>
                      <a:lnTo>
                        <a:pt x="3087" y="47"/>
                      </a:lnTo>
                      <a:lnTo>
                        <a:pt x="3102" y="60"/>
                      </a:lnTo>
                      <a:lnTo>
                        <a:pt x="3115" y="74"/>
                      </a:lnTo>
                      <a:lnTo>
                        <a:pt x="3127" y="90"/>
                      </a:lnTo>
                      <a:lnTo>
                        <a:pt x="3137" y="107"/>
                      </a:lnTo>
                      <a:lnTo>
                        <a:pt x="3146" y="125"/>
                      </a:lnTo>
                      <a:lnTo>
                        <a:pt x="3152" y="143"/>
                      </a:lnTo>
                      <a:lnTo>
                        <a:pt x="3157" y="163"/>
                      </a:lnTo>
                      <a:lnTo>
                        <a:pt x="3159" y="173"/>
                      </a:lnTo>
                      <a:lnTo>
                        <a:pt x="3161" y="183"/>
                      </a:lnTo>
                      <a:lnTo>
                        <a:pt x="3161" y="193"/>
                      </a:lnTo>
                      <a:lnTo>
                        <a:pt x="3162" y="204"/>
                      </a:lnTo>
                      <a:lnTo>
                        <a:pt x="3162" y="362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7B9E1538-67D1-CB32-6464-A3A7E5C71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084" y="2454570"/>
                <a:ext cx="1351431" cy="1887343"/>
              </a:xfrm>
              <a:custGeom>
                <a:avLst/>
                <a:gdLst>
                  <a:gd name="T0" fmla="*/ 2639 w 2639"/>
                  <a:gd name="T1" fmla="*/ 3186 h 3186"/>
                  <a:gd name="T2" fmla="*/ 1282 w 2639"/>
                  <a:gd name="T3" fmla="*/ 3186 h 3186"/>
                  <a:gd name="T4" fmla="*/ 0 w 2639"/>
                  <a:gd name="T5" fmla="*/ 0 h 3186"/>
                  <a:gd name="T6" fmla="*/ 2639 w 2639"/>
                  <a:gd name="T7" fmla="*/ 0 h 3186"/>
                  <a:gd name="T8" fmla="*/ 2639 w 2639"/>
                  <a:gd name="T9" fmla="*/ 3186 h 3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9" h="3186">
                    <a:moveTo>
                      <a:pt x="2639" y="3186"/>
                    </a:moveTo>
                    <a:lnTo>
                      <a:pt x="1282" y="3186"/>
                    </a:lnTo>
                    <a:lnTo>
                      <a:pt x="0" y="0"/>
                    </a:lnTo>
                    <a:lnTo>
                      <a:pt x="2639" y="0"/>
                    </a:lnTo>
                    <a:lnTo>
                      <a:pt x="2639" y="3186"/>
                    </a:lnTo>
                    <a:close/>
                  </a:path>
                </a:pathLst>
              </a:cu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1" name="Freeform 149">
              <a:extLst>
                <a:ext uri="{FF2B5EF4-FFF2-40B4-BE49-F238E27FC236}">
                  <a16:creationId xmlns:a16="http://schemas.microsoft.com/office/drawing/2014/main" id="{CFC86255-147D-5229-55C7-C93E4B460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011" y="2957173"/>
              <a:ext cx="1236230" cy="888540"/>
            </a:xfrm>
            <a:custGeom>
              <a:avLst/>
              <a:gdLst>
                <a:gd name="T0" fmla="*/ 15520 w 16128"/>
                <a:gd name="T1" fmla="*/ 8415 h 11592"/>
                <a:gd name="T2" fmla="*/ 14859 w 16128"/>
                <a:gd name="T3" fmla="*/ 8329 h 11592"/>
                <a:gd name="T4" fmla="*/ 14635 w 16128"/>
                <a:gd name="T5" fmla="*/ 6899 h 11592"/>
                <a:gd name="T6" fmla="*/ 14524 w 16128"/>
                <a:gd name="T7" fmla="*/ 5779 h 11592"/>
                <a:gd name="T8" fmla="*/ 13435 w 16128"/>
                <a:gd name="T9" fmla="*/ 5501 h 11592"/>
                <a:gd name="T10" fmla="*/ 10491 w 16128"/>
                <a:gd name="T11" fmla="*/ 5396 h 11592"/>
                <a:gd name="T12" fmla="*/ 9530 w 16128"/>
                <a:gd name="T13" fmla="*/ 4251 h 11592"/>
                <a:gd name="T14" fmla="*/ 10290 w 16128"/>
                <a:gd name="T15" fmla="*/ 4132 h 11592"/>
                <a:gd name="T16" fmla="*/ 10707 w 16128"/>
                <a:gd name="T17" fmla="*/ 3575 h 11592"/>
                <a:gd name="T18" fmla="*/ 10834 w 16128"/>
                <a:gd name="T19" fmla="*/ 1641 h 11592"/>
                <a:gd name="T20" fmla="*/ 10385 w 16128"/>
                <a:gd name="T21" fmla="*/ 247 h 11592"/>
                <a:gd name="T22" fmla="*/ 8186 w 16128"/>
                <a:gd name="T23" fmla="*/ 13 h 11592"/>
                <a:gd name="T24" fmla="*/ 5947 w 16128"/>
                <a:gd name="T25" fmla="*/ 498 h 11592"/>
                <a:gd name="T26" fmla="*/ 5438 w 16128"/>
                <a:gd name="T27" fmla="*/ 1929 h 11592"/>
                <a:gd name="T28" fmla="*/ 5582 w 16128"/>
                <a:gd name="T29" fmla="*/ 3665 h 11592"/>
                <a:gd name="T30" fmla="*/ 6043 w 16128"/>
                <a:gd name="T31" fmla="*/ 4099 h 11592"/>
                <a:gd name="T32" fmla="*/ 7522 w 16128"/>
                <a:gd name="T33" fmla="*/ 4259 h 11592"/>
                <a:gd name="T34" fmla="*/ 4220 w 16128"/>
                <a:gd name="T35" fmla="*/ 5772 h 11592"/>
                <a:gd name="T36" fmla="*/ 1921 w 16128"/>
                <a:gd name="T37" fmla="*/ 6070 h 11592"/>
                <a:gd name="T38" fmla="*/ 1605 w 16128"/>
                <a:gd name="T39" fmla="*/ 6601 h 11592"/>
                <a:gd name="T40" fmla="*/ 1700 w 16128"/>
                <a:gd name="T41" fmla="*/ 7934 h 11592"/>
                <a:gd name="T42" fmla="*/ 1103 w 16128"/>
                <a:gd name="T43" fmla="*/ 8452 h 11592"/>
                <a:gd name="T44" fmla="*/ 474 w 16128"/>
                <a:gd name="T45" fmla="*/ 8656 h 11592"/>
                <a:gd name="T46" fmla="*/ 87 w 16128"/>
                <a:gd name="T47" fmla="*/ 9299 h 11592"/>
                <a:gd name="T48" fmla="*/ 35 w 16128"/>
                <a:gd name="T49" fmla="*/ 10712 h 11592"/>
                <a:gd name="T50" fmla="*/ 465 w 16128"/>
                <a:gd name="T51" fmla="*/ 11447 h 11592"/>
                <a:gd name="T52" fmla="*/ 2267 w 16128"/>
                <a:gd name="T53" fmla="*/ 11592 h 11592"/>
                <a:gd name="T54" fmla="*/ 3857 w 16128"/>
                <a:gd name="T55" fmla="*/ 11420 h 11592"/>
                <a:gd name="T56" fmla="*/ 4139 w 16128"/>
                <a:gd name="T57" fmla="*/ 10366 h 11592"/>
                <a:gd name="T58" fmla="*/ 4037 w 16128"/>
                <a:gd name="T59" fmla="*/ 8885 h 11592"/>
                <a:gd name="T60" fmla="*/ 3672 w 16128"/>
                <a:gd name="T61" fmla="*/ 8453 h 11592"/>
                <a:gd name="T62" fmla="*/ 3043 w 16128"/>
                <a:gd name="T63" fmla="*/ 8341 h 11592"/>
                <a:gd name="T64" fmla="*/ 2471 w 16128"/>
                <a:gd name="T65" fmla="*/ 7783 h 11592"/>
                <a:gd name="T66" fmla="*/ 2493 w 16128"/>
                <a:gd name="T67" fmla="*/ 6952 h 11592"/>
                <a:gd name="T68" fmla="*/ 2985 w 16128"/>
                <a:gd name="T69" fmla="*/ 6628 h 11592"/>
                <a:gd name="T70" fmla="*/ 5174 w 16128"/>
                <a:gd name="T71" fmla="*/ 6439 h 11592"/>
                <a:gd name="T72" fmla="*/ 7396 w 16128"/>
                <a:gd name="T73" fmla="*/ 8416 h 11592"/>
                <a:gd name="T74" fmla="*/ 6736 w 16128"/>
                <a:gd name="T75" fmla="*/ 8584 h 11592"/>
                <a:gd name="T76" fmla="*/ 6331 w 16128"/>
                <a:gd name="T77" fmla="*/ 8905 h 11592"/>
                <a:gd name="T78" fmla="*/ 6107 w 16128"/>
                <a:gd name="T79" fmla="*/ 10212 h 11592"/>
                <a:gd name="T80" fmla="*/ 6339 w 16128"/>
                <a:gd name="T81" fmla="*/ 11333 h 11592"/>
                <a:gd name="T82" fmla="*/ 7621 w 16128"/>
                <a:gd name="T83" fmla="*/ 11568 h 11592"/>
                <a:gd name="T84" fmla="*/ 9582 w 16128"/>
                <a:gd name="T85" fmla="*/ 11527 h 11592"/>
                <a:gd name="T86" fmla="*/ 10186 w 16128"/>
                <a:gd name="T87" fmla="*/ 10879 h 11592"/>
                <a:gd name="T88" fmla="*/ 10228 w 16128"/>
                <a:gd name="T89" fmla="*/ 9356 h 11592"/>
                <a:gd name="T90" fmla="*/ 9919 w 16128"/>
                <a:gd name="T91" fmla="*/ 8514 h 11592"/>
                <a:gd name="T92" fmla="*/ 9358 w 16128"/>
                <a:gd name="T93" fmla="*/ 8362 h 11592"/>
                <a:gd name="T94" fmla="*/ 8524 w 16128"/>
                <a:gd name="T95" fmla="*/ 8320 h 11592"/>
                <a:gd name="T96" fmla="*/ 11807 w 16128"/>
                <a:gd name="T97" fmla="*/ 6240 h 11592"/>
                <a:gd name="T98" fmla="*/ 13522 w 16128"/>
                <a:gd name="T99" fmla="*/ 6346 h 11592"/>
                <a:gd name="T100" fmla="*/ 13768 w 16128"/>
                <a:gd name="T101" fmla="*/ 6900 h 11592"/>
                <a:gd name="T102" fmla="*/ 13845 w 16128"/>
                <a:gd name="T103" fmla="*/ 7890 h 11592"/>
                <a:gd name="T104" fmla="*/ 13148 w 16128"/>
                <a:gd name="T105" fmla="*/ 8463 h 11592"/>
                <a:gd name="T106" fmla="*/ 12462 w 16128"/>
                <a:gd name="T107" fmla="*/ 8657 h 11592"/>
                <a:gd name="T108" fmla="*/ 12063 w 16128"/>
                <a:gd name="T109" fmla="*/ 9299 h 11592"/>
                <a:gd name="T110" fmla="*/ 12011 w 16128"/>
                <a:gd name="T111" fmla="*/ 10712 h 11592"/>
                <a:gd name="T112" fmla="*/ 12441 w 16128"/>
                <a:gd name="T113" fmla="*/ 11447 h 11592"/>
                <a:gd name="T114" fmla="*/ 14244 w 16128"/>
                <a:gd name="T115" fmla="*/ 11592 h 11592"/>
                <a:gd name="T116" fmla="*/ 15833 w 16128"/>
                <a:gd name="T117" fmla="*/ 11420 h 11592"/>
                <a:gd name="T118" fmla="*/ 16115 w 16128"/>
                <a:gd name="T119" fmla="*/ 10366 h 11592"/>
                <a:gd name="T120" fmla="*/ 16013 w 16128"/>
                <a:gd name="T121" fmla="*/ 8885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28" h="11592">
                  <a:moveTo>
                    <a:pt x="15870" y="8578"/>
                  </a:moveTo>
                  <a:lnTo>
                    <a:pt x="15855" y="8563"/>
                  </a:lnTo>
                  <a:lnTo>
                    <a:pt x="15838" y="8548"/>
                  </a:lnTo>
                  <a:lnTo>
                    <a:pt x="15819" y="8533"/>
                  </a:lnTo>
                  <a:lnTo>
                    <a:pt x="15797" y="8519"/>
                  </a:lnTo>
                  <a:lnTo>
                    <a:pt x="15774" y="8506"/>
                  </a:lnTo>
                  <a:lnTo>
                    <a:pt x="15748" y="8493"/>
                  </a:lnTo>
                  <a:lnTo>
                    <a:pt x="15721" y="8480"/>
                  </a:lnTo>
                  <a:lnTo>
                    <a:pt x="15692" y="8468"/>
                  </a:lnTo>
                  <a:lnTo>
                    <a:pt x="15661" y="8456"/>
                  </a:lnTo>
                  <a:lnTo>
                    <a:pt x="15628" y="8445"/>
                  </a:lnTo>
                  <a:lnTo>
                    <a:pt x="15594" y="8434"/>
                  </a:lnTo>
                  <a:lnTo>
                    <a:pt x="15558" y="8424"/>
                  </a:lnTo>
                  <a:lnTo>
                    <a:pt x="15520" y="8415"/>
                  </a:lnTo>
                  <a:lnTo>
                    <a:pt x="15481" y="8406"/>
                  </a:lnTo>
                  <a:lnTo>
                    <a:pt x="15441" y="8397"/>
                  </a:lnTo>
                  <a:lnTo>
                    <a:pt x="15398" y="8389"/>
                  </a:lnTo>
                  <a:lnTo>
                    <a:pt x="15355" y="8381"/>
                  </a:lnTo>
                  <a:lnTo>
                    <a:pt x="15311" y="8374"/>
                  </a:lnTo>
                  <a:lnTo>
                    <a:pt x="15265" y="8366"/>
                  </a:lnTo>
                  <a:lnTo>
                    <a:pt x="15218" y="8360"/>
                  </a:lnTo>
                  <a:lnTo>
                    <a:pt x="15169" y="8354"/>
                  </a:lnTo>
                  <a:lnTo>
                    <a:pt x="15120" y="8348"/>
                  </a:lnTo>
                  <a:lnTo>
                    <a:pt x="15070" y="8344"/>
                  </a:lnTo>
                  <a:lnTo>
                    <a:pt x="15018" y="8339"/>
                  </a:lnTo>
                  <a:lnTo>
                    <a:pt x="14966" y="8335"/>
                  </a:lnTo>
                  <a:lnTo>
                    <a:pt x="14912" y="8332"/>
                  </a:lnTo>
                  <a:lnTo>
                    <a:pt x="14859" y="8329"/>
                  </a:lnTo>
                  <a:lnTo>
                    <a:pt x="14803" y="8326"/>
                  </a:lnTo>
                  <a:lnTo>
                    <a:pt x="14693" y="8322"/>
                  </a:lnTo>
                  <a:lnTo>
                    <a:pt x="14579" y="8320"/>
                  </a:lnTo>
                  <a:lnTo>
                    <a:pt x="14581" y="8244"/>
                  </a:lnTo>
                  <a:lnTo>
                    <a:pt x="14583" y="8163"/>
                  </a:lnTo>
                  <a:lnTo>
                    <a:pt x="14587" y="8078"/>
                  </a:lnTo>
                  <a:lnTo>
                    <a:pt x="14590" y="7989"/>
                  </a:lnTo>
                  <a:lnTo>
                    <a:pt x="14599" y="7804"/>
                  </a:lnTo>
                  <a:lnTo>
                    <a:pt x="14609" y="7610"/>
                  </a:lnTo>
                  <a:lnTo>
                    <a:pt x="14618" y="7408"/>
                  </a:lnTo>
                  <a:lnTo>
                    <a:pt x="14627" y="7205"/>
                  </a:lnTo>
                  <a:lnTo>
                    <a:pt x="14630" y="7102"/>
                  </a:lnTo>
                  <a:lnTo>
                    <a:pt x="14633" y="7001"/>
                  </a:lnTo>
                  <a:lnTo>
                    <a:pt x="14635" y="6899"/>
                  </a:lnTo>
                  <a:lnTo>
                    <a:pt x="14637" y="6799"/>
                  </a:lnTo>
                  <a:lnTo>
                    <a:pt x="14637" y="6701"/>
                  </a:lnTo>
                  <a:lnTo>
                    <a:pt x="14636" y="6605"/>
                  </a:lnTo>
                  <a:lnTo>
                    <a:pt x="14635" y="6510"/>
                  </a:lnTo>
                  <a:lnTo>
                    <a:pt x="14631" y="6419"/>
                  </a:lnTo>
                  <a:lnTo>
                    <a:pt x="14627" y="6331"/>
                  </a:lnTo>
                  <a:lnTo>
                    <a:pt x="14620" y="6246"/>
                  </a:lnTo>
                  <a:lnTo>
                    <a:pt x="14613" y="6164"/>
                  </a:lnTo>
                  <a:lnTo>
                    <a:pt x="14603" y="6087"/>
                  </a:lnTo>
                  <a:lnTo>
                    <a:pt x="14592" y="6015"/>
                  </a:lnTo>
                  <a:lnTo>
                    <a:pt x="14578" y="5947"/>
                  </a:lnTo>
                  <a:lnTo>
                    <a:pt x="14563" y="5886"/>
                  </a:lnTo>
                  <a:lnTo>
                    <a:pt x="14544" y="5829"/>
                  </a:lnTo>
                  <a:lnTo>
                    <a:pt x="14524" y="5779"/>
                  </a:lnTo>
                  <a:lnTo>
                    <a:pt x="14501" y="5736"/>
                  </a:lnTo>
                  <a:lnTo>
                    <a:pt x="14476" y="5699"/>
                  </a:lnTo>
                  <a:lnTo>
                    <a:pt x="14448" y="5669"/>
                  </a:lnTo>
                  <a:lnTo>
                    <a:pt x="14422" y="5654"/>
                  </a:lnTo>
                  <a:lnTo>
                    <a:pt x="14383" y="5639"/>
                  </a:lnTo>
                  <a:lnTo>
                    <a:pt x="14329" y="5623"/>
                  </a:lnTo>
                  <a:lnTo>
                    <a:pt x="14261" y="5607"/>
                  </a:lnTo>
                  <a:lnTo>
                    <a:pt x="14180" y="5591"/>
                  </a:lnTo>
                  <a:lnTo>
                    <a:pt x="14085" y="5576"/>
                  </a:lnTo>
                  <a:lnTo>
                    <a:pt x="13978" y="5561"/>
                  </a:lnTo>
                  <a:lnTo>
                    <a:pt x="13859" y="5545"/>
                  </a:lnTo>
                  <a:lnTo>
                    <a:pt x="13728" y="5530"/>
                  </a:lnTo>
                  <a:lnTo>
                    <a:pt x="13587" y="5515"/>
                  </a:lnTo>
                  <a:lnTo>
                    <a:pt x="13435" y="5501"/>
                  </a:lnTo>
                  <a:lnTo>
                    <a:pt x="13273" y="5488"/>
                  </a:lnTo>
                  <a:lnTo>
                    <a:pt x="13102" y="5475"/>
                  </a:lnTo>
                  <a:lnTo>
                    <a:pt x="12922" y="5463"/>
                  </a:lnTo>
                  <a:lnTo>
                    <a:pt x="12733" y="5451"/>
                  </a:lnTo>
                  <a:lnTo>
                    <a:pt x="12535" y="5440"/>
                  </a:lnTo>
                  <a:lnTo>
                    <a:pt x="12332" y="5431"/>
                  </a:lnTo>
                  <a:lnTo>
                    <a:pt x="12121" y="5422"/>
                  </a:lnTo>
                  <a:lnTo>
                    <a:pt x="11903" y="5414"/>
                  </a:lnTo>
                  <a:lnTo>
                    <a:pt x="11680" y="5408"/>
                  </a:lnTo>
                  <a:lnTo>
                    <a:pt x="11451" y="5403"/>
                  </a:lnTo>
                  <a:lnTo>
                    <a:pt x="11217" y="5399"/>
                  </a:lnTo>
                  <a:lnTo>
                    <a:pt x="10979" y="5396"/>
                  </a:lnTo>
                  <a:lnTo>
                    <a:pt x="10737" y="5395"/>
                  </a:lnTo>
                  <a:lnTo>
                    <a:pt x="10491" y="5396"/>
                  </a:lnTo>
                  <a:lnTo>
                    <a:pt x="10243" y="5397"/>
                  </a:lnTo>
                  <a:lnTo>
                    <a:pt x="9992" y="5401"/>
                  </a:lnTo>
                  <a:lnTo>
                    <a:pt x="9739" y="5406"/>
                  </a:lnTo>
                  <a:lnTo>
                    <a:pt x="9485" y="5414"/>
                  </a:lnTo>
                  <a:lnTo>
                    <a:pt x="9230" y="5423"/>
                  </a:lnTo>
                  <a:lnTo>
                    <a:pt x="8975" y="5434"/>
                  </a:lnTo>
                  <a:lnTo>
                    <a:pt x="8720" y="5447"/>
                  </a:lnTo>
                  <a:lnTo>
                    <a:pt x="8800" y="4283"/>
                  </a:lnTo>
                  <a:lnTo>
                    <a:pt x="8953" y="4280"/>
                  </a:lnTo>
                  <a:lnTo>
                    <a:pt x="9104" y="4275"/>
                  </a:lnTo>
                  <a:lnTo>
                    <a:pt x="9250" y="4268"/>
                  </a:lnTo>
                  <a:lnTo>
                    <a:pt x="9393" y="4260"/>
                  </a:lnTo>
                  <a:lnTo>
                    <a:pt x="9462" y="4256"/>
                  </a:lnTo>
                  <a:lnTo>
                    <a:pt x="9530" y="4251"/>
                  </a:lnTo>
                  <a:lnTo>
                    <a:pt x="9596" y="4244"/>
                  </a:lnTo>
                  <a:lnTo>
                    <a:pt x="9661" y="4238"/>
                  </a:lnTo>
                  <a:lnTo>
                    <a:pt x="9724" y="4232"/>
                  </a:lnTo>
                  <a:lnTo>
                    <a:pt x="9786" y="4225"/>
                  </a:lnTo>
                  <a:lnTo>
                    <a:pt x="9845" y="4218"/>
                  </a:lnTo>
                  <a:lnTo>
                    <a:pt x="9904" y="4211"/>
                  </a:lnTo>
                  <a:lnTo>
                    <a:pt x="9959" y="4203"/>
                  </a:lnTo>
                  <a:lnTo>
                    <a:pt x="10013" y="4194"/>
                  </a:lnTo>
                  <a:lnTo>
                    <a:pt x="10065" y="4185"/>
                  </a:lnTo>
                  <a:lnTo>
                    <a:pt x="10114" y="4176"/>
                  </a:lnTo>
                  <a:lnTo>
                    <a:pt x="10163" y="4166"/>
                  </a:lnTo>
                  <a:lnTo>
                    <a:pt x="10207" y="4154"/>
                  </a:lnTo>
                  <a:lnTo>
                    <a:pt x="10250" y="4143"/>
                  </a:lnTo>
                  <a:lnTo>
                    <a:pt x="10290" y="4132"/>
                  </a:lnTo>
                  <a:lnTo>
                    <a:pt x="10328" y="4120"/>
                  </a:lnTo>
                  <a:lnTo>
                    <a:pt x="10362" y="4107"/>
                  </a:lnTo>
                  <a:lnTo>
                    <a:pt x="10394" y="4094"/>
                  </a:lnTo>
                  <a:lnTo>
                    <a:pt x="10424" y="4081"/>
                  </a:lnTo>
                  <a:lnTo>
                    <a:pt x="10451" y="4066"/>
                  </a:lnTo>
                  <a:lnTo>
                    <a:pt x="10474" y="4051"/>
                  </a:lnTo>
                  <a:lnTo>
                    <a:pt x="10494" y="4036"/>
                  </a:lnTo>
                  <a:lnTo>
                    <a:pt x="10511" y="4021"/>
                  </a:lnTo>
                  <a:lnTo>
                    <a:pt x="10550" y="3975"/>
                  </a:lnTo>
                  <a:lnTo>
                    <a:pt x="10585" y="3917"/>
                  </a:lnTo>
                  <a:lnTo>
                    <a:pt x="10619" y="3847"/>
                  </a:lnTo>
                  <a:lnTo>
                    <a:pt x="10651" y="3766"/>
                  </a:lnTo>
                  <a:lnTo>
                    <a:pt x="10680" y="3675"/>
                  </a:lnTo>
                  <a:lnTo>
                    <a:pt x="10707" y="3575"/>
                  </a:lnTo>
                  <a:lnTo>
                    <a:pt x="10732" y="3465"/>
                  </a:lnTo>
                  <a:lnTo>
                    <a:pt x="10754" y="3349"/>
                  </a:lnTo>
                  <a:lnTo>
                    <a:pt x="10775" y="3226"/>
                  </a:lnTo>
                  <a:lnTo>
                    <a:pt x="10793" y="3095"/>
                  </a:lnTo>
                  <a:lnTo>
                    <a:pt x="10809" y="2960"/>
                  </a:lnTo>
                  <a:lnTo>
                    <a:pt x="10822" y="2821"/>
                  </a:lnTo>
                  <a:lnTo>
                    <a:pt x="10832" y="2678"/>
                  </a:lnTo>
                  <a:lnTo>
                    <a:pt x="10840" y="2531"/>
                  </a:lnTo>
                  <a:lnTo>
                    <a:pt x="10846" y="2384"/>
                  </a:lnTo>
                  <a:lnTo>
                    <a:pt x="10849" y="2234"/>
                  </a:lnTo>
                  <a:lnTo>
                    <a:pt x="10849" y="2085"/>
                  </a:lnTo>
                  <a:lnTo>
                    <a:pt x="10846" y="1936"/>
                  </a:lnTo>
                  <a:lnTo>
                    <a:pt x="10841" y="1788"/>
                  </a:lnTo>
                  <a:lnTo>
                    <a:pt x="10834" y="1641"/>
                  </a:lnTo>
                  <a:lnTo>
                    <a:pt x="10823" y="1498"/>
                  </a:lnTo>
                  <a:lnTo>
                    <a:pt x="10810" y="1359"/>
                  </a:lnTo>
                  <a:lnTo>
                    <a:pt x="10794" y="1223"/>
                  </a:lnTo>
                  <a:lnTo>
                    <a:pt x="10775" y="1094"/>
                  </a:lnTo>
                  <a:lnTo>
                    <a:pt x="10752" y="970"/>
                  </a:lnTo>
                  <a:lnTo>
                    <a:pt x="10727" y="853"/>
                  </a:lnTo>
                  <a:lnTo>
                    <a:pt x="10699" y="744"/>
                  </a:lnTo>
                  <a:lnTo>
                    <a:pt x="10668" y="643"/>
                  </a:lnTo>
                  <a:lnTo>
                    <a:pt x="10633" y="552"/>
                  </a:lnTo>
                  <a:lnTo>
                    <a:pt x="10596" y="471"/>
                  </a:lnTo>
                  <a:lnTo>
                    <a:pt x="10556" y="401"/>
                  </a:lnTo>
                  <a:lnTo>
                    <a:pt x="10511" y="343"/>
                  </a:lnTo>
                  <a:lnTo>
                    <a:pt x="10457" y="292"/>
                  </a:lnTo>
                  <a:lnTo>
                    <a:pt x="10385" y="247"/>
                  </a:lnTo>
                  <a:lnTo>
                    <a:pt x="10297" y="204"/>
                  </a:lnTo>
                  <a:lnTo>
                    <a:pt x="10193" y="166"/>
                  </a:lnTo>
                  <a:lnTo>
                    <a:pt x="10076" y="133"/>
                  </a:lnTo>
                  <a:lnTo>
                    <a:pt x="9945" y="102"/>
                  </a:lnTo>
                  <a:lnTo>
                    <a:pt x="9803" y="76"/>
                  </a:lnTo>
                  <a:lnTo>
                    <a:pt x="9651" y="54"/>
                  </a:lnTo>
                  <a:lnTo>
                    <a:pt x="9488" y="35"/>
                  </a:lnTo>
                  <a:lnTo>
                    <a:pt x="9318" y="21"/>
                  </a:lnTo>
                  <a:lnTo>
                    <a:pt x="9141" y="10"/>
                  </a:lnTo>
                  <a:lnTo>
                    <a:pt x="8957" y="3"/>
                  </a:lnTo>
                  <a:lnTo>
                    <a:pt x="8769" y="0"/>
                  </a:lnTo>
                  <a:lnTo>
                    <a:pt x="8576" y="1"/>
                  </a:lnTo>
                  <a:lnTo>
                    <a:pt x="8383" y="5"/>
                  </a:lnTo>
                  <a:lnTo>
                    <a:pt x="8186" y="13"/>
                  </a:lnTo>
                  <a:lnTo>
                    <a:pt x="7990" y="25"/>
                  </a:lnTo>
                  <a:lnTo>
                    <a:pt x="7795" y="40"/>
                  </a:lnTo>
                  <a:lnTo>
                    <a:pt x="7602" y="59"/>
                  </a:lnTo>
                  <a:lnTo>
                    <a:pt x="7413" y="82"/>
                  </a:lnTo>
                  <a:lnTo>
                    <a:pt x="7227" y="107"/>
                  </a:lnTo>
                  <a:lnTo>
                    <a:pt x="7048" y="138"/>
                  </a:lnTo>
                  <a:lnTo>
                    <a:pt x="6875" y="170"/>
                  </a:lnTo>
                  <a:lnTo>
                    <a:pt x="6709" y="207"/>
                  </a:lnTo>
                  <a:lnTo>
                    <a:pt x="6553" y="247"/>
                  </a:lnTo>
                  <a:lnTo>
                    <a:pt x="6407" y="290"/>
                  </a:lnTo>
                  <a:lnTo>
                    <a:pt x="6272" y="337"/>
                  </a:lnTo>
                  <a:lnTo>
                    <a:pt x="6150" y="388"/>
                  </a:lnTo>
                  <a:lnTo>
                    <a:pt x="6042" y="441"/>
                  </a:lnTo>
                  <a:lnTo>
                    <a:pt x="5947" y="498"/>
                  </a:lnTo>
                  <a:lnTo>
                    <a:pt x="5870" y="557"/>
                  </a:lnTo>
                  <a:lnTo>
                    <a:pt x="5809" y="621"/>
                  </a:lnTo>
                  <a:lnTo>
                    <a:pt x="5759" y="691"/>
                  </a:lnTo>
                  <a:lnTo>
                    <a:pt x="5712" y="770"/>
                  </a:lnTo>
                  <a:lnTo>
                    <a:pt x="5670" y="859"/>
                  </a:lnTo>
                  <a:lnTo>
                    <a:pt x="5631" y="955"/>
                  </a:lnTo>
                  <a:lnTo>
                    <a:pt x="5594" y="1058"/>
                  </a:lnTo>
                  <a:lnTo>
                    <a:pt x="5562" y="1169"/>
                  </a:lnTo>
                  <a:lnTo>
                    <a:pt x="5533" y="1285"/>
                  </a:lnTo>
                  <a:lnTo>
                    <a:pt x="5508" y="1406"/>
                  </a:lnTo>
                  <a:lnTo>
                    <a:pt x="5486" y="1532"/>
                  </a:lnTo>
                  <a:lnTo>
                    <a:pt x="5466" y="1661"/>
                  </a:lnTo>
                  <a:lnTo>
                    <a:pt x="5450" y="1794"/>
                  </a:lnTo>
                  <a:lnTo>
                    <a:pt x="5438" y="1929"/>
                  </a:lnTo>
                  <a:lnTo>
                    <a:pt x="5429" y="2066"/>
                  </a:lnTo>
                  <a:lnTo>
                    <a:pt x="5423" y="2203"/>
                  </a:lnTo>
                  <a:lnTo>
                    <a:pt x="5420" y="2341"/>
                  </a:lnTo>
                  <a:lnTo>
                    <a:pt x="5420" y="2478"/>
                  </a:lnTo>
                  <a:lnTo>
                    <a:pt x="5423" y="2614"/>
                  </a:lnTo>
                  <a:lnTo>
                    <a:pt x="5429" y="2748"/>
                  </a:lnTo>
                  <a:lnTo>
                    <a:pt x="5438" y="2880"/>
                  </a:lnTo>
                  <a:lnTo>
                    <a:pt x="5450" y="3007"/>
                  </a:lnTo>
                  <a:lnTo>
                    <a:pt x="5465" y="3131"/>
                  </a:lnTo>
                  <a:lnTo>
                    <a:pt x="5484" y="3251"/>
                  </a:lnTo>
                  <a:lnTo>
                    <a:pt x="5504" y="3364"/>
                  </a:lnTo>
                  <a:lnTo>
                    <a:pt x="5527" y="3471"/>
                  </a:lnTo>
                  <a:lnTo>
                    <a:pt x="5553" y="3572"/>
                  </a:lnTo>
                  <a:lnTo>
                    <a:pt x="5582" y="3665"/>
                  </a:lnTo>
                  <a:lnTo>
                    <a:pt x="5614" y="3749"/>
                  </a:lnTo>
                  <a:lnTo>
                    <a:pt x="5648" y="3825"/>
                  </a:lnTo>
                  <a:lnTo>
                    <a:pt x="5684" y="3889"/>
                  </a:lnTo>
                  <a:lnTo>
                    <a:pt x="5723" y="3945"/>
                  </a:lnTo>
                  <a:lnTo>
                    <a:pt x="5765" y="3988"/>
                  </a:lnTo>
                  <a:lnTo>
                    <a:pt x="5809" y="4021"/>
                  </a:lnTo>
                  <a:lnTo>
                    <a:pt x="5828" y="4031"/>
                  </a:lnTo>
                  <a:lnTo>
                    <a:pt x="5850" y="4041"/>
                  </a:lnTo>
                  <a:lnTo>
                    <a:pt x="5876" y="4051"/>
                  </a:lnTo>
                  <a:lnTo>
                    <a:pt x="5904" y="4060"/>
                  </a:lnTo>
                  <a:lnTo>
                    <a:pt x="5935" y="4070"/>
                  </a:lnTo>
                  <a:lnTo>
                    <a:pt x="5968" y="4081"/>
                  </a:lnTo>
                  <a:lnTo>
                    <a:pt x="6005" y="4090"/>
                  </a:lnTo>
                  <a:lnTo>
                    <a:pt x="6043" y="4099"/>
                  </a:lnTo>
                  <a:lnTo>
                    <a:pt x="6084" y="4108"/>
                  </a:lnTo>
                  <a:lnTo>
                    <a:pt x="6128" y="4117"/>
                  </a:lnTo>
                  <a:lnTo>
                    <a:pt x="6173" y="4125"/>
                  </a:lnTo>
                  <a:lnTo>
                    <a:pt x="6220" y="4134"/>
                  </a:lnTo>
                  <a:lnTo>
                    <a:pt x="6322" y="4150"/>
                  </a:lnTo>
                  <a:lnTo>
                    <a:pt x="6432" y="4166"/>
                  </a:lnTo>
                  <a:lnTo>
                    <a:pt x="6549" y="4181"/>
                  </a:lnTo>
                  <a:lnTo>
                    <a:pt x="6673" y="4195"/>
                  </a:lnTo>
                  <a:lnTo>
                    <a:pt x="6803" y="4207"/>
                  </a:lnTo>
                  <a:lnTo>
                    <a:pt x="6938" y="4219"/>
                  </a:lnTo>
                  <a:lnTo>
                    <a:pt x="7078" y="4230"/>
                  </a:lnTo>
                  <a:lnTo>
                    <a:pt x="7223" y="4240"/>
                  </a:lnTo>
                  <a:lnTo>
                    <a:pt x="7370" y="4249"/>
                  </a:lnTo>
                  <a:lnTo>
                    <a:pt x="7522" y="4259"/>
                  </a:lnTo>
                  <a:lnTo>
                    <a:pt x="7586" y="5512"/>
                  </a:lnTo>
                  <a:lnTo>
                    <a:pt x="7311" y="5530"/>
                  </a:lnTo>
                  <a:lnTo>
                    <a:pt x="7036" y="5549"/>
                  </a:lnTo>
                  <a:lnTo>
                    <a:pt x="6763" y="5567"/>
                  </a:lnTo>
                  <a:lnTo>
                    <a:pt x="6492" y="5586"/>
                  </a:lnTo>
                  <a:lnTo>
                    <a:pt x="6222" y="5605"/>
                  </a:lnTo>
                  <a:lnTo>
                    <a:pt x="5956" y="5626"/>
                  </a:lnTo>
                  <a:lnTo>
                    <a:pt x="5694" y="5646"/>
                  </a:lnTo>
                  <a:lnTo>
                    <a:pt x="5436" y="5666"/>
                  </a:lnTo>
                  <a:lnTo>
                    <a:pt x="5182" y="5687"/>
                  </a:lnTo>
                  <a:lnTo>
                    <a:pt x="4933" y="5707"/>
                  </a:lnTo>
                  <a:lnTo>
                    <a:pt x="4689" y="5729"/>
                  </a:lnTo>
                  <a:lnTo>
                    <a:pt x="4451" y="5750"/>
                  </a:lnTo>
                  <a:lnTo>
                    <a:pt x="4220" y="5772"/>
                  </a:lnTo>
                  <a:lnTo>
                    <a:pt x="3996" y="5793"/>
                  </a:lnTo>
                  <a:lnTo>
                    <a:pt x="3778" y="5815"/>
                  </a:lnTo>
                  <a:lnTo>
                    <a:pt x="3569" y="5837"/>
                  </a:lnTo>
                  <a:lnTo>
                    <a:pt x="3368" y="5858"/>
                  </a:lnTo>
                  <a:lnTo>
                    <a:pt x="3176" y="5880"/>
                  </a:lnTo>
                  <a:lnTo>
                    <a:pt x="2993" y="5902"/>
                  </a:lnTo>
                  <a:lnTo>
                    <a:pt x="2819" y="5923"/>
                  </a:lnTo>
                  <a:lnTo>
                    <a:pt x="2656" y="5945"/>
                  </a:lnTo>
                  <a:lnTo>
                    <a:pt x="2504" y="5966"/>
                  </a:lnTo>
                  <a:lnTo>
                    <a:pt x="2363" y="5988"/>
                  </a:lnTo>
                  <a:lnTo>
                    <a:pt x="2234" y="6008"/>
                  </a:lnTo>
                  <a:lnTo>
                    <a:pt x="2117" y="6029"/>
                  </a:lnTo>
                  <a:lnTo>
                    <a:pt x="2012" y="6049"/>
                  </a:lnTo>
                  <a:lnTo>
                    <a:pt x="1921" y="6070"/>
                  </a:lnTo>
                  <a:lnTo>
                    <a:pt x="1843" y="6090"/>
                  </a:lnTo>
                  <a:lnTo>
                    <a:pt x="1779" y="6109"/>
                  </a:lnTo>
                  <a:lnTo>
                    <a:pt x="1731" y="6128"/>
                  </a:lnTo>
                  <a:lnTo>
                    <a:pt x="1696" y="6147"/>
                  </a:lnTo>
                  <a:lnTo>
                    <a:pt x="1678" y="6165"/>
                  </a:lnTo>
                  <a:lnTo>
                    <a:pt x="1663" y="6195"/>
                  </a:lnTo>
                  <a:lnTo>
                    <a:pt x="1651" y="6230"/>
                  </a:lnTo>
                  <a:lnTo>
                    <a:pt x="1639" y="6270"/>
                  </a:lnTo>
                  <a:lnTo>
                    <a:pt x="1630" y="6316"/>
                  </a:lnTo>
                  <a:lnTo>
                    <a:pt x="1622" y="6364"/>
                  </a:lnTo>
                  <a:lnTo>
                    <a:pt x="1616" y="6418"/>
                  </a:lnTo>
                  <a:lnTo>
                    <a:pt x="1611" y="6475"/>
                  </a:lnTo>
                  <a:lnTo>
                    <a:pt x="1607" y="6537"/>
                  </a:lnTo>
                  <a:lnTo>
                    <a:pt x="1605" y="6601"/>
                  </a:lnTo>
                  <a:lnTo>
                    <a:pt x="1604" y="6669"/>
                  </a:lnTo>
                  <a:lnTo>
                    <a:pt x="1604" y="6738"/>
                  </a:lnTo>
                  <a:lnTo>
                    <a:pt x="1606" y="6811"/>
                  </a:lnTo>
                  <a:lnTo>
                    <a:pt x="1608" y="6886"/>
                  </a:lnTo>
                  <a:lnTo>
                    <a:pt x="1611" y="6963"/>
                  </a:lnTo>
                  <a:lnTo>
                    <a:pt x="1615" y="7042"/>
                  </a:lnTo>
                  <a:lnTo>
                    <a:pt x="1620" y="7122"/>
                  </a:lnTo>
                  <a:lnTo>
                    <a:pt x="1626" y="7203"/>
                  </a:lnTo>
                  <a:lnTo>
                    <a:pt x="1632" y="7285"/>
                  </a:lnTo>
                  <a:lnTo>
                    <a:pt x="1639" y="7367"/>
                  </a:lnTo>
                  <a:lnTo>
                    <a:pt x="1647" y="7450"/>
                  </a:lnTo>
                  <a:lnTo>
                    <a:pt x="1664" y="7615"/>
                  </a:lnTo>
                  <a:lnTo>
                    <a:pt x="1682" y="7777"/>
                  </a:lnTo>
                  <a:lnTo>
                    <a:pt x="1700" y="7934"/>
                  </a:lnTo>
                  <a:lnTo>
                    <a:pt x="1721" y="8084"/>
                  </a:lnTo>
                  <a:lnTo>
                    <a:pt x="1740" y="8226"/>
                  </a:lnTo>
                  <a:lnTo>
                    <a:pt x="1758" y="8355"/>
                  </a:lnTo>
                  <a:lnTo>
                    <a:pt x="1695" y="8362"/>
                  </a:lnTo>
                  <a:lnTo>
                    <a:pt x="1633" y="8368"/>
                  </a:lnTo>
                  <a:lnTo>
                    <a:pt x="1571" y="8377"/>
                  </a:lnTo>
                  <a:lnTo>
                    <a:pt x="1510" y="8384"/>
                  </a:lnTo>
                  <a:lnTo>
                    <a:pt x="1450" y="8393"/>
                  </a:lnTo>
                  <a:lnTo>
                    <a:pt x="1390" y="8401"/>
                  </a:lnTo>
                  <a:lnTo>
                    <a:pt x="1331" y="8410"/>
                  </a:lnTo>
                  <a:lnTo>
                    <a:pt x="1272" y="8420"/>
                  </a:lnTo>
                  <a:lnTo>
                    <a:pt x="1215" y="8430"/>
                  </a:lnTo>
                  <a:lnTo>
                    <a:pt x="1158" y="8441"/>
                  </a:lnTo>
                  <a:lnTo>
                    <a:pt x="1103" y="8452"/>
                  </a:lnTo>
                  <a:lnTo>
                    <a:pt x="1049" y="8464"/>
                  </a:lnTo>
                  <a:lnTo>
                    <a:pt x="996" y="8476"/>
                  </a:lnTo>
                  <a:lnTo>
                    <a:pt x="943" y="8488"/>
                  </a:lnTo>
                  <a:lnTo>
                    <a:pt x="893" y="8501"/>
                  </a:lnTo>
                  <a:lnTo>
                    <a:pt x="844" y="8514"/>
                  </a:lnTo>
                  <a:lnTo>
                    <a:pt x="796" y="8528"/>
                  </a:lnTo>
                  <a:lnTo>
                    <a:pt x="750" y="8542"/>
                  </a:lnTo>
                  <a:lnTo>
                    <a:pt x="706" y="8558"/>
                  </a:lnTo>
                  <a:lnTo>
                    <a:pt x="662" y="8573"/>
                  </a:lnTo>
                  <a:lnTo>
                    <a:pt x="621" y="8588"/>
                  </a:lnTo>
                  <a:lnTo>
                    <a:pt x="582" y="8604"/>
                  </a:lnTo>
                  <a:lnTo>
                    <a:pt x="543" y="8621"/>
                  </a:lnTo>
                  <a:lnTo>
                    <a:pt x="508" y="8638"/>
                  </a:lnTo>
                  <a:lnTo>
                    <a:pt x="474" y="8656"/>
                  </a:lnTo>
                  <a:lnTo>
                    <a:pt x="443" y="8673"/>
                  </a:lnTo>
                  <a:lnTo>
                    <a:pt x="412" y="8692"/>
                  </a:lnTo>
                  <a:lnTo>
                    <a:pt x="385" y="8710"/>
                  </a:lnTo>
                  <a:lnTo>
                    <a:pt x="360" y="8730"/>
                  </a:lnTo>
                  <a:lnTo>
                    <a:pt x="337" y="8750"/>
                  </a:lnTo>
                  <a:lnTo>
                    <a:pt x="317" y="8770"/>
                  </a:lnTo>
                  <a:lnTo>
                    <a:pt x="298" y="8790"/>
                  </a:lnTo>
                  <a:lnTo>
                    <a:pt x="260" y="8844"/>
                  </a:lnTo>
                  <a:lnTo>
                    <a:pt x="224" y="8905"/>
                  </a:lnTo>
                  <a:lnTo>
                    <a:pt x="192" y="8972"/>
                  </a:lnTo>
                  <a:lnTo>
                    <a:pt x="161" y="9046"/>
                  </a:lnTo>
                  <a:lnTo>
                    <a:pt x="134" y="9125"/>
                  </a:lnTo>
                  <a:lnTo>
                    <a:pt x="109" y="9210"/>
                  </a:lnTo>
                  <a:lnTo>
                    <a:pt x="87" y="9299"/>
                  </a:lnTo>
                  <a:lnTo>
                    <a:pt x="68" y="9392"/>
                  </a:lnTo>
                  <a:lnTo>
                    <a:pt x="50" y="9489"/>
                  </a:lnTo>
                  <a:lnTo>
                    <a:pt x="36" y="9588"/>
                  </a:lnTo>
                  <a:lnTo>
                    <a:pt x="24" y="9689"/>
                  </a:lnTo>
                  <a:lnTo>
                    <a:pt x="14" y="9792"/>
                  </a:lnTo>
                  <a:lnTo>
                    <a:pt x="7" y="9896"/>
                  </a:lnTo>
                  <a:lnTo>
                    <a:pt x="3" y="10001"/>
                  </a:lnTo>
                  <a:lnTo>
                    <a:pt x="0" y="10107"/>
                  </a:lnTo>
                  <a:lnTo>
                    <a:pt x="0" y="10212"/>
                  </a:lnTo>
                  <a:lnTo>
                    <a:pt x="3" y="10316"/>
                  </a:lnTo>
                  <a:lnTo>
                    <a:pt x="8" y="10418"/>
                  </a:lnTo>
                  <a:lnTo>
                    <a:pt x="14" y="10520"/>
                  </a:lnTo>
                  <a:lnTo>
                    <a:pt x="24" y="10617"/>
                  </a:lnTo>
                  <a:lnTo>
                    <a:pt x="35" y="10712"/>
                  </a:lnTo>
                  <a:lnTo>
                    <a:pt x="48" y="10803"/>
                  </a:lnTo>
                  <a:lnTo>
                    <a:pt x="65" y="10890"/>
                  </a:lnTo>
                  <a:lnTo>
                    <a:pt x="83" y="10972"/>
                  </a:lnTo>
                  <a:lnTo>
                    <a:pt x="102" y="11049"/>
                  </a:lnTo>
                  <a:lnTo>
                    <a:pt x="124" y="11119"/>
                  </a:lnTo>
                  <a:lnTo>
                    <a:pt x="148" y="11184"/>
                  </a:lnTo>
                  <a:lnTo>
                    <a:pt x="174" y="11241"/>
                  </a:lnTo>
                  <a:lnTo>
                    <a:pt x="203" y="11292"/>
                  </a:lnTo>
                  <a:lnTo>
                    <a:pt x="232" y="11333"/>
                  </a:lnTo>
                  <a:lnTo>
                    <a:pt x="264" y="11366"/>
                  </a:lnTo>
                  <a:lnTo>
                    <a:pt x="298" y="11391"/>
                  </a:lnTo>
                  <a:lnTo>
                    <a:pt x="340" y="11411"/>
                  </a:lnTo>
                  <a:lnTo>
                    <a:pt x="396" y="11429"/>
                  </a:lnTo>
                  <a:lnTo>
                    <a:pt x="465" y="11447"/>
                  </a:lnTo>
                  <a:lnTo>
                    <a:pt x="545" y="11465"/>
                  </a:lnTo>
                  <a:lnTo>
                    <a:pt x="638" y="11482"/>
                  </a:lnTo>
                  <a:lnTo>
                    <a:pt x="740" y="11497"/>
                  </a:lnTo>
                  <a:lnTo>
                    <a:pt x="852" y="11511"/>
                  </a:lnTo>
                  <a:lnTo>
                    <a:pt x="971" y="11525"/>
                  </a:lnTo>
                  <a:lnTo>
                    <a:pt x="1098" y="11537"/>
                  </a:lnTo>
                  <a:lnTo>
                    <a:pt x="1232" y="11550"/>
                  </a:lnTo>
                  <a:lnTo>
                    <a:pt x="1371" y="11560"/>
                  </a:lnTo>
                  <a:lnTo>
                    <a:pt x="1514" y="11568"/>
                  </a:lnTo>
                  <a:lnTo>
                    <a:pt x="1661" y="11576"/>
                  </a:lnTo>
                  <a:lnTo>
                    <a:pt x="1811" y="11582"/>
                  </a:lnTo>
                  <a:lnTo>
                    <a:pt x="1963" y="11587"/>
                  </a:lnTo>
                  <a:lnTo>
                    <a:pt x="2115" y="11590"/>
                  </a:lnTo>
                  <a:lnTo>
                    <a:pt x="2267" y="11592"/>
                  </a:lnTo>
                  <a:lnTo>
                    <a:pt x="2418" y="11592"/>
                  </a:lnTo>
                  <a:lnTo>
                    <a:pt x="2567" y="11590"/>
                  </a:lnTo>
                  <a:lnTo>
                    <a:pt x="2714" y="11587"/>
                  </a:lnTo>
                  <a:lnTo>
                    <a:pt x="2856" y="11582"/>
                  </a:lnTo>
                  <a:lnTo>
                    <a:pt x="2994" y="11575"/>
                  </a:lnTo>
                  <a:lnTo>
                    <a:pt x="3125" y="11566"/>
                  </a:lnTo>
                  <a:lnTo>
                    <a:pt x="3250" y="11556"/>
                  </a:lnTo>
                  <a:lnTo>
                    <a:pt x="3367" y="11542"/>
                  </a:lnTo>
                  <a:lnTo>
                    <a:pt x="3476" y="11527"/>
                  </a:lnTo>
                  <a:lnTo>
                    <a:pt x="3574" y="11510"/>
                  </a:lnTo>
                  <a:lnTo>
                    <a:pt x="3663" y="11491"/>
                  </a:lnTo>
                  <a:lnTo>
                    <a:pt x="3740" y="11470"/>
                  </a:lnTo>
                  <a:lnTo>
                    <a:pt x="3804" y="11445"/>
                  </a:lnTo>
                  <a:lnTo>
                    <a:pt x="3857" y="11420"/>
                  </a:lnTo>
                  <a:lnTo>
                    <a:pt x="3893" y="11391"/>
                  </a:lnTo>
                  <a:lnTo>
                    <a:pt x="3922" y="11356"/>
                  </a:lnTo>
                  <a:lnTo>
                    <a:pt x="3949" y="11312"/>
                  </a:lnTo>
                  <a:lnTo>
                    <a:pt x="3976" y="11259"/>
                  </a:lnTo>
                  <a:lnTo>
                    <a:pt x="4000" y="11197"/>
                  </a:lnTo>
                  <a:lnTo>
                    <a:pt x="4022" y="11128"/>
                  </a:lnTo>
                  <a:lnTo>
                    <a:pt x="4043" y="11051"/>
                  </a:lnTo>
                  <a:lnTo>
                    <a:pt x="4062" y="10968"/>
                  </a:lnTo>
                  <a:lnTo>
                    <a:pt x="4079" y="10879"/>
                  </a:lnTo>
                  <a:lnTo>
                    <a:pt x="4096" y="10785"/>
                  </a:lnTo>
                  <a:lnTo>
                    <a:pt x="4109" y="10684"/>
                  </a:lnTo>
                  <a:lnTo>
                    <a:pt x="4121" y="10581"/>
                  </a:lnTo>
                  <a:lnTo>
                    <a:pt x="4131" y="10475"/>
                  </a:lnTo>
                  <a:lnTo>
                    <a:pt x="4139" y="10366"/>
                  </a:lnTo>
                  <a:lnTo>
                    <a:pt x="4145" y="10253"/>
                  </a:lnTo>
                  <a:lnTo>
                    <a:pt x="4149" y="10140"/>
                  </a:lnTo>
                  <a:lnTo>
                    <a:pt x="4151" y="10026"/>
                  </a:lnTo>
                  <a:lnTo>
                    <a:pt x="4152" y="9911"/>
                  </a:lnTo>
                  <a:lnTo>
                    <a:pt x="4150" y="9797"/>
                  </a:lnTo>
                  <a:lnTo>
                    <a:pt x="4146" y="9684"/>
                  </a:lnTo>
                  <a:lnTo>
                    <a:pt x="4140" y="9572"/>
                  </a:lnTo>
                  <a:lnTo>
                    <a:pt x="4132" y="9462"/>
                  </a:lnTo>
                  <a:lnTo>
                    <a:pt x="4122" y="9356"/>
                  </a:lnTo>
                  <a:lnTo>
                    <a:pt x="4109" y="9252"/>
                  </a:lnTo>
                  <a:lnTo>
                    <a:pt x="4094" y="9153"/>
                  </a:lnTo>
                  <a:lnTo>
                    <a:pt x="4077" y="9058"/>
                  </a:lnTo>
                  <a:lnTo>
                    <a:pt x="4058" y="8968"/>
                  </a:lnTo>
                  <a:lnTo>
                    <a:pt x="4037" y="8885"/>
                  </a:lnTo>
                  <a:lnTo>
                    <a:pt x="4013" y="8809"/>
                  </a:lnTo>
                  <a:lnTo>
                    <a:pt x="3987" y="8739"/>
                  </a:lnTo>
                  <a:lnTo>
                    <a:pt x="3957" y="8676"/>
                  </a:lnTo>
                  <a:lnTo>
                    <a:pt x="3927" y="8622"/>
                  </a:lnTo>
                  <a:lnTo>
                    <a:pt x="3893" y="8578"/>
                  </a:lnTo>
                  <a:lnTo>
                    <a:pt x="3878" y="8563"/>
                  </a:lnTo>
                  <a:lnTo>
                    <a:pt x="3860" y="8547"/>
                  </a:lnTo>
                  <a:lnTo>
                    <a:pt x="3839" y="8532"/>
                  </a:lnTo>
                  <a:lnTo>
                    <a:pt x="3817" y="8518"/>
                  </a:lnTo>
                  <a:lnTo>
                    <a:pt x="3792" y="8504"/>
                  </a:lnTo>
                  <a:lnTo>
                    <a:pt x="3766" y="8491"/>
                  </a:lnTo>
                  <a:lnTo>
                    <a:pt x="3737" y="8478"/>
                  </a:lnTo>
                  <a:lnTo>
                    <a:pt x="3705" y="8466"/>
                  </a:lnTo>
                  <a:lnTo>
                    <a:pt x="3672" y="8453"/>
                  </a:lnTo>
                  <a:lnTo>
                    <a:pt x="3638" y="8442"/>
                  </a:lnTo>
                  <a:lnTo>
                    <a:pt x="3602" y="8431"/>
                  </a:lnTo>
                  <a:lnTo>
                    <a:pt x="3563" y="8421"/>
                  </a:lnTo>
                  <a:lnTo>
                    <a:pt x="3523" y="8411"/>
                  </a:lnTo>
                  <a:lnTo>
                    <a:pt x="3482" y="8402"/>
                  </a:lnTo>
                  <a:lnTo>
                    <a:pt x="3438" y="8393"/>
                  </a:lnTo>
                  <a:lnTo>
                    <a:pt x="3393" y="8385"/>
                  </a:lnTo>
                  <a:lnTo>
                    <a:pt x="3347" y="8377"/>
                  </a:lnTo>
                  <a:lnTo>
                    <a:pt x="3299" y="8369"/>
                  </a:lnTo>
                  <a:lnTo>
                    <a:pt x="3251" y="8362"/>
                  </a:lnTo>
                  <a:lnTo>
                    <a:pt x="3200" y="8356"/>
                  </a:lnTo>
                  <a:lnTo>
                    <a:pt x="3149" y="8350"/>
                  </a:lnTo>
                  <a:lnTo>
                    <a:pt x="3097" y="8345"/>
                  </a:lnTo>
                  <a:lnTo>
                    <a:pt x="3043" y="8341"/>
                  </a:lnTo>
                  <a:lnTo>
                    <a:pt x="2989" y="8336"/>
                  </a:lnTo>
                  <a:lnTo>
                    <a:pt x="2933" y="8333"/>
                  </a:lnTo>
                  <a:lnTo>
                    <a:pt x="2877" y="8329"/>
                  </a:lnTo>
                  <a:lnTo>
                    <a:pt x="2819" y="8327"/>
                  </a:lnTo>
                  <a:lnTo>
                    <a:pt x="2762" y="8324"/>
                  </a:lnTo>
                  <a:lnTo>
                    <a:pt x="2702" y="8323"/>
                  </a:lnTo>
                  <a:lnTo>
                    <a:pt x="2644" y="8321"/>
                  </a:lnTo>
                  <a:lnTo>
                    <a:pt x="2584" y="8321"/>
                  </a:lnTo>
                  <a:lnTo>
                    <a:pt x="2523" y="8320"/>
                  </a:lnTo>
                  <a:lnTo>
                    <a:pt x="2512" y="8227"/>
                  </a:lnTo>
                  <a:lnTo>
                    <a:pt x="2501" y="8124"/>
                  </a:lnTo>
                  <a:lnTo>
                    <a:pt x="2490" y="8014"/>
                  </a:lnTo>
                  <a:lnTo>
                    <a:pt x="2480" y="7900"/>
                  </a:lnTo>
                  <a:lnTo>
                    <a:pt x="2471" y="7783"/>
                  </a:lnTo>
                  <a:lnTo>
                    <a:pt x="2465" y="7662"/>
                  </a:lnTo>
                  <a:lnTo>
                    <a:pt x="2462" y="7603"/>
                  </a:lnTo>
                  <a:lnTo>
                    <a:pt x="2460" y="7543"/>
                  </a:lnTo>
                  <a:lnTo>
                    <a:pt x="2458" y="7483"/>
                  </a:lnTo>
                  <a:lnTo>
                    <a:pt x="2458" y="7424"/>
                  </a:lnTo>
                  <a:lnTo>
                    <a:pt x="2458" y="7366"/>
                  </a:lnTo>
                  <a:lnTo>
                    <a:pt x="2459" y="7308"/>
                  </a:lnTo>
                  <a:lnTo>
                    <a:pt x="2461" y="7252"/>
                  </a:lnTo>
                  <a:lnTo>
                    <a:pt x="2463" y="7198"/>
                  </a:lnTo>
                  <a:lnTo>
                    <a:pt x="2467" y="7144"/>
                  </a:lnTo>
                  <a:lnTo>
                    <a:pt x="2472" y="7093"/>
                  </a:lnTo>
                  <a:lnTo>
                    <a:pt x="2478" y="7044"/>
                  </a:lnTo>
                  <a:lnTo>
                    <a:pt x="2485" y="6996"/>
                  </a:lnTo>
                  <a:lnTo>
                    <a:pt x="2493" y="6952"/>
                  </a:lnTo>
                  <a:lnTo>
                    <a:pt x="2503" y="6909"/>
                  </a:lnTo>
                  <a:lnTo>
                    <a:pt x="2514" y="6870"/>
                  </a:lnTo>
                  <a:lnTo>
                    <a:pt x="2526" y="6834"/>
                  </a:lnTo>
                  <a:lnTo>
                    <a:pt x="2540" y="6800"/>
                  </a:lnTo>
                  <a:lnTo>
                    <a:pt x="2556" y="6770"/>
                  </a:lnTo>
                  <a:lnTo>
                    <a:pt x="2573" y="6744"/>
                  </a:lnTo>
                  <a:lnTo>
                    <a:pt x="2592" y="6721"/>
                  </a:lnTo>
                  <a:lnTo>
                    <a:pt x="2612" y="6709"/>
                  </a:lnTo>
                  <a:lnTo>
                    <a:pt x="2644" y="6696"/>
                  </a:lnTo>
                  <a:lnTo>
                    <a:pt x="2688" y="6682"/>
                  </a:lnTo>
                  <a:lnTo>
                    <a:pt x="2745" y="6669"/>
                  </a:lnTo>
                  <a:lnTo>
                    <a:pt x="2814" y="6656"/>
                  </a:lnTo>
                  <a:lnTo>
                    <a:pt x="2894" y="6641"/>
                  </a:lnTo>
                  <a:lnTo>
                    <a:pt x="2985" y="6628"/>
                  </a:lnTo>
                  <a:lnTo>
                    <a:pt x="3085" y="6614"/>
                  </a:lnTo>
                  <a:lnTo>
                    <a:pt x="3196" y="6601"/>
                  </a:lnTo>
                  <a:lnTo>
                    <a:pt x="3317" y="6587"/>
                  </a:lnTo>
                  <a:lnTo>
                    <a:pt x="3448" y="6573"/>
                  </a:lnTo>
                  <a:lnTo>
                    <a:pt x="3587" y="6558"/>
                  </a:lnTo>
                  <a:lnTo>
                    <a:pt x="3735" y="6545"/>
                  </a:lnTo>
                  <a:lnTo>
                    <a:pt x="3891" y="6531"/>
                  </a:lnTo>
                  <a:lnTo>
                    <a:pt x="4054" y="6518"/>
                  </a:lnTo>
                  <a:lnTo>
                    <a:pt x="4225" y="6504"/>
                  </a:lnTo>
                  <a:lnTo>
                    <a:pt x="4402" y="6491"/>
                  </a:lnTo>
                  <a:lnTo>
                    <a:pt x="4586" y="6477"/>
                  </a:lnTo>
                  <a:lnTo>
                    <a:pt x="4777" y="6464"/>
                  </a:lnTo>
                  <a:lnTo>
                    <a:pt x="4972" y="6451"/>
                  </a:lnTo>
                  <a:lnTo>
                    <a:pt x="5174" y="6439"/>
                  </a:lnTo>
                  <a:lnTo>
                    <a:pt x="5381" y="6426"/>
                  </a:lnTo>
                  <a:lnTo>
                    <a:pt x="5591" y="6414"/>
                  </a:lnTo>
                  <a:lnTo>
                    <a:pt x="5806" y="6402"/>
                  </a:lnTo>
                  <a:lnTo>
                    <a:pt x="6248" y="6378"/>
                  </a:lnTo>
                  <a:lnTo>
                    <a:pt x="6699" y="6356"/>
                  </a:lnTo>
                  <a:lnTo>
                    <a:pt x="7161" y="6336"/>
                  </a:lnTo>
                  <a:lnTo>
                    <a:pt x="7628" y="6318"/>
                  </a:lnTo>
                  <a:lnTo>
                    <a:pt x="7733" y="8370"/>
                  </a:lnTo>
                  <a:lnTo>
                    <a:pt x="7675" y="8378"/>
                  </a:lnTo>
                  <a:lnTo>
                    <a:pt x="7618" y="8384"/>
                  </a:lnTo>
                  <a:lnTo>
                    <a:pt x="7562" y="8392"/>
                  </a:lnTo>
                  <a:lnTo>
                    <a:pt x="7506" y="8399"/>
                  </a:lnTo>
                  <a:lnTo>
                    <a:pt x="7450" y="8407"/>
                  </a:lnTo>
                  <a:lnTo>
                    <a:pt x="7396" y="8416"/>
                  </a:lnTo>
                  <a:lnTo>
                    <a:pt x="7342" y="8425"/>
                  </a:lnTo>
                  <a:lnTo>
                    <a:pt x="7289" y="8435"/>
                  </a:lnTo>
                  <a:lnTo>
                    <a:pt x="7236" y="8445"/>
                  </a:lnTo>
                  <a:lnTo>
                    <a:pt x="7186" y="8455"/>
                  </a:lnTo>
                  <a:lnTo>
                    <a:pt x="7136" y="8467"/>
                  </a:lnTo>
                  <a:lnTo>
                    <a:pt x="7086" y="8478"/>
                  </a:lnTo>
                  <a:lnTo>
                    <a:pt x="7038" y="8490"/>
                  </a:lnTo>
                  <a:lnTo>
                    <a:pt x="6991" y="8502"/>
                  </a:lnTo>
                  <a:lnTo>
                    <a:pt x="6945" y="8514"/>
                  </a:lnTo>
                  <a:lnTo>
                    <a:pt x="6901" y="8527"/>
                  </a:lnTo>
                  <a:lnTo>
                    <a:pt x="6857" y="8541"/>
                  </a:lnTo>
                  <a:lnTo>
                    <a:pt x="6816" y="8555"/>
                  </a:lnTo>
                  <a:lnTo>
                    <a:pt x="6776" y="8569"/>
                  </a:lnTo>
                  <a:lnTo>
                    <a:pt x="6736" y="8584"/>
                  </a:lnTo>
                  <a:lnTo>
                    <a:pt x="6699" y="8599"/>
                  </a:lnTo>
                  <a:lnTo>
                    <a:pt x="6663" y="8614"/>
                  </a:lnTo>
                  <a:lnTo>
                    <a:pt x="6630" y="8631"/>
                  </a:lnTo>
                  <a:lnTo>
                    <a:pt x="6596" y="8647"/>
                  </a:lnTo>
                  <a:lnTo>
                    <a:pt x="6566" y="8664"/>
                  </a:lnTo>
                  <a:lnTo>
                    <a:pt x="6537" y="8680"/>
                  </a:lnTo>
                  <a:lnTo>
                    <a:pt x="6510" y="8698"/>
                  </a:lnTo>
                  <a:lnTo>
                    <a:pt x="6485" y="8716"/>
                  </a:lnTo>
                  <a:lnTo>
                    <a:pt x="6462" y="8734"/>
                  </a:lnTo>
                  <a:lnTo>
                    <a:pt x="6441" y="8753"/>
                  </a:lnTo>
                  <a:lnTo>
                    <a:pt x="6422" y="8771"/>
                  </a:lnTo>
                  <a:lnTo>
                    <a:pt x="6405" y="8790"/>
                  </a:lnTo>
                  <a:lnTo>
                    <a:pt x="6367" y="8844"/>
                  </a:lnTo>
                  <a:lnTo>
                    <a:pt x="6331" y="8905"/>
                  </a:lnTo>
                  <a:lnTo>
                    <a:pt x="6299" y="8972"/>
                  </a:lnTo>
                  <a:lnTo>
                    <a:pt x="6269" y="9046"/>
                  </a:lnTo>
                  <a:lnTo>
                    <a:pt x="6241" y="9125"/>
                  </a:lnTo>
                  <a:lnTo>
                    <a:pt x="6216" y="9210"/>
                  </a:lnTo>
                  <a:lnTo>
                    <a:pt x="6194" y="9299"/>
                  </a:lnTo>
                  <a:lnTo>
                    <a:pt x="6175" y="9392"/>
                  </a:lnTo>
                  <a:lnTo>
                    <a:pt x="6158" y="9489"/>
                  </a:lnTo>
                  <a:lnTo>
                    <a:pt x="6143" y="9588"/>
                  </a:lnTo>
                  <a:lnTo>
                    <a:pt x="6131" y="9689"/>
                  </a:lnTo>
                  <a:lnTo>
                    <a:pt x="6122" y="9792"/>
                  </a:lnTo>
                  <a:lnTo>
                    <a:pt x="6115" y="9896"/>
                  </a:lnTo>
                  <a:lnTo>
                    <a:pt x="6109" y="10001"/>
                  </a:lnTo>
                  <a:lnTo>
                    <a:pt x="6107" y="10107"/>
                  </a:lnTo>
                  <a:lnTo>
                    <a:pt x="6107" y="10212"/>
                  </a:lnTo>
                  <a:lnTo>
                    <a:pt x="6109" y="10316"/>
                  </a:lnTo>
                  <a:lnTo>
                    <a:pt x="6115" y="10418"/>
                  </a:lnTo>
                  <a:lnTo>
                    <a:pt x="6122" y="10520"/>
                  </a:lnTo>
                  <a:lnTo>
                    <a:pt x="6131" y="10617"/>
                  </a:lnTo>
                  <a:lnTo>
                    <a:pt x="6143" y="10712"/>
                  </a:lnTo>
                  <a:lnTo>
                    <a:pt x="6156" y="10803"/>
                  </a:lnTo>
                  <a:lnTo>
                    <a:pt x="6172" y="10890"/>
                  </a:lnTo>
                  <a:lnTo>
                    <a:pt x="6189" y="10972"/>
                  </a:lnTo>
                  <a:lnTo>
                    <a:pt x="6209" y="11049"/>
                  </a:lnTo>
                  <a:lnTo>
                    <a:pt x="6231" y="11119"/>
                  </a:lnTo>
                  <a:lnTo>
                    <a:pt x="6256" y="11184"/>
                  </a:lnTo>
                  <a:lnTo>
                    <a:pt x="6282" y="11241"/>
                  </a:lnTo>
                  <a:lnTo>
                    <a:pt x="6309" y="11292"/>
                  </a:lnTo>
                  <a:lnTo>
                    <a:pt x="6339" y="11333"/>
                  </a:lnTo>
                  <a:lnTo>
                    <a:pt x="6372" y="11366"/>
                  </a:lnTo>
                  <a:lnTo>
                    <a:pt x="6405" y="11391"/>
                  </a:lnTo>
                  <a:lnTo>
                    <a:pt x="6447" y="11411"/>
                  </a:lnTo>
                  <a:lnTo>
                    <a:pt x="6503" y="11429"/>
                  </a:lnTo>
                  <a:lnTo>
                    <a:pt x="6572" y="11447"/>
                  </a:lnTo>
                  <a:lnTo>
                    <a:pt x="6653" y="11465"/>
                  </a:lnTo>
                  <a:lnTo>
                    <a:pt x="6745" y="11482"/>
                  </a:lnTo>
                  <a:lnTo>
                    <a:pt x="6847" y="11497"/>
                  </a:lnTo>
                  <a:lnTo>
                    <a:pt x="6958" y="11511"/>
                  </a:lnTo>
                  <a:lnTo>
                    <a:pt x="7078" y="11525"/>
                  </a:lnTo>
                  <a:lnTo>
                    <a:pt x="7205" y="11537"/>
                  </a:lnTo>
                  <a:lnTo>
                    <a:pt x="7339" y="11550"/>
                  </a:lnTo>
                  <a:lnTo>
                    <a:pt x="7478" y="11560"/>
                  </a:lnTo>
                  <a:lnTo>
                    <a:pt x="7621" y="11568"/>
                  </a:lnTo>
                  <a:lnTo>
                    <a:pt x="7769" y="11576"/>
                  </a:lnTo>
                  <a:lnTo>
                    <a:pt x="7919" y="11582"/>
                  </a:lnTo>
                  <a:lnTo>
                    <a:pt x="8070" y="11587"/>
                  </a:lnTo>
                  <a:lnTo>
                    <a:pt x="8222" y="11590"/>
                  </a:lnTo>
                  <a:lnTo>
                    <a:pt x="8374" y="11592"/>
                  </a:lnTo>
                  <a:lnTo>
                    <a:pt x="8526" y="11592"/>
                  </a:lnTo>
                  <a:lnTo>
                    <a:pt x="8675" y="11590"/>
                  </a:lnTo>
                  <a:lnTo>
                    <a:pt x="8821" y="11587"/>
                  </a:lnTo>
                  <a:lnTo>
                    <a:pt x="8963" y="11582"/>
                  </a:lnTo>
                  <a:lnTo>
                    <a:pt x="9100" y="11575"/>
                  </a:lnTo>
                  <a:lnTo>
                    <a:pt x="9232" y="11566"/>
                  </a:lnTo>
                  <a:lnTo>
                    <a:pt x="9356" y="11556"/>
                  </a:lnTo>
                  <a:lnTo>
                    <a:pt x="9474" y="11542"/>
                  </a:lnTo>
                  <a:lnTo>
                    <a:pt x="9582" y="11527"/>
                  </a:lnTo>
                  <a:lnTo>
                    <a:pt x="9681" y="11510"/>
                  </a:lnTo>
                  <a:lnTo>
                    <a:pt x="9770" y="11491"/>
                  </a:lnTo>
                  <a:lnTo>
                    <a:pt x="9847" y="11470"/>
                  </a:lnTo>
                  <a:lnTo>
                    <a:pt x="9912" y="11445"/>
                  </a:lnTo>
                  <a:lnTo>
                    <a:pt x="9963" y="11420"/>
                  </a:lnTo>
                  <a:lnTo>
                    <a:pt x="10000" y="11391"/>
                  </a:lnTo>
                  <a:lnTo>
                    <a:pt x="10030" y="11356"/>
                  </a:lnTo>
                  <a:lnTo>
                    <a:pt x="10057" y="11312"/>
                  </a:lnTo>
                  <a:lnTo>
                    <a:pt x="10082" y="11259"/>
                  </a:lnTo>
                  <a:lnTo>
                    <a:pt x="10106" y="11197"/>
                  </a:lnTo>
                  <a:lnTo>
                    <a:pt x="10129" y="11128"/>
                  </a:lnTo>
                  <a:lnTo>
                    <a:pt x="10150" y="11051"/>
                  </a:lnTo>
                  <a:lnTo>
                    <a:pt x="10169" y="10968"/>
                  </a:lnTo>
                  <a:lnTo>
                    <a:pt x="10186" y="10879"/>
                  </a:lnTo>
                  <a:lnTo>
                    <a:pt x="10202" y="10785"/>
                  </a:lnTo>
                  <a:lnTo>
                    <a:pt x="10215" y="10684"/>
                  </a:lnTo>
                  <a:lnTo>
                    <a:pt x="10227" y="10581"/>
                  </a:lnTo>
                  <a:lnTo>
                    <a:pt x="10237" y="10475"/>
                  </a:lnTo>
                  <a:lnTo>
                    <a:pt x="10245" y="10366"/>
                  </a:lnTo>
                  <a:lnTo>
                    <a:pt x="10251" y="10253"/>
                  </a:lnTo>
                  <a:lnTo>
                    <a:pt x="10255" y="10140"/>
                  </a:lnTo>
                  <a:lnTo>
                    <a:pt x="10258" y="10026"/>
                  </a:lnTo>
                  <a:lnTo>
                    <a:pt x="10258" y="9911"/>
                  </a:lnTo>
                  <a:lnTo>
                    <a:pt x="10256" y="9797"/>
                  </a:lnTo>
                  <a:lnTo>
                    <a:pt x="10252" y="9684"/>
                  </a:lnTo>
                  <a:lnTo>
                    <a:pt x="10246" y="9572"/>
                  </a:lnTo>
                  <a:lnTo>
                    <a:pt x="10238" y="9462"/>
                  </a:lnTo>
                  <a:lnTo>
                    <a:pt x="10228" y="9356"/>
                  </a:lnTo>
                  <a:lnTo>
                    <a:pt x="10216" y="9252"/>
                  </a:lnTo>
                  <a:lnTo>
                    <a:pt x="10201" y="9153"/>
                  </a:lnTo>
                  <a:lnTo>
                    <a:pt x="10184" y="9058"/>
                  </a:lnTo>
                  <a:lnTo>
                    <a:pt x="10165" y="8968"/>
                  </a:lnTo>
                  <a:lnTo>
                    <a:pt x="10144" y="8885"/>
                  </a:lnTo>
                  <a:lnTo>
                    <a:pt x="10119" y="8809"/>
                  </a:lnTo>
                  <a:lnTo>
                    <a:pt x="10093" y="8739"/>
                  </a:lnTo>
                  <a:lnTo>
                    <a:pt x="10065" y="8676"/>
                  </a:lnTo>
                  <a:lnTo>
                    <a:pt x="10034" y="8622"/>
                  </a:lnTo>
                  <a:lnTo>
                    <a:pt x="10000" y="8578"/>
                  </a:lnTo>
                  <a:lnTo>
                    <a:pt x="9983" y="8562"/>
                  </a:lnTo>
                  <a:lnTo>
                    <a:pt x="9965" y="8546"/>
                  </a:lnTo>
                  <a:lnTo>
                    <a:pt x="9943" y="8529"/>
                  </a:lnTo>
                  <a:lnTo>
                    <a:pt x="9919" y="8514"/>
                  </a:lnTo>
                  <a:lnTo>
                    <a:pt x="9893" y="8500"/>
                  </a:lnTo>
                  <a:lnTo>
                    <a:pt x="9863" y="8486"/>
                  </a:lnTo>
                  <a:lnTo>
                    <a:pt x="9832" y="8473"/>
                  </a:lnTo>
                  <a:lnTo>
                    <a:pt x="9799" y="8460"/>
                  </a:lnTo>
                  <a:lnTo>
                    <a:pt x="9762" y="8447"/>
                  </a:lnTo>
                  <a:lnTo>
                    <a:pt x="9725" y="8435"/>
                  </a:lnTo>
                  <a:lnTo>
                    <a:pt x="9686" y="8424"/>
                  </a:lnTo>
                  <a:lnTo>
                    <a:pt x="9644" y="8414"/>
                  </a:lnTo>
                  <a:lnTo>
                    <a:pt x="9600" y="8404"/>
                  </a:lnTo>
                  <a:lnTo>
                    <a:pt x="9555" y="8395"/>
                  </a:lnTo>
                  <a:lnTo>
                    <a:pt x="9508" y="8386"/>
                  </a:lnTo>
                  <a:lnTo>
                    <a:pt x="9460" y="8377"/>
                  </a:lnTo>
                  <a:lnTo>
                    <a:pt x="9410" y="8369"/>
                  </a:lnTo>
                  <a:lnTo>
                    <a:pt x="9358" y="8362"/>
                  </a:lnTo>
                  <a:lnTo>
                    <a:pt x="9306" y="8355"/>
                  </a:lnTo>
                  <a:lnTo>
                    <a:pt x="9251" y="8349"/>
                  </a:lnTo>
                  <a:lnTo>
                    <a:pt x="9196" y="8344"/>
                  </a:lnTo>
                  <a:lnTo>
                    <a:pt x="9140" y="8339"/>
                  </a:lnTo>
                  <a:lnTo>
                    <a:pt x="9081" y="8334"/>
                  </a:lnTo>
                  <a:lnTo>
                    <a:pt x="9023" y="8331"/>
                  </a:lnTo>
                  <a:lnTo>
                    <a:pt x="8963" y="8327"/>
                  </a:lnTo>
                  <a:lnTo>
                    <a:pt x="8903" y="8325"/>
                  </a:lnTo>
                  <a:lnTo>
                    <a:pt x="8841" y="8323"/>
                  </a:lnTo>
                  <a:lnTo>
                    <a:pt x="8779" y="8321"/>
                  </a:lnTo>
                  <a:lnTo>
                    <a:pt x="8715" y="8320"/>
                  </a:lnTo>
                  <a:lnTo>
                    <a:pt x="8653" y="8320"/>
                  </a:lnTo>
                  <a:lnTo>
                    <a:pt x="8588" y="8320"/>
                  </a:lnTo>
                  <a:lnTo>
                    <a:pt x="8524" y="8320"/>
                  </a:lnTo>
                  <a:lnTo>
                    <a:pt x="8663" y="6281"/>
                  </a:lnTo>
                  <a:lnTo>
                    <a:pt x="9108" y="6269"/>
                  </a:lnTo>
                  <a:lnTo>
                    <a:pt x="9551" y="6259"/>
                  </a:lnTo>
                  <a:lnTo>
                    <a:pt x="9772" y="6254"/>
                  </a:lnTo>
                  <a:lnTo>
                    <a:pt x="9989" y="6250"/>
                  </a:lnTo>
                  <a:lnTo>
                    <a:pt x="10206" y="6247"/>
                  </a:lnTo>
                  <a:lnTo>
                    <a:pt x="10420" y="6244"/>
                  </a:lnTo>
                  <a:lnTo>
                    <a:pt x="10630" y="6241"/>
                  </a:lnTo>
                  <a:lnTo>
                    <a:pt x="10838" y="6239"/>
                  </a:lnTo>
                  <a:lnTo>
                    <a:pt x="11041" y="6238"/>
                  </a:lnTo>
                  <a:lnTo>
                    <a:pt x="11240" y="6238"/>
                  </a:lnTo>
                  <a:lnTo>
                    <a:pt x="11434" y="6238"/>
                  </a:lnTo>
                  <a:lnTo>
                    <a:pt x="11623" y="6239"/>
                  </a:lnTo>
                  <a:lnTo>
                    <a:pt x="11807" y="6240"/>
                  </a:lnTo>
                  <a:lnTo>
                    <a:pt x="11983" y="6243"/>
                  </a:lnTo>
                  <a:lnTo>
                    <a:pt x="12154" y="6246"/>
                  </a:lnTo>
                  <a:lnTo>
                    <a:pt x="12318" y="6249"/>
                  </a:lnTo>
                  <a:lnTo>
                    <a:pt x="12473" y="6254"/>
                  </a:lnTo>
                  <a:lnTo>
                    <a:pt x="12621" y="6259"/>
                  </a:lnTo>
                  <a:lnTo>
                    <a:pt x="12761" y="6265"/>
                  </a:lnTo>
                  <a:lnTo>
                    <a:pt x="12892" y="6272"/>
                  </a:lnTo>
                  <a:lnTo>
                    <a:pt x="13013" y="6280"/>
                  </a:lnTo>
                  <a:lnTo>
                    <a:pt x="13125" y="6288"/>
                  </a:lnTo>
                  <a:lnTo>
                    <a:pt x="13227" y="6298"/>
                  </a:lnTo>
                  <a:lnTo>
                    <a:pt x="13318" y="6308"/>
                  </a:lnTo>
                  <a:lnTo>
                    <a:pt x="13397" y="6321"/>
                  </a:lnTo>
                  <a:lnTo>
                    <a:pt x="13466" y="6333"/>
                  </a:lnTo>
                  <a:lnTo>
                    <a:pt x="13522" y="6346"/>
                  </a:lnTo>
                  <a:lnTo>
                    <a:pt x="13567" y="6361"/>
                  </a:lnTo>
                  <a:lnTo>
                    <a:pt x="13598" y="6376"/>
                  </a:lnTo>
                  <a:lnTo>
                    <a:pt x="13615" y="6392"/>
                  </a:lnTo>
                  <a:lnTo>
                    <a:pt x="13632" y="6421"/>
                  </a:lnTo>
                  <a:lnTo>
                    <a:pt x="13648" y="6453"/>
                  </a:lnTo>
                  <a:lnTo>
                    <a:pt x="13664" y="6490"/>
                  </a:lnTo>
                  <a:lnTo>
                    <a:pt x="13680" y="6530"/>
                  </a:lnTo>
                  <a:lnTo>
                    <a:pt x="13694" y="6574"/>
                  </a:lnTo>
                  <a:lnTo>
                    <a:pt x="13708" y="6621"/>
                  </a:lnTo>
                  <a:lnTo>
                    <a:pt x="13721" y="6672"/>
                  </a:lnTo>
                  <a:lnTo>
                    <a:pt x="13734" y="6724"/>
                  </a:lnTo>
                  <a:lnTo>
                    <a:pt x="13746" y="6781"/>
                  </a:lnTo>
                  <a:lnTo>
                    <a:pt x="13757" y="6840"/>
                  </a:lnTo>
                  <a:lnTo>
                    <a:pt x="13768" y="6900"/>
                  </a:lnTo>
                  <a:lnTo>
                    <a:pt x="13778" y="6963"/>
                  </a:lnTo>
                  <a:lnTo>
                    <a:pt x="13787" y="7029"/>
                  </a:lnTo>
                  <a:lnTo>
                    <a:pt x="13796" y="7096"/>
                  </a:lnTo>
                  <a:lnTo>
                    <a:pt x="13805" y="7164"/>
                  </a:lnTo>
                  <a:lnTo>
                    <a:pt x="13812" y="7234"/>
                  </a:lnTo>
                  <a:lnTo>
                    <a:pt x="13819" y="7305"/>
                  </a:lnTo>
                  <a:lnTo>
                    <a:pt x="13825" y="7377"/>
                  </a:lnTo>
                  <a:lnTo>
                    <a:pt x="13830" y="7450"/>
                  </a:lnTo>
                  <a:lnTo>
                    <a:pt x="13835" y="7523"/>
                  </a:lnTo>
                  <a:lnTo>
                    <a:pt x="13838" y="7596"/>
                  </a:lnTo>
                  <a:lnTo>
                    <a:pt x="13841" y="7670"/>
                  </a:lnTo>
                  <a:lnTo>
                    <a:pt x="13843" y="7743"/>
                  </a:lnTo>
                  <a:lnTo>
                    <a:pt x="13844" y="7817"/>
                  </a:lnTo>
                  <a:lnTo>
                    <a:pt x="13845" y="7890"/>
                  </a:lnTo>
                  <a:lnTo>
                    <a:pt x="13845" y="7963"/>
                  </a:lnTo>
                  <a:lnTo>
                    <a:pt x="13844" y="8034"/>
                  </a:lnTo>
                  <a:lnTo>
                    <a:pt x="13842" y="8104"/>
                  </a:lnTo>
                  <a:lnTo>
                    <a:pt x="13839" y="8173"/>
                  </a:lnTo>
                  <a:lnTo>
                    <a:pt x="13835" y="8241"/>
                  </a:lnTo>
                  <a:lnTo>
                    <a:pt x="13831" y="8307"/>
                  </a:lnTo>
                  <a:lnTo>
                    <a:pt x="13825" y="8370"/>
                  </a:lnTo>
                  <a:lnTo>
                    <a:pt x="13700" y="8384"/>
                  </a:lnTo>
                  <a:lnTo>
                    <a:pt x="13575" y="8399"/>
                  </a:lnTo>
                  <a:lnTo>
                    <a:pt x="13451" y="8415"/>
                  </a:lnTo>
                  <a:lnTo>
                    <a:pt x="13328" y="8433"/>
                  </a:lnTo>
                  <a:lnTo>
                    <a:pt x="13267" y="8442"/>
                  </a:lnTo>
                  <a:lnTo>
                    <a:pt x="13207" y="8452"/>
                  </a:lnTo>
                  <a:lnTo>
                    <a:pt x="13148" y="8463"/>
                  </a:lnTo>
                  <a:lnTo>
                    <a:pt x="13090" y="8474"/>
                  </a:lnTo>
                  <a:lnTo>
                    <a:pt x="13032" y="8485"/>
                  </a:lnTo>
                  <a:lnTo>
                    <a:pt x="12976" y="8497"/>
                  </a:lnTo>
                  <a:lnTo>
                    <a:pt x="12922" y="8509"/>
                  </a:lnTo>
                  <a:lnTo>
                    <a:pt x="12867" y="8522"/>
                  </a:lnTo>
                  <a:lnTo>
                    <a:pt x="12816" y="8535"/>
                  </a:lnTo>
                  <a:lnTo>
                    <a:pt x="12764" y="8549"/>
                  </a:lnTo>
                  <a:lnTo>
                    <a:pt x="12716" y="8563"/>
                  </a:lnTo>
                  <a:lnTo>
                    <a:pt x="12669" y="8577"/>
                  </a:lnTo>
                  <a:lnTo>
                    <a:pt x="12623" y="8592"/>
                  </a:lnTo>
                  <a:lnTo>
                    <a:pt x="12580" y="8608"/>
                  </a:lnTo>
                  <a:lnTo>
                    <a:pt x="12538" y="8623"/>
                  </a:lnTo>
                  <a:lnTo>
                    <a:pt x="12498" y="8641"/>
                  </a:lnTo>
                  <a:lnTo>
                    <a:pt x="12462" y="8657"/>
                  </a:lnTo>
                  <a:lnTo>
                    <a:pt x="12427" y="8675"/>
                  </a:lnTo>
                  <a:lnTo>
                    <a:pt x="12394" y="8693"/>
                  </a:lnTo>
                  <a:lnTo>
                    <a:pt x="12365" y="8711"/>
                  </a:lnTo>
                  <a:lnTo>
                    <a:pt x="12338" y="8731"/>
                  </a:lnTo>
                  <a:lnTo>
                    <a:pt x="12314" y="8750"/>
                  </a:lnTo>
                  <a:lnTo>
                    <a:pt x="12293" y="8770"/>
                  </a:lnTo>
                  <a:lnTo>
                    <a:pt x="12274" y="8790"/>
                  </a:lnTo>
                  <a:lnTo>
                    <a:pt x="12236" y="8844"/>
                  </a:lnTo>
                  <a:lnTo>
                    <a:pt x="12200" y="8905"/>
                  </a:lnTo>
                  <a:lnTo>
                    <a:pt x="12168" y="8972"/>
                  </a:lnTo>
                  <a:lnTo>
                    <a:pt x="12137" y="9046"/>
                  </a:lnTo>
                  <a:lnTo>
                    <a:pt x="12110" y="9125"/>
                  </a:lnTo>
                  <a:lnTo>
                    <a:pt x="12085" y="9210"/>
                  </a:lnTo>
                  <a:lnTo>
                    <a:pt x="12063" y="9299"/>
                  </a:lnTo>
                  <a:lnTo>
                    <a:pt x="12044" y="9392"/>
                  </a:lnTo>
                  <a:lnTo>
                    <a:pt x="12026" y="9489"/>
                  </a:lnTo>
                  <a:lnTo>
                    <a:pt x="12012" y="9588"/>
                  </a:lnTo>
                  <a:lnTo>
                    <a:pt x="12000" y="9689"/>
                  </a:lnTo>
                  <a:lnTo>
                    <a:pt x="11991" y="9792"/>
                  </a:lnTo>
                  <a:lnTo>
                    <a:pt x="11983" y="9896"/>
                  </a:lnTo>
                  <a:lnTo>
                    <a:pt x="11979" y="10001"/>
                  </a:lnTo>
                  <a:lnTo>
                    <a:pt x="11977" y="10107"/>
                  </a:lnTo>
                  <a:lnTo>
                    <a:pt x="11977" y="10212"/>
                  </a:lnTo>
                  <a:lnTo>
                    <a:pt x="11979" y="10316"/>
                  </a:lnTo>
                  <a:lnTo>
                    <a:pt x="11984" y="10418"/>
                  </a:lnTo>
                  <a:lnTo>
                    <a:pt x="11991" y="10520"/>
                  </a:lnTo>
                  <a:lnTo>
                    <a:pt x="12000" y="10617"/>
                  </a:lnTo>
                  <a:lnTo>
                    <a:pt x="12011" y="10712"/>
                  </a:lnTo>
                  <a:lnTo>
                    <a:pt x="12025" y="10803"/>
                  </a:lnTo>
                  <a:lnTo>
                    <a:pt x="12041" y="10890"/>
                  </a:lnTo>
                  <a:lnTo>
                    <a:pt x="12059" y="10972"/>
                  </a:lnTo>
                  <a:lnTo>
                    <a:pt x="12079" y="11049"/>
                  </a:lnTo>
                  <a:lnTo>
                    <a:pt x="12100" y="11119"/>
                  </a:lnTo>
                  <a:lnTo>
                    <a:pt x="12124" y="11184"/>
                  </a:lnTo>
                  <a:lnTo>
                    <a:pt x="12150" y="11241"/>
                  </a:lnTo>
                  <a:lnTo>
                    <a:pt x="12179" y="11292"/>
                  </a:lnTo>
                  <a:lnTo>
                    <a:pt x="12209" y="11333"/>
                  </a:lnTo>
                  <a:lnTo>
                    <a:pt x="12240" y="11366"/>
                  </a:lnTo>
                  <a:lnTo>
                    <a:pt x="12274" y="11391"/>
                  </a:lnTo>
                  <a:lnTo>
                    <a:pt x="12316" y="11411"/>
                  </a:lnTo>
                  <a:lnTo>
                    <a:pt x="12372" y="11429"/>
                  </a:lnTo>
                  <a:lnTo>
                    <a:pt x="12441" y="11447"/>
                  </a:lnTo>
                  <a:lnTo>
                    <a:pt x="12521" y="11465"/>
                  </a:lnTo>
                  <a:lnTo>
                    <a:pt x="12614" y="11482"/>
                  </a:lnTo>
                  <a:lnTo>
                    <a:pt x="12716" y="11497"/>
                  </a:lnTo>
                  <a:lnTo>
                    <a:pt x="12828" y="11511"/>
                  </a:lnTo>
                  <a:lnTo>
                    <a:pt x="12948" y="11525"/>
                  </a:lnTo>
                  <a:lnTo>
                    <a:pt x="13075" y="11537"/>
                  </a:lnTo>
                  <a:lnTo>
                    <a:pt x="13208" y="11550"/>
                  </a:lnTo>
                  <a:lnTo>
                    <a:pt x="13347" y="11560"/>
                  </a:lnTo>
                  <a:lnTo>
                    <a:pt x="13491" y="11568"/>
                  </a:lnTo>
                  <a:lnTo>
                    <a:pt x="13638" y="11576"/>
                  </a:lnTo>
                  <a:lnTo>
                    <a:pt x="13787" y="11582"/>
                  </a:lnTo>
                  <a:lnTo>
                    <a:pt x="13940" y="11587"/>
                  </a:lnTo>
                  <a:lnTo>
                    <a:pt x="14092" y="11590"/>
                  </a:lnTo>
                  <a:lnTo>
                    <a:pt x="14244" y="11592"/>
                  </a:lnTo>
                  <a:lnTo>
                    <a:pt x="14395" y="11592"/>
                  </a:lnTo>
                  <a:lnTo>
                    <a:pt x="14544" y="11590"/>
                  </a:lnTo>
                  <a:lnTo>
                    <a:pt x="14691" y="11587"/>
                  </a:lnTo>
                  <a:lnTo>
                    <a:pt x="14833" y="11582"/>
                  </a:lnTo>
                  <a:lnTo>
                    <a:pt x="14970" y="11575"/>
                  </a:lnTo>
                  <a:lnTo>
                    <a:pt x="15102" y="11566"/>
                  </a:lnTo>
                  <a:lnTo>
                    <a:pt x="15226" y="11556"/>
                  </a:lnTo>
                  <a:lnTo>
                    <a:pt x="15344" y="11542"/>
                  </a:lnTo>
                  <a:lnTo>
                    <a:pt x="15452" y="11527"/>
                  </a:lnTo>
                  <a:lnTo>
                    <a:pt x="15550" y="11510"/>
                  </a:lnTo>
                  <a:lnTo>
                    <a:pt x="15639" y="11491"/>
                  </a:lnTo>
                  <a:lnTo>
                    <a:pt x="15717" y="11470"/>
                  </a:lnTo>
                  <a:lnTo>
                    <a:pt x="15781" y="11445"/>
                  </a:lnTo>
                  <a:lnTo>
                    <a:pt x="15833" y="11420"/>
                  </a:lnTo>
                  <a:lnTo>
                    <a:pt x="15870" y="11391"/>
                  </a:lnTo>
                  <a:lnTo>
                    <a:pt x="15899" y="11356"/>
                  </a:lnTo>
                  <a:lnTo>
                    <a:pt x="15926" y="11312"/>
                  </a:lnTo>
                  <a:lnTo>
                    <a:pt x="15952" y="11259"/>
                  </a:lnTo>
                  <a:lnTo>
                    <a:pt x="15976" y="11197"/>
                  </a:lnTo>
                  <a:lnTo>
                    <a:pt x="15999" y="11128"/>
                  </a:lnTo>
                  <a:lnTo>
                    <a:pt x="16019" y="11051"/>
                  </a:lnTo>
                  <a:lnTo>
                    <a:pt x="16038" y="10968"/>
                  </a:lnTo>
                  <a:lnTo>
                    <a:pt x="16055" y="10879"/>
                  </a:lnTo>
                  <a:lnTo>
                    <a:pt x="16072" y="10785"/>
                  </a:lnTo>
                  <a:lnTo>
                    <a:pt x="16085" y="10684"/>
                  </a:lnTo>
                  <a:lnTo>
                    <a:pt x="16097" y="10581"/>
                  </a:lnTo>
                  <a:lnTo>
                    <a:pt x="16107" y="10475"/>
                  </a:lnTo>
                  <a:lnTo>
                    <a:pt x="16115" y="10366"/>
                  </a:lnTo>
                  <a:lnTo>
                    <a:pt x="16121" y="10253"/>
                  </a:lnTo>
                  <a:lnTo>
                    <a:pt x="16125" y="10140"/>
                  </a:lnTo>
                  <a:lnTo>
                    <a:pt x="16128" y="10026"/>
                  </a:lnTo>
                  <a:lnTo>
                    <a:pt x="16128" y="9911"/>
                  </a:lnTo>
                  <a:lnTo>
                    <a:pt x="16126" y="9797"/>
                  </a:lnTo>
                  <a:lnTo>
                    <a:pt x="16122" y="9684"/>
                  </a:lnTo>
                  <a:lnTo>
                    <a:pt x="16116" y="9572"/>
                  </a:lnTo>
                  <a:lnTo>
                    <a:pt x="16108" y="9462"/>
                  </a:lnTo>
                  <a:lnTo>
                    <a:pt x="16098" y="9356"/>
                  </a:lnTo>
                  <a:lnTo>
                    <a:pt x="16085" y="9252"/>
                  </a:lnTo>
                  <a:lnTo>
                    <a:pt x="16071" y="9153"/>
                  </a:lnTo>
                  <a:lnTo>
                    <a:pt x="16053" y="9057"/>
                  </a:lnTo>
                  <a:lnTo>
                    <a:pt x="16034" y="8968"/>
                  </a:lnTo>
                  <a:lnTo>
                    <a:pt x="16013" y="8885"/>
                  </a:lnTo>
                  <a:lnTo>
                    <a:pt x="15989" y="8808"/>
                  </a:lnTo>
                  <a:lnTo>
                    <a:pt x="15963" y="8738"/>
                  </a:lnTo>
                  <a:lnTo>
                    <a:pt x="15934" y="8676"/>
                  </a:lnTo>
                  <a:lnTo>
                    <a:pt x="15903" y="8622"/>
                  </a:lnTo>
                  <a:lnTo>
                    <a:pt x="15870" y="8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4938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50">
            <a:extLst>
              <a:ext uri="{FF2B5EF4-FFF2-40B4-BE49-F238E27FC236}">
                <a16:creationId xmlns:a16="http://schemas.microsoft.com/office/drawing/2014/main" id="{C05CCA63-52FB-1125-2D8D-6D950E5C0BAA}"/>
              </a:ext>
            </a:extLst>
          </p:cNvPr>
          <p:cNvSpPr/>
          <p:nvPr/>
        </p:nvSpPr>
        <p:spPr>
          <a:xfrm>
            <a:off x="7534275" y="2743200"/>
            <a:ext cx="4057648" cy="904876"/>
          </a:xfrm>
          <a:prstGeom prst="wedgeRectCallout">
            <a:avLst>
              <a:gd name="adj1" fmla="val -55233"/>
              <a:gd name="adj2" fmla="val -8286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5C6F082-112A-64EB-035F-9FD4D548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11" y="404939"/>
            <a:ext cx="10964364" cy="1376235"/>
          </a:xfrm>
        </p:spPr>
        <p:txBody>
          <a:bodyPr>
            <a:normAutofit fontScale="90000"/>
          </a:bodyPr>
          <a:lstStyle/>
          <a:p>
            <a:r>
              <a:rPr lang="es-MX"/>
              <a:t>Divulgación a los funcionarios del procedimiento para redireccionar las PQRSDA recibidas a los canales de atención al ciudadano</a:t>
            </a:r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FB178D-0A79-8BDC-FCBD-F74766126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32" y="1948702"/>
            <a:ext cx="5257599" cy="423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16208E-9DC3-5906-2702-72331D48FCCC}"/>
              </a:ext>
            </a:extLst>
          </p:cNvPr>
          <p:cNvSpPr txBox="1"/>
          <p:nvPr/>
        </p:nvSpPr>
        <p:spPr>
          <a:xfrm>
            <a:off x="7534275" y="2743200"/>
            <a:ext cx="3924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>
                <a:solidFill>
                  <a:schemeClr val="bg1"/>
                </a:solidFill>
              </a:rPr>
              <a:t>Durante el año se llevaron a cabo dos divulgaciones: la primera en </a:t>
            </a:r>
            <a:r>
              <a:rPr lang="es-MX" sz="1500" b="1">
                <a:solidFill>
                  <a:schemeClr val="bg1"/>
                </a:solidFill>
              </a:rPr>
              <a:t>junio</a:t>
            </a:r>
            <a:r>
              <a:rPr lang="es-MX" sz="1500">
                <a:solidFill>
                  <a:schemeClr val="bg1"/>
                </a:solidFill>
              </a:rPr>
              <a:t> y la segunda en </a:t>
            </a:r>
            <a:r>
              <a:rPr lang="es-MX" sz="1500" b="1">
                <a:solidFill>
                  <a:schemeClr val="bg1"/>
                </a:solidFill>
              </a:rPr>
              <a:t>octubre</a:t>
            </a:r>
            <a:r>
              <a:rPr lang="es-MX" sz="1500">
                <a:solidFill>
                  <a:schemeClr val="bg1"/>
                </a:solidFill>
              </a:rPr>
              <a:t>.</a:t>
            </a:r>
            <a:endParaRPr lang="es-CO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F291-ED66-88B7-374A-9CE91CBE3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6646E96E-E4B0-71DC-266C-F403995F90C2}"/>
              </a:ext>
            </a:extLst>
          </p:cNvPr>
          <p:cNvSpPr txBox="1"/>
          <p:nvPr/>
        </p:nvSpPr>
        <p:spPr>
          <a:xfrm>
            <a:off x="5547130" y="3320708"/>
            <a:ext cx="51303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00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Redes </a:t>
            </a:r>
            <a:r>
              <a:rPr lang="es-MX" sz="500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externas</a:t>
            </a:r>
            <a:endParaRPr lang="en-US" sz="500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2DD0E967-2CB9-A023-1291-91E24B3FA04F}"/>
              </a:ext>
            </a:extLst>
          </p:cNvPr>
          <p:cNvSpPr txBox="1"/>
          <p:nvPr/>
        </p:nvSpPr>
        <p:spPr>
          <a:xfrm>
            <a:off x="5547130" y="2827857"/>
            <a:ext cx="2772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</a:t>
            </a:r>
            <a:endParaRPr lang="en-US" sz="4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C7D1A09C-FFF9-408F-760A-24951686B0C8}"/>
              </a:ext>
            </a:extLst>
          </p:cNvPr>
          <p:cNvGrpSpPr/>
          <p:nvPr/>
        </p:nvGrpSpPr>
        <p:grpSpPr>
          <a:xfrm>
            <a:off x="2915407" y="2572510"/>
            <a:ext cx="2531569" cy="2142365"/>
            <a:chOff x="2915407" y="2572510"/>
            <a:chExt cx="2531569" cy="2142365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BE379EB4-C3E3-1F65-CF35-44CC14B53B32}"/>
                </a:ext>
              </a:extLst>
            </p:cNvPr>
            <p:cNvGrpSpPr/>
            <p:nvPr/>
          </p:nvGrpSpPr>
          <p:grpSpPr>
            <a:xfrm>
              <a:off x="2915407" y="2572510"/>
              <a:ext cx="2531569" cy="2142365"/>
              <a:chOff x="2524806" y="2454570"/>
              <a:chExt cx="2816451" cy="2383450"/>
            </a:xfrm>
          </p:grpSpPr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2D6840C9-24EA-DC3C-B2EA-E6ECC30C696F}"/>
                  </a:ext>
                </a:extLst>
              </p:cNvPr>
              <p:cNvGrpSpPr/>
              <p:nvPr/>
            </p:nvGrpSpPr>
            <p:grpSpPr>
              <a:xfrm>
                <a:off x="2524806" y="2454570"/>
                <a:ext cx="2816451" cy="2383450"/>
                <a:chOff x="2524806" y="2454570"/>
                <a:chExt cx="2816451" cy="2383450"/>
              </a:xfrm>
            </p:grpSpPr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11D75F77-0A39-D68F-3555-9DBA693D45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991" y="4309875"/>
                  <a:ext cx="830081" cy="528145"/>
                </a:xfrm>
                <a:custGeom>
                  <a:avLst/>
                  <a:gdLst>
                    <a:gd name="T0" fmla="*/ 2159 w 2566"/>
                    <a:gd name="T1" fmla="*/ 0 h 1633"/>
                    <a:gd name="T2" fmla="*/ 268 w 2566"/>
                    <a:gd name="T3" fmla="*/ 1078 h 1633"/>
                    <a:gd name="T4" fmla="*/ 254 w 2566"/>
                    <a:gd name="T5" fmla="*/ 1112 h 1633"/>
                    <a:gd name="T6" fmla="*/ 238 w 2566"/>
                    <a:gd name="T7" fmla="*/ 1145 h 1633"/>
                    <a:gd name="T8" fmla="*/ 198 w 2566"/>
                    <a:gd name="T9" fmla="*/ 1211 h 1633"/>
                    <a:gd name="T10" fmla="*/ 154 w 2566"/>
                    <a:gd name="T11" fmla="*/ 1275 h 1633"/>
                    <a:gd name="T12" fmla="*/ 109 w 2566"/>
                    <a:gd name="T13" fmla="*/ 1334 h 1633"/>
                    <a:gd name="T14" fmla="*/ 33 w 2566"/>
                    <a:gd name="T15" fmla="*/ 1431 h 1633"/>
                    <a:gd name="T16" fmla="*/ 9 w 2566"/>
                    <a:gd name="T17" fmla="*/ 1466 h 1633"/>
                    <a:gd name="T18" fmla="*/ 3 w 2566"/>
                    <a:gd name="T19" fmla="*/ 1479 h 1633"/>
                    <a:gd name="T20" fmla="*/ 0 w 2566"/>
                    <a:gd name="T21" fmla="*/ 1489 h 1633"/>
                    <a:gd name="T22" fmla="*/ 1 w 2566"/>
                    <a:gd name="T23" fmla="*/ 1555 h 1633"/>
                    <a:gd name="T24" fmla="*/ 5 w 2566"/>
                    <a:gd name="T25" fmla="*/ 1572 h 1633"/>
                    <a:gd name="T26" fmla="*/ 13 w 2566"/>
                    <a:gd name="T27" fmla="*/ 1588 h 1633"/>
                    <a:gd name="T28" fmla="*/ 25 w 2566"/>
                    <a:gd name="T29" fmla="*/ 1601 h 1633"/>
                    <a:gd name="T30" fmla="*/ 39 w 2566"/>
                    <a:gd name="T31" fmla="*/ 1613 h 1633"/>
                    <a:gd name="T32" fmla="*/ 56 w 2566"/>
                    <a:gd name="T33" fmla="*/ 1622 h 1633"/>
                    <a:gd name="T34" fmla="*/ 75 w 2566"/>
                    <a:gd name="T35" fmla="*/ 1629 h 1633"/>
                    <a:gd name="T36" fmla="*/ 96 w 2566"/>
                    <a:gd name="T37" fmla="*/ 1632 h 1633"/>
                    <a:gd name="T38" fmla="*/ 2460 w 2566"/>
                    <a:gd name="T39" fmla="*/ 1633 h 1633"/>
                    <a:gd name="T40" fmla="*/ 2481 w 2566"/>
                    <a:gd name="T41" fmla="*/ 1631 h 1633"/>
                    <a:gd name="T42" fmla="*/ 2501 w 2566"/>
                    <a:gd name="T43" fmla="*/ 1626 h 1633"/>
                    <a:gd name="T44" fmla="*/ 2519 w 2566"/>
                    <a:gd name="T45" fmla="*/ 1618 h 1633"/>
                    <a:gd name="T46" fmla="*/ 2535 w 2566"/>
                    <a:gd name="T47" fmla="*/ 1607 h 1633"/>
                    <a:gd name="T48" fmla="*/ 2548 w 2566"/>
                    <a:gd name="T49" fmla="*/ 1595 h 1633"/>
                    <a:gd name="T50" fmla="*/ 2558 w 2566"/>
                    <a:gd name="T51" fmla="*/ 1580 h 1633"/>
                    <a:gd name="T52" fmla="*/ 2564 w 2566"/>
                    <a:gd name="T53" fmla="*/ 1564 h 1633"/>
                    <a:gd name="T54" fmla="*/ 2566 w 2566"/>
                    <a:gd name="T55" fmla="*/ 1547 h 1633"/>
                    <a:gd name="T56" fmla="*/ 2566 w 2566"/>
                    <a:gd name="T57" fmla="*/ 1484 h 1633"/>
                    <a:gd name="T58" fmla="*/ 2561 w 2566"/>
                    <a:gd name="T59" fmla="*/ 1472 h 1633"/>
                    <a:gd name="T60" fmla="*/ 2546 w 2566"/>
                    <a:gd name="T61" fmla="*/ 1448 h 1633"/>
                    <a:gd name="T62" fmla="*/ 2496 w 2566"/>
                    <a:gd name="T63" fmla="*/ 1381 h 1633"/>
                    <a:gd name="T64" fmla="*/ 2430 w 2566"/>
                    <a:gd name="T65" fmla="*/ 1296 h 1633"/>
                    <a:gd name="T66" fmla="*/ 2385 w 2566"/>
                    <a:gd name="T67" fmla="*/ 1232 h 1633"/>
                    <a:gd name="T68" fmla="*/ 2343 w 2566"/>
                    <a:gd name="T69" fmla="*/ 1165 h 1633"/>
                    <a:gd name="T70" fmla="*/ 2316 w 2566"/>
                    <a:gd name="T71" fmla="*/ 1113 h 1633"/>
                    <a:gd name="T72" fmla="*/ 2302 w 2566"/>
                    <a:gd name="T73" fmla="*/ 1078 h 1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66" h="1633">
                      <a:moveTo>
                        <a:pt x="2296" y="1061"/>
                      </a:moveTo>
                      <a:lnTo>
                        <a:pt x="2159" y="0"/>
                      </a:lnTo>
                      <a:lnTo>
                        <a:pt x="408" y="0"/>
                      </a:lnTo>
                      <a:lnTo>
                        <a:pt x="268" y="1078"/>
                      </a:lnTo>
                      <a:lnTo>
                        <a:pt x="262" y="1095"/>
                      </a:lnTo>
                      <a:lnTo>
                        <a:pt x="254" y="1112"/>
                      </a:lnTo>
                      <a:lnTo>
                        <a:pt x="246" y="1129"/>
                      </a:lnTo>
                      <a:lnTo>
                        <a:pt x="238" y="1145"/>
                      </a:lnTo>
                      <a:lnTo>
                        <a:pt x="219" y="1179"/>
                      </a:lnTo>
                      <a:lnTo>
                        <a:pt x="198" y="1211"/>
                      </a:lnTo>
                      <a:lnTo>
                        <a:pt x="177" y="1244"/>
                      </a:lnTo>
                      <a:lnTo>
                        <a:pt x="154" y="1275"/>
                      </a:lnTo>
                      <a:lnTo>
                        <a:pt x="132" y="1305"/>
                      </a:lnTo>
                      <a:lnTo>
                        <a:pt x="109" y="1334"/>
                      </a:lnTo>
                      <a:lnTo>
                        <a:pt x="68" y="1386"/>
                      </a:lnTo>
                      <a:lnTo>
                        <a:pt x="33" y="1431"/>
                      </a:lnTo>
                      <a:lnTo>
                        <a:pt x="19" y="1450"/>
                      </a:lnTo>
                      <a:lnTo>
                        <a:pt x="9" y="1466"/>
                      </a:lnTo>
                      <a:lnTo>
                        <a:pt x="5" y="1473"/>
                      </a:lnTo>
                      <a:lnTo>
                        <a:pt x="3" y="1479"/>
                      </a:lnTo>
                      <a:lnTo>
                        <a:pt x="1" y="1485"/>
                      </a:lnTo>
                      <a:lnTo>
                        <a:pt x="0" y="1489"/>
                      </a:lnTo>
                      <a:lnTo>
                        <a:pt x="0" y="1547"/>
                      </a:lnTo>
                      <a:lnTo>
                        <a:pt x="1" y="1555"/>
                      </a:lnTo>
                      <a:lnTo>
                        <a:pt x="2" y="1564"/>
                      </a:lnTo>
                      <a:lnTo>
                        <a:pt x="5" y="1572"/>
                      </a:lnTo>
                      <a:lnTo>
                        <a:pt x="9" y="1580"/>
                      </a:lnTo>
                      <a:lnTo>
                        <a:pt x="13" y="1588"/>
                      </a:lnTo>
                      <a:lnTo>
                        <a:pt x="19" y="1595"/>
                      </a:lnTo>
                      <a:lnTo>
                        <a:pt x="25" y="1601"/>
                      </a:lnTo>
                      <a:lnTo>
                        <a:pt x="32" y="1607"/>
                      </a:lnTo>
                      <a:lnTo>
                        <a:pt x="39" y="1613"/>
                      </a:lnTo>
                      <a:lnTo>
                        <a:pt x="47" y="1618"/>
                      </a:lnTo>
                      <a:lnTo>
                        <a:pt x="56" y="1622"/>
                      </a:lnTo>
                      <a:lnTo>
                        <a:pt x="65" y="1626"/>
                      </a:lnTo>
                      <a:lnTo>
                        <a:pt x="75" y="1629"/>
                      </a:lnTo>
                      <a:lnTo>
                        <a:pt x="86" y="1631"/>
                      </a:lnTo>
                      <a:lnTo>
                        <a:pt x="96" y="1632"/>
                      </a:lnTo>
                      <a:lnTo>
                        <a:pt x="107" y="1633"/>
                      </a:lnTo>
                      <a:lnTo>
                        <a:pt x="2460" y="1633"/>
                      </a:lnTo>
                      <a:lnTo>
                        <a:pt x="2470" y="1632"/>
                      </a:lnTo>
                      <a:lnTo>
                        <a:pt x="2481" y="1631"/>
                      </a:lnTo>
                      <a:lnTo>
                        <a:pt x="2491" y="1629"/>
                      </a:lnTo>
                      <a:lnTo>
                        <a:pt x="2501" y="1626"/>
                      </a:lnTo>
                      <a:lnTo>
                        <a:pt x="2510" y="1622"/>
                      </a:lnTo>
                      <a:lnTo>
                        <a:pt x="2519" y="1618"/>
                      </a:lnTo>
                      <a:lnTo>
                        <a:pt x="2527" y="1613"/>
                      </a:lnTo>
                      <a:lnTo>
                        <a:pt x="2535" y="1607"/>
                      </a:lnTo>
                      <a:lnTo>
                        <a:pt x="2542" y="1601"/>
                      </a:lnTo>
                      <a:lnTo>
                        <a:pt x="2548" y="1595"/>
                      </a:lnTo>
                      <a:lnTo>
                        <a:pt x="2553" y="1588"/>
                      </a:lnTo>
                      <a:lnTo>
                        <a:pt x="2558" y="1580"/>
                      </a:lnTo>
                      <a:lnTo>
                        <a:pt x="2561" y="1572"/>
                      </a:lnTo>
                      <a:lnTo>
                        <a:pt x="2564" y="1564"/>
                      </a:lnTo>
                      <a:lnTo>
                        <a:pt x="2566" y="1555"/>
                      </a:lnTo>
                      <a:lnTo>
                        <a:pt x="2566" y="1547"/>
                      </a:lnTo>
                      <a:lnTo>
                        <a:pt x="2566" y="1489"/>
                      </a:lnTo>
                      <a:lnTo>
                        <a:pt x="2566" y="1484"/>
                      </a:lnTo>
                      <a:lnTo>
                        <a:pt x="2564" y="1479"/>
                      </a:lnTo>
                      <a:lnTo>
                        <a:pt x="2561" y="1472"/>
                      </a:lnTo>
                      <a:lnTo>
                        <a:pt x="2557" y="1465"/>
                      </a:lnTo>
                      <a:lnTo>
                        <a:pt x="2546" y="1448"/>
                      </a:lnTo>
                      <a:lnTo>
                        <a:pt x="2532" y="1428"/>
                      </a:lnTo>
                      <a:lnTo>
                        <a:pt x="2496" y="1381"/>
                      </a:lnTo>
                      <a:lnTo>
                        <a:pt x="2453" y="1326"/>
                      </a:lnTo>
                      <a:lnTo>
                        <a:pt x="2430" y="1296"/>
                      </a:lnTo>
                      <a:lnTo>
                        <a:pt x="2407" y="1265"/>
                      </a:lnTo>
                      <a:lnTo>
                        <a:pt x="2385" y="1232"/>
                      </a:lnTo>
                      <a:lnTo>
                        <a:pt x="2363" y="1199"/>
                      </a:lnTo>
                      <a:lnTo>
                        <a:pt x="2343" y="1165"/>
                      </a:lnTo>
                      <a:lnTo>
                        <a:pt x="2325" y="1130"/>
                      </a:lnTo>
                      <a:lnTo>
                        <a:pt x="2316" y="1113"/>
                      </a:lnTo>
                      <a:lnTo>
                        <a:pt x="2309" y="1095"/>
                      </a:lnTo>
                      <a:lnTo>
                        <a:pt x="2302" y="1078"/>
                      </a:lnTo>
                      <a:lnTo>
                        <a:pt x="2296" y="106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0EA75ED1-6459-275D-F77D-0437CC189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377" y="4309875"/>
                  <a:ext cx="589309" cy="89319"/>
                </a:xfrm>
                <a:custGeom>
                  <a:avLst/>
                  <a:gdLst>
                    <a:gd name="T0" fmla="*/ 36 w 1822"/>
                    <a:gd name="T1" fmla="*/ 0 h 276"/>
                    <a:gd name="T2" fmla="*/ 0 w 1822"/>
                    <a:gd name="T3" fmla="*/ 276 h 276"/>
                    <a:gd name="T4" fmla="*/ 1822 w 1822"/>
                    <a:gd name="T5" fmla="*/ 276 h 276"/>
                    <a:gd name="T6" fmla="*/ 1787 w 1822"/>
                    <a:gd name="T7" fmla="*/ 0 h 276"/>
                    <a:gd name="T8" fmla="*/ 36 w 1822"/>
                    <a:gd name="T9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2" h="276">
                      <a:moveTo>
                        <a:pt x="36" y="0"/>
                      </a:moveTo>
                      <a:lnTo>
                        <a:pt x="0" y="276"/>
                      </a:lnTo>
                      <a:lnTo>
                        <a:pt x="1822" y="276"/>
                      </a:lnTo>
                      <a:lnTo>
                        <a:pt x="1787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0DF412DA-48E7-4247-B45E-4B951D9DC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4806" y="2454570"/>
                  <a:ext cx="2816451" cy="1887343"/>
                </a:xfrm>
                <a:custGeom>
                  <a:avLst/>
                  <a:gdLst>
                    <a:gd name="T0" fmla="*/ 8700 w 8701"/>
                    <a:gd name="T1" fmla="*/ 5639 h 5832"/>
                    <a:gd name="T2" fmla="*/ 8698 w 8701"/>
                    <a:gd name="T3" fmla="*/ 5659 h 5832"/>
                    <a:gd name="T4" fmla="*/ 8691 w 8701"/>
                    <a:gd name="T5" fmla="*/ 5689 h 5832"/>
                    <a:gd name="T6" fmla="*/ 8676 w 8701"/>
                    <a:gd name="T7" fmla="*/ 5725 h 5832"/>
                    <a:gd name="T8" fmla="*/ 8654 w 8701"/>
                    <a:gd name="T9" fmla="*/ 5758 h 5832"/>
                    <a:gd name="T10" fmla="*/ 8626 w 8701"/>
                    <a:gd name="T11" fmla="*/ 5786 h 5832"/>
                    <a:gd name="T12" fmla="*/ 8594 w 8701"/>
                    <a:gd name="T13" fmla="*/ 5808 h 5832"/>
                    <a:gd name="T14" fmla="*/ 8557 w 8701"/>
                    <a:gd name="T15" fmla="*/ 5823 h 5832"/>
                    <a:gd name="T16" fmla="*/ 8528 w 8701"/>
                    <a:gd name="T17" fmla="*/ 5830 h 5832"/>
                    <a:gd name="T18" fmla="*/ 8507 w 8701"/>
                    <a:gd name="T19" fmla="*/ 5832 h 5832"/>
                    <a:gd name="T20" fmla="*/ 205 w 8701"/>
                    <a:gd name="T21" fmla="*/ 5832 h 5832"/>
                    <a:gd name="T22" fmla="*/ 184 w 8701"/>
                    <a:gd name="T23" fmla="*/ 5831 h 5832"/>
                    <a:gd name="T24" fmla="*/ 164 w 8701"/>
                    <a:gd name="T25" fmla="*/ 5828 h 5832"/>
                    <a:gd name="T26" fmla="*/ 126 w 8701"/>
                    <a:gd name="T27" fmla="*/ 5816 h 5832"/>
                    <a:gd name="T28" fmla="*/ 90 w 8701"/>
                    <a:gd name="T29" fmla="*/ 5797 h 5832"/>
                    <a:gd name="T30" fmla="*/ 60 w 8701"/>
                    <a:gd name="T31" fmla="*/ 5772 h 5832"/>
                    <a:gd name="T32" fmla="*/ 35 w 8701"/>
                    <a:gd name="T33" fmla="*/ 5742 h 5832"/>
                    <a:gd name="T34" fmla="*/ 16 w 8701"/>
                    <a:gd name="T35" fmla="*/ 5708 h 5832"/>
                    <a:gd name="T36" fmla="*/ 4 w 8701"/>
                    <a:gd name="T37" fmla="*/ 5669 h 5832"/>
                    <a:gd name="T38" fmla="*/ 1 w 8701"/>
                    <a:gd name="T39" fmla="*/ 5649 h 5832"/>
                    <a:gd name="T40" fmla="*/ 0 w 8701"/>
                    <a:gd name="T41" fmla="*/ 5628 h 5832"/>
                    <a:gd name="T42" fmla="*/ 0 w 8701"/>
                    <a:gd name="T43" fmla="*/ 193 h 5832"/>
                    <a:gd name="T44" fmla="*/ 2 w 8701"/>
                    <a:gd name="T45" fmla="*/ 173 h 5832"/>
                    <a:gd name="T46" fmla="*/ 9 w 8701"/>
                    <a:gd name="T47" fmla="*/ 143 h 5832"/>
                    <a:gd name="T48" fmla="*/ 25 w 8701"/>
                    <a:gd name="T49" fmla="*/ 107 h 5832"/>
                    <a:gd name="T50" fmla="*/ 47 w 8701"/>
                    <a:gd name="T51" fmla="*/ 74 h 5832"/>
                    <a:gd name="T52" fmla="*/ 74 w 8701"/>
                    <a:gd name="T53" fmla="*/ 47 h 5832"/>
                    <a:gd name="T54" fmla="*/ 108 w 8701"/>
                    <a:gd name="T55" fmla="*/ 25 h 5832"/>
                    <a:gd name="T56" fmla="*/ 144 w 8701"/>
                    <a:gd name="T57" fmla="*/ 9 h 5832"/>
                    <a:gd name="T58" fmla="*/ 174 w 8701"/>
                    <a:gd name="T59" fmla="*/ 2 h 5832"/>
                    <a:gd name="T60" fmla="*/ 194 w 8701"/>
                    <a:gd name="T61" fmla="*/ 0 h 5832"/>
                    <a:gd name="T62" fmla="*/ 8497 w 8701"/>
                    <a:gd name="T63" fmla="*/ 0 h 5832"/>
                    <a:gd name="T64" fmla="*/ 8517 w 8701"/>
                    <a:gd name="T65" fmla="*/ 1 h 5832"/>
                    <a:gd name="T66" fmla="*/ 8538 w 8701"/>
                    <a:gd name="T67" fmla="*/ 4 h 5832"/>
                    <a:gd name="T68" fmla="*/ 8576 w 8701"/>
                    <a:gd name="T69" fmla="*/ 16 h 5832"/>
                    <a:gd name="T70" fmla="*/ 8611 w 8701"/>
                    <a:gd name="T71" fmla="*/ 35 h 5832"/>
                    <a:gd name="T72" fmla="*/ 8641 w 8701"/>
                    <a:gd name="T73" fmla="*/ 60 h 5832"/>
                    <a:gd name="T74" fmla="*/ 8666 w 8701"/>
                    <a:gd name="T75" fmla="*/ 90 h 5832"/>
                    <a:gd name="T76" fmla="*/ 8685 w 8701"/>
                    <a:gd name="T77" fmla="*/ 125 h 5832"/>
                    <a:gd name="T78" fmla="*/ 8696 w 8701"/>
                    <a:gd name="T79" fmla="*/ 163 h 5832"/>
                    <a:gd name="T80" fmla="*/ 8700 w 8701"/>
                    <a:gd name="T81" fmla="*/ 183 h 5832"/>
                    <a:gd name="T82" fmla="*/ 8701 w 8701"/>
                    <a:gd name="T83" fmla="*/ 204 h 5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701" h="5832">
                      <a:moveTo>
                        <a:pt x="8701" y="5628"/>
                      </a:moveTo>
                      <a:lnTo>
                        <a:pt x="8700" y="5639"/>
                      </a:lnTo>
                      <a:lnTo>
                        <a:pt x="8700" y="5649"/>
                      </a:lnTo>
                      <a:lnTo>
                        <a:pt x="8698" y="5659"/>
                      </a:lnTo>
                      <a:lnTo>
                        <a:pt x="8696" y="5669"/>
                      </a:lnTo>
                      <a:lnTo>
                        <a:pt x="8691" y="5689"/>
                      </a:lnTo>
                      <a:lnTo>
                        <a:pt x="8685" y="5708"/>
                      </a:lnTo>
                      <a:lnTo>
                        <a:pt x="8676" y="5725"/>
                      </a:lnTo>
                      <a:lnTo>
                        <a:pt x="8666" y="5742"/>
                      </a:lnTo>
                      <a:lnTo>
                        <a:pt x="8654" y="5758"/>
                      </a:lnTo>
                      <a:lnTo>
                        <a:pt x="8641" y="5772"/>
                      </a:lnTo>
                      <a:lnTo>
                        <a:pt x="8626" y="5786"/>
                      </a:lnTo>
                      <a:lnTo>
                        <a:pt x="8611" y="5797"/>
                      </a:lnTo>
                      <a:lnTo>
                        <a:pt x="8594" y="5808"/>
                      </a:lnTo>
                      <a:lnTo>
                        <a:pt x="8576" y="5816"/>
                      </a:lnTo>
                      <a:lnTo>
                        <a:pt x="8557" y="5823"/>
                      </a:lnTo>
                      <a:lnTo>
                        <a:pt x="8538" y="5828"/>
                      </a:lnTo>
                      <a:lnTo>
                        <a:pt x="8528" y="5830"/>
                      </a:lnTo>
                      <a:lnTo>
                        <a:pt x="8517" y="5831"/>
                      </a:lnTo>
                      <a:lnTo>
                        <a:pt x="8507" y="5832"/>
                      </a:lnTo>
                      <a:lnTo>
                        <a:pt x="8497" y="5832"/>
                      </a:lnTo>
                      <a:lnTo>
                        <a:pt x="205" y="5832"/>
                      </a:lnTo>
                      <a:lnTo>
                        <a:pt x="194" y="5832"/>
                      </a:lnTo>
                      <a:lnTo>
                        <a:pt x="184" y="5831"/>
                      </a:lnTo>
                      <a:lnTo>
                        <a:pt x="174" y="5830"/>
                      </a:lnTo>
                      <a:lnTo>
                        <a:pt x="164" y="5828"/>
                      </a:lnTo>
                      <a:lnTo>
                        <a:pt x="144" y="5823"/>
                      </a:lnTo>
                      <a:lnTo>
                        <a:pt x="126" y="5816"/>
                      </a:lnTo>
                      <a:lnTo>
                        <a:pt x="108" y="5808"/>
                      </a:lnTo>
                      <a:lnTo>
                        <a:pt x="90" y="5797"/>
                      </a:lnTo>
                      <a:lnTo>
                        <a:pt x="74" y="5786"/>
                      </a:lnTo>
                      <a:lnTo>
                        <a:pt x="60" y="5772"/>
                      </a:lnTo>
                      <a:lnTo>
                        <a:pt x="47" y="5758"/>
                      </a:lnTo>
                      <a:lnTo>
                        <a:pt x="35" y="5742"/>
                      </a:lnTo>
                      <a:lnTo>
                        <a:pt x="25" y="5725"/>
                      </a:lnTo>
                      <a:lnTo>
                        <a:pt x="16" y="5708"/>
                      </a:lnTo>
                      <a:lnTo>
                        <a:pt x="9" y="5689"/>
                      </a:lnTo>
                      <a:lnTo>
                        <a:pt x="4" y="5669"/>
                      </a:lnTo>
                      <a:lnTo>
                        <a:pt x="2" y="5659"/>
                      </a:lnTo>
                      <a:lnTo>
                        <a:pt x="1" y="5649"/>
                      </a:lnTo>
                      <a:lnTo>
                        <a:pt x="0" y="5639"/>
                      </a:lnTo>
                      <a:lnTo>
                        <a:pt x="0" y="5628"/>
                      </a:lnTo>
                      <a:lnTo>
                        <a:pt x="0" y="204"/>
                      </a:lnTo>
                      <a:lnTo>
                        <a:pt x="0" y="193"/>
                      </a:lnTo>
                      <a:lnTo>
                        <a:pt x="1" y="183"/>
                      </a:lnTo>
                      <a:lnTo>
                        <a:pt x="2" y="173"/>
                      </a:lnTo>
                      <a:lnTo>
                        <a:pt x="4" y="163"/>
                      </a:lnTo>
                      <a:lnTo>
                        <a:pt x="9" y="143"/>
                      </a:lnTo>
                      <a:lnTo>
                        <a:pt x="16" y="125"/>
                      </a:lnTo>
                      <a:lnTo>
                        <a:pt x="25" y="107"/>
                      </a:lnTo>
                      <a:lnTo>
                        <a:pt x="35" y="90"/>
                      </a:lnTo>
                      <a:lnTo>
                        <a:pt x="47" y="74"/>
                      </a:lnTo>
                      <a:lnTo>
                        <a:pt x="60" y="60"/>
                      </a:lnTo>
                      <a:lnTo>
                        <a:pt x="74" y="47"/>
                      </a:lnTo>
                      <a:lnTo>
                        <a:pt x="90" y="35"/>
                      </a:lnTo>
                      <a:lnTo>
                        <a:pt x="108" y="25"/>
                      </a:lnTo>
                      <a:lnTo>
                        <a:pt x="126" y="16"/>
                      </a:lnTo>
                      <a:lnTo>
                        <a:pt x="144" y="9"/>
                      </a:lnTo>
                      <a:lnTo>
                        <a:pt x="164" y="4"/>
                      </a:lnTo>
                      <a:lnTo>
                        <a:pt x="174" y="2"/>
                      </a:lnTo>
                      <a:lnTo>
                        <a:pt x="184" y="1"/>
                      </a:lnTo>
                      <a:lnTo>
                        <a:pt x="194" y="0"/>
                      </a:lnTo>
                      <a:lnTo>
                        <a:pt x="205" y="0"/>
                      </a:lnTo>
                      <a:lnTo>
                        <a:pt x="8497" y="0"/>
                      </a:lnTo>
                      <a:lnTo>
                        <a:pt x="8507" y="0"/>
                      </a:lnTo>
                      <a:lnTo>
                        <a:pt x="8517" y="1"/>
                      </a:lnTo>
                      <a:lnTo>
                        <a:pt x="8528" y="2"/>
                      </a:lnTo>
                      <a:lnTo>
                        <a:pt x="8538" y="4"/>
                      </a:lnTo>
                      <a:lnTo>
                        <a:pt x="8557" y="9"/>
                      </a:lnTo>
                      <a:lnTo>
                        <a:pt x="8576" y="16"/>
                      </a:lnTo>
                      <a:lnTo>
                        <a:pt x="8594" y="25"/>
                      </a:lnTo>
                      <a:lnTo>
                        <a:pt x="8611" y="35"/>
                      </a:lnTo>
                      <a:lnTo>
                        <a:pt x="8626" y="47"/>
                      </a:lnTo>
                      <a:lnTo>
                        <a:pt x="8641" y="60"/>
                      </a:lnTo>
                      <a:lnTo>
                        <a:pt x="8654" y="74"/>
                      </a:lnTo>
                      <a:lnTo>
                        <a:pt x="8666" y="90"/>
                      </a:lnTo>
                      <a:lnTo>
                        <a:pt x="8676" y="107"/>
                      </a:lnTo>
                      <a:lnTo>
                        <a:pt x="8685" y="125"/>
                      </a:lnTo>
                      <a:lnTo>
                        <a:pt x="8691" y="143"/>
                      </a:lnTo>
                      <a:lnTo>
                        <a:pt x="8696" y="163"/>
                      </a:lnTo>
                      <a:lnTo>
                        <a:pt x="8698" y="173"/>
                      </a:lnTo>
                      <a:lnTo>
                        <a:pt x="8700" y="183"/>
                      </a:lnTo>
                      <a:lnTo>
                        <a:pt x="8700" y="193"/>
                      </a:lnTo>
                      <a:lnTo>
                        <a:pt x="8701" y="204"/>
                      </a:lnTo>
                      <a:lnTo>
                        <a:pt x="8701" y="56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7" name="Rectangle 8">
                  <a:extLst>
                    <a:ext uri="{FF2B5EF4-FFF2-40B4-BE49-F238E27FC236}">
                      <a16:creationId xmlns:a16="http://schemas.microsoft.com/office/drawing/2014/main" id="{1D9D02CD-7B16-9ECB-A7A1-8FEFF8DB2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7425" y="2595344"/>
                  <a:ext cx="2591213" cy="160579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9EB1B53C-ACAA-2DE5-CE56-69EECAAB8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7976" y="2454570"/>
                  <a:ext cx="1023281" cy="1171823"/>
                </a:xfrm>
                <a:custGeom>
                  <a:avLst/>
                  <a:gdLst>
                    <a:gd name="T0" fmla="*/ 3162 w 3162"/>
                    <a:gd name="T1" fmla="*/ 3621 h 3621"/>
                    <a:gd name="T2" fmla="*/ 2814 w 3162"/>
                    <a:gd name="T3" fmla="*/ 3621 h 3621"/>
                    <a:gd name="T4" fmla="*/ 2814 w 3162"/>
                    <a:gd name="T5" fmla="*/ 435 h 3621"/>
                    <a:gd name="T6" fmla="*/ 175 w 3162"/>
                    <a:gd name="T7" fmla="*/ 435 h 3621"/>
                    <a:gd name="T8" fmla="*/ 0 w 3162"/>
                    <a:gd name="T9" fmla="*/ 0 h 3621"/>
                    <a:gd name="T10" fmla="*/ 2958 w 3162"/>
                    <a:gd name="T11" fmla="*/ 0 h 3621"/>
                    <a:gd name="T12" fmla="*/ 2968 w 3162"/>
                    <a:gd name="T13" fmla="*/ 0 h 3621"/>
                    <a:gd name="T14" fmla="*/ 2978 w 3162"/>
                    <a:gd name="T15" fmla="*/ 1 h 3621"/>
                    <a:gd name="T16" fmla="*/ 2989 w 3162"/>
                    <a:gd name="T17" fmla="*/ 2 h 3621"/>
                    <a:gd name="T18" fmla="*/ 2999 w 3162"/>
                    <a:gd name="T19" fmla="*/ 4 h 3621"/>
                    <a:gd name="T20" fmla="*/ 3018 w 3162"/>
                    <a:gd name="T21" fmla="*/ 9 h 3621"/>
                    <a:gd name="T22" fmla="*/ 3037 w 3162"/>
                    <a:gd name="T23" fmla="*/ 16 h 3621"/>
                    <a:gd name="T24" fmla="*/ 3055 w 3162"/>
                    <a:gd name="T25" fmla="*/ 25 h 3621"/>
                    <a:gd name="T26" fmla="*/ 3072 w 3162"/>
                    <a:gd name="T27" fmla="*/ 35 h 3621"/>
                    <a:gd name="T28" fmla="*/ 3087 w 3162"/>
                    <a:gd name="T29" fmla="*/ 47 h 3621"/>
                    <a:gd name="T30" fmla="*/ 3102 w 3162"/>
                    <a:gd name="T31" fmla="*/ 60 h 3621"/>
                    <a:gd name="T32" fmla="*/ 3115 w 3162"/>
                    <a:gd name="T33" fmla="*/ 74 h 3621"/>
                    <a:gd name="T34" fmla="*/ 3127 w 3162"/>
                    <a:gd name="T35" fmla="*/ 90 h 3621"/>
                    <a:gd name="T36" fmla="*/ 3137 w 3162"/>
                    <a:gd name="T37" fmla="*/ 107 h 3621"/>
                    <a:gd name="T38" fmla="*/ 3146 w 3162"/>
                    <a:gd name="T39" fmla="*/ 125 h 3621"/>
                    <a:gd name="T40" fmla="*/ 3152 w 3162"/>
                    <a:gd name="T41" fmla="*/ 143 h 3621"/>
                    <a:gd name="T42" fmla="*/ 3157 w 3162"/>
                    <a:gd name="T43" fmla="*/ 163 h 3621"/>
                    <a:gd name="T44" fmla="*/ 3159 w 3162"/>
                    <a:gd name="T45" fmla="*/ 173 h 3621"/>
                    <a:gd name="T46" fmla="*/ 3161 w 3162"/>
                    <a:gd name="T47" fmla="*/ 183 h 3621"/>
                    <a:gd name="T48" fmla="*/ 3161 w 3162"/>
                    <a:gd name="T49" fmla="*/ 193 h 3621"/>
                    <a:gd name="T50" fmla="*/ 3162 w 3162"/>
                    <a:gd name="T51" fmla="*/ 204 h 3621"/>
                    <a:gd name="T52" fmla="*/ 3162 w 3162"/>
                    <a:gd name="T53" fmla="*/ 3621 h 36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62" h="3621">
                      <a:moveTo>
                        <a:pt x="3162" y="3621"/>
                      </a:moveTo>
                      <a:lnTo>
                        <a:pt x="2814" y="3621"/>
                      </a:lnTo>
                      <a:lnTo>
                        <a:pt x="2814" y="435"/>
                      </a:lnTo>
                      <a:lnTo>
                        <a:pt x="175" y="435"/>
                      </a:lnTo>
                      <a:lnTo>
                        <a:pt x="0" y="0"/>
                      </a:lnTo>
                      <a:lnTo>
                        <a:pt x="2958" y="0"/>
                      </a:lnTo>
                      <a:lnTo>
                        <a:pt x="2968" y="0"/>
                      </a:lnTo>
                      <a:lnTo>
                        <a:pt x="2978" y="1"/>
                      </a:lnTo>
                      <a:lnTo>
                        <a:pt x="2989" y="2"/>
                      </a:lnTo>
                      <a:lnTo>
                        <a:pt x="2999" y="4"/>
                      </a:lnTo>
                      <a:lnTo>
                        <a:pt x="3018" y="9"/>
                      </a:lnTo>
                      <a:lnTo>
                        <a:pt x="3037" y="16"/>
                      </a:lnTo>
                      <a:lnTo>
                        <a:pt x="3055" y="25"/>
                      </a:lnTo>
                      <a:lnTo>
                        <a:pt x="3072" y="35"/>
                      </a:lnTo>
                      <a:lnTo>
                        <a:pt x="3087" y="47"/>
                      </a:lnTo>
                      <a:lnTo>
                        <a:pt x="3102" y="60"/>
                      </a:lnTo>
                      <a:lnTo>
                        <a:pt x="3115" y="74"/>
                      </a:lnTo>
                      <a:lnTo>
                        <a:pt x="3127" y="90"/>
                      </a:lnTo>
                      <a:lnTo>
                        <a:pt x="3137" y="107"/>
                      </a:lnTo>
                      <a:lnTo>
                        <a:pt x="3146" y="125"/>
                      </a:lnTo>
                      <a:lnTo>
                        <a:pt x="3152" y="143"/>
                      </a:lnTo>
                      <a:lnTo>
                        <a:pt x="3157" y="163"/>
                      </a:lnTo>
                      <a:lnTo>
                        <a:pt x="3159" y="173"/>
                      </a:lnTo>
                      <a:lnTo>
                        <a:pt x="3161" y="183"/>
                      </a:lnTo>
                      <a:lnTo>
                        <a:pt x="3161" y="193"/>
                      </a:lnTo>
                      <a:lnTo>
                        <a:pt x="3162" y="204"/>
                      </a:lnTo>
                      <a:lnTo>
                        <a:pt x="3162" y="362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2CFB70DA-CF64-1014-6FDD-597FE44FE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084" y="2454570"/>
                <a:ext cx="1351431" cy="1887343"/>
              </a:xfrm>
              <a:custGeom>
                <a:avLst/>
                <a:gdLst>
                  <a:gd name="T0" fmla="*/ 2639 w 2639"/>
                  <a:gd name="T1" fmla="*/ 3186 h 3186"/>
                  <a:gd name="T2" fmla="*/ 1282 w 2639"/>
                  <a:gd name="T3" fmla="*/ 3186 h 3186"/>
                  <a:gd name="T4" fmla="*/ 0 w 2639"/>
                  <a:gd name="T5" fmla="*/ 0 h 3186"/>
                  <a:gd name="T6" fmla="*/ 2639 w 2639"/>
                  <a:gd name="T7" fmla="*/ 0 h 3186"/>
                  <a:gd name="T8" fmla="*/ 2639 w 2639"/>
                  <a:gd name="T9" fmla="*/ 3186 h 3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9" h="3186">
                    <a:moveTo>
                      <a:pt x="2639" y="3186"/>
                    </a:moveTo>
                    <a:lnTo>
                      <a:pt x="1282" y="3186"/>
                    </a:lnTo>
                    <a:lnTo>
                      <a:pt x="0" y="0"/>
                    </a:lnTo>
                    <a:lnTo>
                      <a:pt x="2639" y="0"/>
                    </a:lnTo>
                    <a:lnTo>
                      <a:pt x="2639" y="3186"/>
                    </a:lnTo>
                    <a:close/>
                  </a:path>
                </a:pathLst>
              </a:cu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1" name="Freeform 149">
              <a:extLst>
                <a:ext uri="{FF2B5EF4-FFF2-40B4-BE49-F238E27FC236}">
                  <a16:creationId xmlns:a16="http://schemas.microsoft.com/office/drawing/2014/main" id="{D082EE0A-FB8F-0717-1BA3-282435AB2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011" y="2957173"/>
              <a:ext cx="1236230" cy="888540"/>
            </a:xfrm>
            <a:custGeom>
              <a:avLst/>
              <a:gdLst>
                <a:gd name="T0" fmla="*/ 15520 w 16128"/>
                <a:gd name="T1" fmla="*/ 8415 h 11592"/>
                <a:gd name="T2" fmla="*/ 14859 w 16128"/>
                <a:gd name="T3" fmla="*/ 8329 h 11592"/>
                <a:gd name="T4" fmla="*/ 14635 w 16128"/>
                <a:gd name="T5" fmla="*/ 6899 h 11592"/>
                <a:gd name="T6" fmla="*/ 14524 w 16128"/>
                <a:gd name="T7" fmla="*/ 5779 h 11592"/>
                <a:gd name="T8" fmla="*/ 13435 w 16128"/>
                <a:gd name="T9" fmla="*/ 5501 h 11592"/>
                <a:gd name="T10" fmla="*/ 10491 w 16128"/>
                <a:gd name="T11" fmla="*/ 5396 h 11592"/>
                <a:gd name="T12" fmla="*/ 9530 w 16128"/>
                <a:gd name="T13" fmla="*/ 4251 h 11592"/>
                <a:gd name="T14" fmla="*/ 10290 w 16128"/>
                <a:gd name="T15" fmla="*/ 4132 h 11592"/>
                <a:gd name="T16" fmla="*/ 10707 w 16128"/>
                <a:gd name="T17" fmla="*/ 3575 h 11592"/>
                <a:gd name="T18" fmla="*/ 10834 w 16128"/>
                <a:gd name="T19" fmla="*/ 1641 h 11592"/>
                <a:gd name="T20" fmla="*/ 10385 w 16128"/>
                <a:gd name="T21" fmla="*/ 247 h 11592"/>
                <a:gd name="T22" fmla="*/ 8186 w 16128"/>
                <a:gd name="T23" fmla="*/ 13 h 11592"/>
                <a:gd name="T24" fmla="*/ 5947 w 16128"/>
                <a:gd name="T25" fmla="*/ 498 h 11592"/>
                <a:gd name="T26" fmla="*/ 5438 w 16128"/>
                <a:gd name="T27" fmla="*/ 1929 h 11592"/>
                <a:gd name="T28" fmla="*/ 5582 w 16128"/>
                <a:gd name="T29" fmla="*/ 3665 h 11592"/>
                <a:gd name="T30" fmla="*/ 6043 w 16128"/>
                <a:gd name="T31" fmla="*/ 4099 h 11592"/>
                <a:gd name="T32" fmla="*/ 7522 w 16128"/>
                <a:gd name="T33" fmla="*/ 4259 h 11592"/>
                <a:gd name="T34" fmla="*/ 4220 w 16128"/>
                <a:gd name="T35" fmla="*/ 5772 h 11592"/>
                <a:gd name="T36" fmla="*/ 1921 w 16128"/>
                <a:gd name="T37" fmla="*/ 6070 h 11592"/>
                <a:gd name="T38" fmla="*/ 1605 w 16128"/>
                <a:gd name="T39" fmla="*/ 6601 h 11592"/>
                <a:gd name="T40" fmla="*/ 1700 w 16128"/>
                <a:gd name="T41" fmla="*/ 7934 h 11592"/>
                <a:gd name="T42" fmla="*/ 1103 w 16128"/>
                <a:gd name="T43" fmla="*/ 8452 h 11592"/>
                <a:gd name="T44" fmla="*/ 474 w 16128"/>
                <a:gd name="T45" fmla="*/ 8656 h 11592"/>
                <a:gd name="T46" fmla="*/ 87 w 16128"/>
                <a:gd name="T47" fmla="*/ 9299 h 11592"/>
                <a:gd name="T48" fmla="*/ 35 w 16128"/>
                <a:gd name="T49" fmla="*/ 10712 h 11592"/>
                <a:gd name="T50" fmla="*/ 465 w 16128"/>
                <a:gd name="T51" fmla="*/ 11447 h 11592"/>
                <a:gd name="T52" fmla="*/ 2267 w 16128"/>
                <a:gd name="T53" fmla="*/ 11592 h 11592"/>
                <a:gd name="T54" fmla="*/ 3857 w 16128"/>
                <a:gd name="T55" fmla="*/ 11420 h 11592"/>
                <a:gd name="T56" fmla="*/ 4139 w 16128"/>
                <a:gd name="T57" fmla="*/ 10366 h 11592"/>
                <a:gd name="T58" fmla="*/ 4037 w 16128"/>
                <a:gd name="T59" fmla="*/ 8885 h 11592"/>
                <a:gd name="T60" fmla="*/ 3672 w 16128"/>
                <a:gd name="T61" fmla="*/ 8453 h 11592"/>
                <a:gd name="T62" fmla="*/ 3043 w 16128"/>
                <a:gd name="T63" fmla="*/ 8341 h 11592"/>
                <a:gd name="T64" fmla="*/ 2471 w 16128"/>
                <a:gd name="T65" fmla="*/ 7783 h 11592"/>
                <a:gd name="T66" fmla="*/ 2493 w 16128"/>
                <a:gd name="T67" fmla="*/ 6952 h 11592"/>
                <a:gd name="T68" fmla="*/ 2985 w 16128"/>
                <a:gd name="T69" fmla="*/ 6628 h 11592"/>
                <a:gd name="T70" fmla="*/ 5174 w 16128"/>
                <a:gd name="T71" fmla="*/ 6439 h 11592"/>
                <a:gd name="T72" fmla="*/ 7396 w 16128"/>
                <a:gd name="T73" fmla="*/ 8416 h 11592"/>
                <a:gd name="T74" fmla="*/ 6736 w 16128"/>
                <a:gd name="T75" fmla="*/ 8584 h 11592"/>
                <a:gd name="T76" fmla="*/ 6331 w 16128"/>
                <a:gd name="T77" fmla="*/ 8905 h 11592"/>
                <a:gd name="T78" fmla="*/ 6107 w 16128"/>
                <a:gd name="T79" fmla="*/ 10212 h 11592"/>
                <a:gd name="T80" fmla="*/ 6339 w 16128"/>
                <a:gd name="T81" fmla="*/ 11333 h 11592"/>
                <a:gd name="T82" fmla="*/ 7621 w 16128"/>
                <a:gd name="T83" fmla="*/ 11568 h 11592"/>
                <a:gd name="T84" fmla="*/ 9582 w 16128"/>
                <a:gd name="T85" fmla="*/ 11527 h 11592"/>
                <a:gd name="T86" fmla="*/ 10186 w 16128"/>
                <a:gd name="T87" fmla="*/ 10879 h 11592"/>
                <a:gd name="T88" fmla="*/ 10228 w 16128"/>
                <a:gd name="T89" fmla="*/ 9356 h 11592"/>
                <a:gd name="T90" fmla="*/ 9919 w 16128"/>
                <a:gd name="T91" fmla="*/ 8514 h 11592"/>
                <a:gd name="T92" fmla="*/ 9358 w 16128"/>
                <a:gd name="T93" fmla="*/ 8362 h 11592"/>
                <a:gd name="T94" fmla="*/ 8524 w 16128"/>
                <a:gd name="T95" fmla="*/ 8320 h 11592"/>
                <a:gd name="T96" fmla="*/ 11807 w 16128"/>
                <a:gd name="T97" fmla="*/ 6240 h 11592"/>
                <a:gd name="T98" fmla="*/ 13522 w 16128"/>
                <a:gd name="T99" fmla="*/ 6346 h 11592"/>
                <a:gd name="T100" fmla="*/ 13768 w 16128"/>
                <a:gd name="T101" fmla="*/ 6900 h 11592"/>
                <a:gd name="T102" fmla="*/ 13845 w 16128"/>
                <a:gd name="T103" fmla="*/ 7890 h 11592"/>
                <a:gd name="T104" fmla="*/ 13148 w 16128"/>
                <a:gd name="T105" fmla="*/ 8463 h 11592"/>
                <a:gd name="T106" fmla="*/ 12462 w 16128"/>
                <a:gd name="T107" fmla="*/ 8657 h 11592"/>
                <a:gd name="T108" fmla="*/ 12063 w 16128"/>
                <a:gd name="T109" fmla="*/ 9299 h 11592"/>
                <a:gd name="T110" fmla="*/ 12011 w 16128"/>
                <a:gd name="T111" fmla="*/ 10712 h 11592"/>
                <a:gd name="T112" fmla="*/ 12441 w 16128"/>
                <a:gd name="T113" fmla="*/ 11447 h 11592"/>
                <a:gd name="T114" fmla="*/ 14244 w 16128"/>
                <a:gd name="T115" fmla="*/ 11592 h 11592"/>
                <a:gd name="T116" fmla="*/ 15833 w 16128"/>
                <a:gd name="T117" fmla="*/ 11420 h 11592"/>
                <a:gd name="T118" fmla="*/ 16115 w 16128"/>
                <a:gd name="T119" fmla="*/ 10366 h 11592"/>
                <a:gd name="T120" fmla="*/ 16013 w 16128"/>
                <a:gd name="T121" fmla="*/ 8885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28" h="11592">
                  <a:moveTo>
                    <a:pt x="15870" y="8578"/>
                  </a:moveTo>
                  <a:lnTo>
                    <a:pt x="15855" y="8563"/>
                  </a:lnTo>
                  <a:lnTo>
                    <a:pt x="15838" y="8548"/>
                  </a:lnTo>
                  <a:lnTo>
                    <a:pt x="15819" y="8533"/>
                  </a:lnTo>
                  <a:lnTo>
                    <a:pt x="15797" y="8519"/>
                  </a:lnTo>
                  <a:lnTo>
                    <a:pt x="15774" y="8506"/>
                  </a:lnTo>
                  <a:lnTo>
                    <a:pt x="15748" y="8493"/>
                  </a:lnTo>
                  <a:lnTo>
                    <a:pt x="15721" y="8480"/>
                  </a:lnTo>
                  <a:lnTo>
                    <a:pt x="15692" y="8468"/>
                  </a:lnTo>
                  <a:lnTo>
                    <a:pt x="15661" y="8456"/>
                  </a:lnTo>
                  <a:lnTo>
                    <a:pt x="15628" y="8445"/>
                  </a:lnTo>
                  <a:lnTo>
                    <a:pt x="15594" y="8434"/>
                  </a:lnTo>
                  <a:lnTo>
                    <a:pt x="15558" y="8424"/>
                  </a:lnTo>
                  <a:lnTo>
                    <a:pt x="15520" y="8415"/>
                  </a:lnTo>
                  <a:lnTo>
                    <a:pt x="15481" y="8406"/>
                  </a:lnTo>
                  <a:lnTo>
                    <a:pt x="15441" y="8397"/>
                  </a:lnTo>
                  <a:lnTo>
                    <a:pt x="15398" y="8389"/>
                  </a:lnTo>
                  <a:lnTo>
                    <a:pt x="15355" y="8381"/>
                  </a:lnTo>
                  <a:lnTo>
                    <a:pt x="15311" y="8374"/>
                  </a:lnTo>
                  <a:lnTo>
                    <a:pt x="15265" y="8366"/>
                  </a:lnTo>
                  <a:lnTo>
                    <a:pt x="15218" y="8360"/>
                  </a:lnTo>
                  <a:lnTo>
                    <a:pt x="15169" y="8354"/>
                  </a:lnTo>
                  <a:lnTo>
                    <a:pt x="15120" y="8348"/>
                  </a:lnTo>
                  <a:lnTo>
                    <a:pt x="15070" y="8344"/>
                  </a:lnTo>
                  <a:lnTo>
                    <a:pt x="15018" y="8339"/>
                  </a:lnTo>
                  <a:lnTo>
                    <a:pt x="14966" y="8335"/>
                  </a:lnTo>
                  <a:lnTo>
                    <a:pt x="14912" y="8332"/>
                  </a:lnTo>
                  <a:lnTo>
                    <a:pt x="14859" y="8329"/>
                  </a:lnTo>
                  <a:lnTo>
                    <a:pt x="14803" y="8326"/>
                  </a:lnTo>
                  <a:lnTo>
                    <a:pt x="14693" y="8322"/>
                  </a:lnTo>
                  <a:lnTo>
                    <a:pt x="14579" y="8320"/>
                  </a:lnTo>
                  <a:lnTo>
                    <a:pt x="14581" y="8244"/>
                  </a:lnTo>
                  <a:lnTo>
                    <a:pt x="14583" y="8163"/>
                  </a:lnTo>
                  <a:lnTo>
                    <a:pt x="14587" y="8078"/>
                  </a:lnTo>
                  <a:lnTo>
                    <a:pt x="14590" y="7989"/>
                  </a:lnTo>
                  <a:lnTo>
                    <a:pt x="14599" y="7804"/>
                  </a:lnTo>
                  <a:lnTo>
                    <a:pt x="14609" y="7610"/>
                  </a:lnTo>
                  <a:lnTo>
                    <a:pt x="14618" y="7408"/>
                  </a:lnTo>
                  <a:lnTo>
                    <a:pt x="14627" y="7205"/>
                  </a:lnTo>
                  <a:lnTo>
                    <a:pt x="14630" y="7102"/>
                  </a:lnTo>
                  <a:lnTo>
                    <a:pt x="14633" y="7001"/>
                  </a:lnTo>
                  <a:lnTo>
                    <a:pt x="14635" y="6899"/>
                  </a:lnTo>
                  <a:lnTo>
                    <a:pt x="14637" y="6799"/>
                  </a:lnTo>
                  <a:lnTo>
                    <a:pt x="14637" y="6701"/>
                  </a:lnTo>
                  <a:lnTo>
                    <a:pt x="14636" y="6605"/>
                  </a:lnTo>
                  <a:lnTo>
                    <a:pt x="14635" y="6510"/>
                  </a:lnTo>
                  <a:lnTo>
                    <a:pt x="14631" y="6419"/>
                  </a:lnTo>
                  <a:lnTo>
                    <a:pt x="14627" y="6331"/>
                  </a:lnTo>
                  <a:lnTo>
                    <a:pt x="14620" y="6246"/>
                  </a:lnTo>
                  <a:lnTo>
                    <a:pt x="14613" y="6164"/>
                  </a:lnTo>
                  <a:lnTo>
                    <a:pt x="14603" y="6087"/>
                  </a:lnTo>
                  <a:lnTo>
                    <a:pt x="14592" y="6015"/>
                  </a:lnTo>
                  <a:lnTo>
                    <a:pt x="14578" y="5947"/>
                  </a:lnTo>
                  <a:lnTo>
                    <a:pt x="14563" y="5886"/>
                  </a:lnTo>
                  <a:lnTo>
                    <a:pt x="14544" y="5829"/>
                  </a:lnTo>
                  <a:lnTo>
                    <a:pt x="14524" y="5779"/>
                  </a:lnTo>
                  <a:lnTo>
                    <a:pt x="14501" y="5736"/>
                  </a:lnTo>
                  <a:lnTo>
                    <a:pt x="14476" y="5699"/>
                  </a:lnTo>
                  <a:lnTo>
                    <a:pt x="14448" y="5669"/>
                  </a:lnTo>
                  <a:lnTo>
                    <a:pt x="14422" y="5654"/>
                  </a:lnTo>
                  <a:lnTo>
                    <a:pt x="14383" y="5639"/>
                  </a:lnTo>
                  <a:lnTo>
                    <a:pt x="14329" y="5623"/>
                  </a:lnTo>
                  <a:lnTo>
                    <a:pt x="14261" y="5607"/>
                  </a:lnTo>
                  <a:lnTo>
                    <a:pt x="14180" y="5591"/>
                  </a:lnTo>
                  <a:lnTo>
                    <a:pt x="14085" y="5576"/>
                  </a:lnTo>
                  <a:lnTo>
                    <a:pt x="13978" y="5561"/>
                  </a:lnTo>
                  <a:lnTo>
                    <a:pt x="13859" y="5545"/>
                  </a:lnTo>
                  <a:lnTo>
                    <a:pt x="13728" y="5530"/>
                  </a:lnTo>
                  <a:lnTo>
                    <a:pt x="13587" y="5515"/>
                  </a:lnTo>
                  <a:lnTo>
                    <a:pt x="13435" y="5501"/>
                  </a:lnTo>
                  <a:lnTo>
                    <a:pt x="13273" y="5488"/>
                  </a:lnTo>
                  <a:lnTo>
                    <a:pt x="13102" y="5475"/>
                  </a:lnTo>
                  <a:lnTo>
                    <a:pt x="12922" y="5463"/>
                  </a:lnTo>
                  <a:lnTo>
                    <a:pt x="12733" y="5451"/>
                  </a:lnTo>
                  <a:lnTo>
                    <a:pt x="12535" y="5440"/>
                  </a:lnTo>
                  <a:lnTo>
                    <a:pt x="12332" y="5431"/>
                  </a:lnTo>
                  <a:lnTo>
                    <a:pt x="12121" y="5422"/>
                  </a:lnTo>
                  <a:lnTo>
                    <a:pt x="11903" y="5414"/>
                  </a:lnTo>
                  <a:lnTo>
                    <a:pt x="11680" y="5408"/>
                  </a:lnTo>
                  <a:lnTo>
                    <a:pt x="11451" y="5403"/>
                  </a:lnTo>
                  <a:lnTo>
                    <a:pt x="11217" y="5399"/>
                  </a:lnTo>
                  <a:lnTo>
                    <a:pt x="10979" y="5396"/>
                  </a:lnTo>
                  <a:lnTo>
                    <a:pt x="10737" y="5395"/>
                  </a:lnTo>
                  <a:lnTo>
                    <a:pt x="10491" y="5396"/>
                  </a:lnTo>
                  <a:lnTo>
                    <a:pt x="10243" y="5397"/>
                  </a:lnTo>
                  <a:lnTo>
                    <a:pt x="9992" y="5401"/>
                  </a:lnTo>
                  <a:lnTo>
                    <a:pt x="9739" y="5406"/>
                  </a:lnTo>
                  <a:lnTo>
                    <a:pt x="9485" y="5414"/>
                  </a:lnTo>
                  <a:lnTo>
                    <a:pt x="9230" y="5423"/>
                  </a:lnTo>
                  <a:lnTo>
                    <a:pt x="8975" y="5434"/>
                  </a:lnTo>
                  <a:lnTo>
                    <a:pt x="8720" y="5447"/>
                  </a:lnTo>
                  <a:lnTo>
                    <a:pt x="8800" y="4283"/>
                  </a:lnTo>
                  <a:lnTo>
                    <a:pt x="8953" y="4280"/>
                  </a:lnTo>
                  <a:lnTo>
                    <a:pt x="9104" y="4275"/>
                  </a:lnTo>
                  <a:lnTo>
                    <a:pt x="9250" y="4268"/>
                  </a:lnTo>
                  <a:lnTo>
                    <a:pt x="9393" y="4260"/>
                  </a:lnTo>
                  <a:lnTo>
                    <a:pt x="9462" y="4256"/>
                  </a:lnTo>
                  <a:lnTo>
                    <a:pt x="9530" y="4251"/>
                  </a:lnTo>
                  <a:lnTo>
                    <a:pt x="9596" y="4244"/>
                  </a:lnTo>
                  <a:lnTo>
                    <a:pt x="9661" y="4238"/>
                  </a:lnTo>
                  <a:lnTo>
                    <a:pt x="9724" y="4232"/>
                  </a:lnTo>
                  <a:lnTo>
                    <a:pt x="9786" y="4225"/>
                  </a:lnTo>
                  <a:lnTo>
                    <a:pt x="9845" y="4218"/>
                  </a:lnTo>
                  <a:lnTo>
                    <a:pt x="9904" y="4211"/>
                  </a:lnTo>
                  <a:lnTo>
                    <a:pt x="9959" y="4203"/>
                  </a:lnTo>
                  <a:lnTo>
                    <a:pt x="10013" y="4194"/>
                  </a:lnTo>
                  <a:lnTo>
                    <a:pt x="10065" y="4185"/>
                  </a:lnTo>
                  <a:lnTo>
                    <a:pt x="10114" y="4176"/>
                  </a:lnTo>
                  <a:lnTo>
                    <a:pt x="10163" y="4166"/>
                  </a:lnTo>
                  <a:lnTo>
                    <a:pt x="10207" y="4154"/>
                  </a:lnTo>
                  <a:lnTo>
                    <a:pt x="10250" y="4143"/>
                  </a:lnTo>
                  <a:lnTo>
                    <a:pt x="10290" y="4132"/>
                  </a:lnTo>
                  <a:lnTo>
                    <a:pt x="10328" y="4120"/>
                  </a:lnTo>
                  <a:lnTo>
                    <a:pt x="10362" y="4107"/>
                  </a:lnTo>
                  <a:lnTo>
                    <a:pt x="10394" y="4094"/>
                  </a:lnTo>
                  <a:lnTo>
                    <a:pt x="10424" y="4081"/>
                  </a:lnTo>
                  <a:lnTo>
                    <a:pt x="10451" y="4066"/>
                  </a:lnTo>
                  <a:lnTo>
                    <a:pt x="10474" y="4051"/>
                  </a:lnTo>
                  <a:lnTo>
                    <a:pt x="10494" y="4036"/>
                  </a:lnTo>
                  <a:lnTo>
                    <a:pt x="10511" y="4021"/>
                  </a:lnTo>
                  <a:lnTo>
                    <a:pt x="10550" y="3975"/>
                  </a:lnTo>
                  <a:lnTo>
                    <a:pt x="10585" y="3917"/>
                  </a:lnTo>
                  <a:lnTo>
                    <a:pt x="10619" y="3847"/>
                  </a:lnTo>
                  <a:lnTo>
                    <a:pt x="10651" y="3766"/>
                  </a:lnTo>
                  <a:lnTo>
                    <a:pt x="10680" y="3675"/>
                  </a:lnTo>
                  <a:lnTo>
                    <a:pt x="10707" y="3575"/>
                  </a:lnTo>
                  <a:lnTo>
                    <a:pt x="10732" y="3465"/>
                  </a:lnTo>
                  <a:lnTo>
                    <a:pt x="10754" y="3349"/>
                  </a:lnTo>
                  <a:lnTo>
                    <a:pt x="10775" y="3226"/>
                  </a:lnTo>
                  <a:lnTo>
                    <a:pt x="10793" y="3095"/>
                  </a:lnTo>
                  <a:lnTo>
                    <a:pt x="10809" y="2960"/>
                  </a:lnTo>
                  <a:lnTo>
                    <a:pt x="10822" y="2821"/>
                  </a:lnTo>
                  <a:lnTo>
                    <a:pt x="10832" y="2678"/>
                  </a:lnTo>
                  <a:lnTo>
                    <a:pt x="10840" y="2531"/>
                  </a:lnTo>
                  <a:lnTo>
                    <a:pt x="10846" y="2384"/>
                  </a:lnTo>
                  <a:lnTo>
                    <a:pt x="10849" y="2234"/>
                  </a:lnTo>
                  <a:lnTo>
                    <a:pt x="10849" y="2085"/>
                  </a:lnTo>
                  <a:lnTo>
                    <a:pt x="10846" y="1936"/>
                  </a:lnTo>
                  <a:lnTo>
                    <a:pt x="10841" y="1788"/>
                  </a:lnTo>
                  <a:lnTo>
                    <a:pt x="10834" y="1641"/>
                  </a:lnTo>
                  <a:lnTo>
                    <a:pt x="10823" y="1498"/>
                  </a:lnTo>
                  <a:lnTo>
                    <a:pt x="10810" y="1359"/>
                  </a:lnTo>
                  <a:lnTo>
                    <a:pt x="10794" y="1223"/>
                  </a:lnTo>
                  <a:lnTo>
                    <a:pt x="10775" y="1094"/>
                  </a:lnTo>
                  <a:lnTo>
                    <a:pt x="10752" y="970"/>
                  </a:lnTo>
                  <a:lnTo>
                    <a:pt x="10727" y="853"/>
                  </a:lnTo>
                  <a:lnTo>
                    <a:pt x="10699" y="744"/>
                  </a:lnTo>
                  <a:lnTo>
                    <a:pt x="10668" y="643"/>
                  </a:lnTo>
                  <a:lnTo>
                    <a:pt x="10633" y="552"/>
                  </a:lnTo>
                  <a:lnTo>
                    <a:pt x="10596" y="471"/>
                  </a:lnTo>
                  <a:lnTo>
                    <a:pt x="10556" y="401"/>
                  </a:lnTo>
                  <a:lnTo>
                    <a:pt x="10511" y="343"/>
                  </a:lnTo>
                  <a:lnTo>
                    <a:pt x="10457" y="292"/>
                  </a:lnTo>
                  <a:lnTo>
                    <a:pt x="10385" y="247"/>
                  </a:lnTo>
                  <a:lnTo>
                    <a:pt x="10297" y="204"/>
                  </a:lnTo>
                  <a:lnTo>
                    <a:pt x="10193" y="166"/>
                  </a:lnTo>
                  <a:lnTo>
                    <a:pt x="10076" y="133"/>
                  </a:lnTo>
                  <a:lnTo>
                    <a:pt x="9945" y="102"/>
                  </a:lnTo>
                  <a:lnTo>
                    <a:pt x="9803" y="76"/>
                  </a:lnTo>
                  <a:lnTo>
                    <a:pt x="9651" y="54"/>
                  </a:lnTo>
                  <a:lnTo>
                    <a:pt x="9488" y="35"/>
                  </a:lnTo>
                  <a:lnTo>
                    <a:pt x="9318" y="21"/>
                  </a:lnTo>
                  <a:lnTo>
                    <a:pt x="9141" y="10"/>
                  </a:lnTo>
                  <a:lnTo>
                    <a:pt x="8957" y="3"/>
                  </a:lnTo>
                  <a:lnTo>
                    <a:pt x="8769" y="0"/>
                  </a:lnTo>
                  <a:lnTo>
                    <a:pt x="8576" y="1"/>
                  </a:lnTo>
                  <a:lnTo>
                    <a:pt x="8383" y="5"/>
                  </a:lnTo>
                  <a:lnTo>
                    <a:pt x="8186" y="13"/>
                  </a:lnTo>
                  <a:lnTo>
                    <a:pt x="7990" y="25"/>
                  </a:lnTo>
                  <a:lnTo>
                    <a:pt x="7795" y="40"/>
                  </a:lnTo>
                  <a:lnTo>
                    <a:pt x="7602" y="59"/>
                  </a:lnTo>
                  <a:lnTo>
                    <a:pt x="7413" y="82"/>
                  </a:lnTo>
                  <a:lnTo>
                    <a:pt x="7227" y="107"/>
                  </a:lnTo>
                  <a:lnTo>
                    <a:pt x="7048" y="138"/>
                  </a:lnTo>
                  <a:lnTo>
                    <a:pt x="6875" y="170"/>
                  </a:lnTo>
                  <a:lnTo>
                    <a:pt x="6709" y="207"/>
                  </a:lnTo>
                  <a:lnTo>
                    <a:pt x="6553" y="247"/>
                  </a:lnTo>
                  <a:lnTo>
                    <a:pt x="6407" y="290"/>
                  </a:lnTo>
                  <a:lnTo>
                    <a:pt x="6272" y="337"/>
                  </a:lnTo>
                  <a:lnTo>
                    <a:pt x="6150" y="388"/>
                  </a:lnTo>
                  <a:lnTo>
                    <a:pt x="6042" y="441"/>
                  </a:lnTo>
                  <a:lnTo>
                    <a:pt x="5947" y="498"/>
                  </a:lnTo>
                  <a:lnTo>
                    <a:pt x="5870" y="557"/>
                  </a:lnTo>
                  <a:lnTo>
                    <a:pt x="5809" y="621"/>
                  </a:lnTo>
                  <a:lnTo>
                    <a:pt x="5759" y="691"/>
                  </a:lnTo>
                  <a:lnTo>
                    <a:pt x="5712" y="770"/>
                  </a:lnTo>
                  <a:lnTo>
                    <a:pt x="5670" y="859"/>
                  </a:lnTo>
                  <a:lnTo>
                    <a:pt x="5631" y="955"/>
                  </a:lnTo>
                  <a:lnTo>
                    <a:pt x="5594" y="1058"/>
                  </a:lnTo>
                  <a:lnTo>
                    <a:pt x="5562" y="1169"/>
                  </a:lnTo>
                  <a:lnTo>
                    <a:pt x="5533" y="1285"/>
                  </a:lnTo>
                  <a:lnTo>
                    <a:pt x="5508" y="1406"/>
                  </a:lnTo>
                  <a:lnTo>
                    <a:pt x="5486" y="1532"/>
                  </a:lnTo>
                  <a:lnTo>
                    <a:pt x="5466" y="1661"/>
                  </a:lnTo>
                  <a:lnTo>
                    <a:pt x="5450" y="1794"/>
                  </a:lnTo>
                  <a:lnTo>
                    <a:pt x="5438" y="1929"/>
                  </a:lnTo>
                  <a:lnTo>
                    <a:pt x="5429" y="2066"/>
                  </a:lnTo>
                  <a:lnTo>
                    <a:pt x="5423" y="2203"/>
                  </a:lnTo>
                  <a:lnTo>
                    <a:pt x="5420" y="2341"/>
                  </a:lnTo>
                  <a:lnTo>
                    <a:pt x="5420" y="2478"/>
                  </a:lnTo>
                  <a:lnTo>
                    <a:pt x="5423" y="2614"/>
                  </a:lnTo>
                  <a:lnTo>
                    <a:pt x="5429" y="2748"/>
                  </a:lnTo>
                  <a:lnTo>
                    <a:pt x="5438" y="2880"/>
                  </a:lnTo>
                  <a:lnTo>
                    <a:pt x="5450" y="3007"/>
                  </a:lnTo>
                  <a:lnTo>
                    <a:pt x="5465" y="3131"/>
                  </a:lnTo>
                  <a:lnTo>
                    <a:pt x="5484" y="3251"/>
                  </a:lnTo>
                  <a:lnTo>
                    <a:pt x="5504" y="3364"/>
                  </a:lnTo>
                  <a:lnTo>
                    <a:pt x="5527" y="3471"/>
                  </a:lnTo>
                  <a:lnTo>
                    <a:pt x="5553" y="3572"/>
                  </a:lnTo>
                  <a:lnTo>
                    <a:pt x="5582" y="3665"/>
                  </a:lnTo>
                  <a:lnTo>
                    <a:pt x="5614" y="3749"/>
                  </a:lnTo>
                  <a:lnTo>
                    <a:pt x="5648" y="3825"/>
                  </a:lnTo>
                  <a:lnTo>
                    <a:pt x="5684" y="3889"/>
                  </a:lnTo>
                  <a:lnTo>
                    <a:pt x="5723" y="3945"/>
                  </a:lnTo>
                  <a:lnTo>
                    <a:pt x="5765" y="3988"/>
                  </a:lnTo>
                  <a:lnTo>
                    <a:pt x="5809" y="4021"/>
                  </a:lnTo>
                  <a:lnTo>
                    <a:pt x="5828" y="4031"/>
                  </a:lnTo>
                  <a:lnTo>
                    <a:pt x="5850" y="4041"/>
                  </a:lnTo>
                  <a:lnTo>
                    <a:pt x="5876" y="4051"/>
                  </a:lnTo>
                  <a:lnTo>
                    <a:pt x="5904" y="4060"/>
                  </a:lnTo>
                  <a:lnTo>
                    <a:pt x="5935" y="4070"/>
                  </a:lnTo>
                  <a:lnTo>
                    <a:pt x="5968" y="4081"/>
                  </a:lnTo>
                  <a:lnTo>
                    <a:pt x="6005" y="4090"/>
                  </a:lnTo>
                  <a:lnTo>
                    <a:pt x="6043" y="4099"/>
                  </a:lnTo>
                  <a:lnTo>
                    <a:pt x="6084" y="4108"/>
                  </a:lnTo>
                  <a:lnTo>
                    <a:pt x="6128" y="4117"/>
                  </a:lnTo>
                  <a:lnTo>
                    <a:pt x="6173" y="4125"/>
                  </a:lnTo>
                  <a:lnTo>
                    <a:pt x="6220" y="4134"/>
                  </a:lnTo>
                  <a:lnTo>
                    <a:pt x="6322" y="4150"/>
                  </a:lnTo>
                  <a:lnTo>
                    <a:pt x="6432" y="4166"/>
                  </a:lnTo>
                  <a:lnTo>
                    <a:pt x="6549" y="4181"/>
                  </a:lnTo>
                  <a:lnTo>
                    <a:pt x="6673" y="4195"/>
                  </a:lnTo>
                  <a:lnTo>
                    <a:pt x="6803" y="4207"/>
                  </a:lnTo>
                  <a:lnTo>
                    <a:pt x="6938" y="4219"/>
                  </a:lnTo>
                  <a:lnTo>
                    <a:pt x="7078" y="4230"/>
                  </a:lnTo>
                  <a:lnTo>
                    <a:pt x="7223" y="4240"/>
                  </a:lnTo>
                  <a:lnTo>
                    <a:pt x="7370" y="4249"/>
                  </a:lnTo>
                  <a:lnTo>
                    <a:pt x="7522" y="4259"/>
                  </a:lnTo>
                  <a:lnTo>
                    <a:pt x="7586" y="5512"/>
                  </a:lnTo>
                  <a:lnTo>
                    <a:pt x="7311" y="5530"/>
                  </a:lnTo>
                  <a:lnTo>
                    <a:pt x="7036" y="5549"/>
                  </a:lnTo>
                  <a:lnTo>
                    <a:pt x="6763" y="5567"/>
                  </a:lnTo>
                  <a:lnTo>
                    <a:pt x="6492" y="5586"/>
                  </a:lnTo>
                  <a:lnTo>
                    <a:pt x="6222" y="5605"/>
                  </a:lnTo>
                  <a:lnTo>
                    <a:pt x="5956" y="5626"/>
                  </a:lnTo>
                  <a:lnTo>
                    <a:pt x="5694" y="5646"/>
                  </a:lnTo>
                  <a:lnTo>
                    <a:pt x="5436" y="5666"/>
                  </a:lnTo>
                  <a:lnTo>
                    <a:pt x="5182" y="5687"/>
                  </a:lnTo>
                  <a:lnTo>
                    <a:pt x="4933" y="5707"/>
                  </a:lnTo>
                  <a:lnTo>
                    <a:pt x="4689" y="5729"/>
                  </a:lnTo>
                  <a:lnTo>
                    <a:pt x="4451" y="5750"/>
                  </a:lnTo>
                  <a:lnTo>
                    <a:pt x="4220" y="5772"/>
                  </a:lnTo>
                  <a:lnTo>
                    <a:pt x="3996" y="5793"/>
                  </a:lnTo>
                  <a:lnTo>
                    <a:pt x="3778" y="5815"/>
                  </a:lnTo>
                  <a:lnTo>
                    <a:pt x="3569" y="5837"/>
                  </a:lnTo>
                  <a:lnTo>
                    <a:pt x="3368" y="5858"/>
                  </a:lnTo>
                  <a:lnTo>
                    <a:pt x="3176" y="5880"/>
                  </a:lnTo>
                  <a:lnTo>
                    <a:pt x="2993" y="5902"/>
                  </a:lnTo>
                  <a:lnTo>
                    <a:pt x="2819" y="5923"/>
                  </a:lnTo>
                  <a:lnTo>
                    <a:pt x="2656" y="5945"/>
                  </a:lnTo>
                  <a:lnTo>
                    <a:pt x="2504" y="5966"/>
                  </a:lnTo>
                  <a:lnTo>
                    <a:pt x="2363" y="5988"/>
                  </a:lnTo>
                  <a:lnTo>
                    <a:pt x="2234" y="6008"/>
                  </a:lnTo>
                  <a:lnTo>
                    <a:pt x="2117" y="6029"/>
                  </a:lnTo>
                  <a:lnTo>
                    <a:pt x="2012" y="6049"/>
                  </a:lnTo>
                  <a:lnTo>
                    <a:pt x="1921" y="6070"/>
                  </a:lnTo>
                  <a:lnTo>
                    <a:pt x="1843" y="6090"/>
                  </a:lnTo>
                  <a:lnTo>
                    <a:pt x="1779" y="6109"/>
                  </a:lnTo>
                  <a:lnTo>
                    <a:pt x="1731" y="6128"/>
                  </a:lnTo>
                  <a:lnTo>
                    <a:pt x="1696" y="6147"/>
                  </a:lnTo>
                  <a:lnTo>
                    <a:pt x="1678" y="6165"/>
                  </a:lnTo>
                  <a:lnTo>
                    <a:pt x="1663" y="6195"/>
                  </a:lnTo>
                  <a:lnTo>
                    <a:pt x="1651" y="6230"/>
                  </a:lnTo>
                  <a:lnTo>
                    <a:pt x="1639" y="6270"/>
                  </a:lnTo>
                  <a:lnTo>
                    <a:pt x="1630" y="6316"/>
                  </a:lnTo>
                  <a:lnTo>
                    <a:pt x="1622" y="6364"/>
                  </a:lnTo>
                  <a:lnTo>
                    <a:pt x="1616" y="6418"/>
                  </a:lnTo>
                  <a:lnTo>
                    <a:pt x="1611" y="6475"/>
                  </a:lnTo>
                  <a:lnTo>
                    <a:pt x="1607" y="6537"/>
                  </a:lnTo>
                  <a:lnTo>
                    <a:pt x="1605" y="6601"/>
                  </a:lnTo>
                  <a:lnTo>
                    <a:pt x="1604" y="6669"/>
                  </a:lnTo>
                  <a:lnTo>
                    <a:pt x="1604" y="6738"/>
                  </a:lnTo>
                  <a:lnTo>
                    <a:pt x="1606" y="6811"/>
                  </a:lnTo>
                  <a:lnTo>
                    <a:pt x="1608" y="6886"/>
                  </a:lnTo>
                  <a:lnTo>
                    <a:pt x="1611" y="6963"/>
                  </a:lnTo>
                  <a:lnTo>
                    <a:pt x="1615" y="7042"/>
                  </a:lnTo>
                  <a:lnTo>
                    <a:pt x="1620" y="7122"/>
                  </a:lnTo>
                  <a:lnTo>
                    <a:pt x="1626" y="7203"/>
                  </a:lnTo>
                  <a:lnTo>
                    <a:pt x="1632" y="7285"/>
                  </a:lnTo>
                  <a:lnTo>
                    <a:pt x="1639" y="7367"/>
                  </a:lnTo>
                  <a:lnTo>
                    <a:pt x="1647" y="7450"/>
                  </a:lnTo>
                  <a:lnTo>
                    <a:pt x="1664" y="7615"/>
                  </a:lnTo>
                  <a:lnTo>
                    <a:pt x="1682" y="7777"/>
                  </a:lnTo>
                  <a:lnTo>
                    <a:pt x="1700" y="7934"/>
                  </a:lnTo>
                  <a:lnTo>
                    <a:pt x="1721" y="8084"/>
                  </a:lnTo>
                  <a:lnTo>
                    <a:pt x="1740" y="8226"/>
                  </a:lnTo>
                  <a:lnTo>
                    <a:pt x="1758" y="8355"/>
                  </a:lnTo>
                  <a:lnTo>
                    <a:pt x="1695" y="8362"/>
                  </a:lnTo>
                  <a:lnTo>
                    <a:pt x="1633" y="8368"/>
                  </a:lnTo>
                  <a:lnTo>
                    <a:pt x="1571" y="8377"/>
                  </a:lnTo>
                  <a:lnTo>
                    <a:pt x="1510" y="8384"/>
                  </a:lnTo>
                  <a:lnTo>
                    <a:pt x="1450" y="8393"/>
                  </a:lnTo>
                  <a:lnTo>
                    <a:pt x="1390" y="8401"/>
                  </a:lnTo>
                  <a:lnTo>
                    <a:pt x="1331" y="8410"/>
                  </a:lnTo>
                  <a:lnTo>
                    <a:pt x="1272" y="8420"/>
                  </a:lnTo>
                  <a:lnTo>
                    <a:pt x="1215" y="8430"/>
                  </a:lnTo>
                  <a:lnTo>
                    <a:pt x="1158" y="8441"/>
                  </a:lnTo>
                  <a:lnTo>
                    <a:pt x="1103" y="8452"/>
                  </a:lnTo>
                  <a:lnTo>
                    <a:pt x="1049" y="8464"/>
                  </a:lnTo>
                  <a:lnTo>
                    <a:pt x="996" y="8476"/>
                  </a:lnTo>
                  <a:lnTo>
                    <a:pt x="943" y="8488"/>
                  </a:lnTo>
                  <a:lnTo>
                    <a:pt x="893" y="8501"/>
                  </a:lnTo>
                  <a:lnTo>
                    <a:pt x="844" y="8514"/>
                  </a:lnTo>
                  <a:lnTo>
                    <a:pt x="796" y="8528"/>
                  </a:lnTo>
                  <a:lnTo>
                    <a:pt x="750" y="8542"/>
                  </a:lnTo>
                  <a:lnTo>
                    <a:pt x="706" y="8558"/>
                  </a:lnTo>
                  <a:lnTo>
                    <a:pt x="662" y="8573"/>
                  </a:lnTo>
                  <a:lnTo>
                    <a:pt x="621" y="8588"/>
                  </a:lnTo>
                  <a:lnTo>
                    <a:pt x="582" y="8604"/>
                  </a:lnTo>
                  <a:lnTo>
                    <a:pt x="543" y="8621"/>
                  </a:lnTo>
                  <a:lnTo>
                    <a:pt x="508" y="8638"/>
                  </a:lnTo>
                  <a:lnTo>
                    <a:pt x="474" y="8656"/>
                  </a:lnTo>
                  <a:lnTo>
                    <a:pt x="443" y="8673"/>
                  </a:lnTo>
                  <a:lnTo>
                    <a:pt x="412" y="8692"/>
                  </a:lnTo>
                  <a:lnTo>
                    <a:pt x="385" y="8710"/>
                  </a:lnTo>
                  <a:lnTo>
                    <a:pt x="360" y="8730"/>
                  </a:lnTo>
                  <a:lnTo>
                    <a:pt x="337" y="8750"/>
                  </a:lnTo>
                  <a:lnTo>
                    <a:pt x="317" y="8770"/>
                  </a:lnTo>
                  <a:lnTo>
                    <a:pt x="298" y="8790"/>
                  </a:lnTo>
                  <a:lnTo>
                    <a:pt x="260" y="8844"/>
                  </a:lnTo>
                  <a:lnTo>
                    <a:pt x="224" y="8905"/>
                  </a:lnTo>
                  <a:lnTo>
                    <a:pt x="192" y="8972"/>
                  </a:lnTo>
                  <a:lnTo>
                    <a:pt x="161" y="9046"/>
                  </a:lnTo>
                  <a:lnTo>
                    <a:pt x="134" y="9125"/>
                  </a:lnTo>
                  <a:lnTo>
                    <a:pt x="109" y="9210"/>
                  </a:lnTo>
                  <a:lnTo>
                    <a:pt x="87" y="9299"/>
                  </a:lnTo>
                  <a:lnTo>
                    <a:pt x="68" y="9392"/>
                  </a:lnTo>
                  <a:lnTo>
                    <a:pt x="50" y="9489"/>
                  </a:lnTo>
                  <a:lnTo>
                    <a:pt x="36" y="9588"/>
                  </a:lnTo>
                  <a:lnTo>
                    <a:pt x="24" y="9689"/>
                  </a:lnTo>
                  <a:lnTo>
                    <a:pt x="14" y="9792"/>
                  </a:lnTo>
                  <a:lnTo>
                    <a:pt x="7" y="9896"/>
                  </a:lnTo>
                  <a:lnTo>
                    <a:pt x="3" y="10001"/>
                  </a:lnTo>
                  <a:lnTo>
                    <a:pt x="0" y="10107"/>
                  </a:lnTo>
                  <a:lnTo>
                    <a:pt x="0" y="10212"/>
                  </a:lnTo>
                  <a:lnTo>
                    <a:pt x="3" y="10316"/>
                  </a:lnTo>
                  <a:lnTo>
                    <a:pt x="8" y="10418"/>
                  </a:lnTo>
                  <a:lnTo>
                    <a:pt x="14" y="10520"/>
                  </a:lnTo>
                  <a:lnTo>
                    <a:pt x="24" y="10617"/>
                  </a:lnTo>
                  <a:lnTo>
                    <a:pt x="35" y="10712"/>
                  </a:lnTo>
                  <a:lnTo>
                    <a:pt x="48" y="10803"/>
                  </a:lnTo>
                  <a:lnTo>
                    <a:pt x="65" y="10890"/>
                  </a:lnTo>
                  <a:lnTo>
                    <a:pt x="83" y="10972"/>
                  </a:lnTo>
                  <a:lnTo>
                    <a:pt x="102" y="11049"/>
                  </a:lnTo>
                  <a:lnTo>
                    <a:pt x="124" y="11119"/>
                  </a:lnTo>
                  <a:lnTo>
                    <a:pt x="148" y="11184"/>
                  </a:lnTo>
                  <a:lnTo>
                    <a:pt x="174" y="11241"/>
                  </a:lnTo>
                  <a:lnTo>
                    <a:pt x="203" y="11292"/>
                  </a:lnTo>
                  <a:lnTo>
                    <a:pt x="232" y="11333"/>
                  </a:lnTo>
                  <a:lnTo>
                    <a:pt x="264" y="11366"/>
                  </a:lnTo>
                  <a:lnTo>
                    <a:pt x="298" y="11391"/>
                  </a:lnTo>
                  <a:lnTo>
                    <a:pt x="340" y="11411"/>
                  </a:lnTo>
                  <a:lnTo>
                    <a:pt x="396" y="11429"/>
                  </a:lnTo>
                  <a:lnTo>
                    <a:pt x="465" y="11447"/>
                  </a:lnTo>
                  <a:lnTo>
                    <a:pt x="545" y="11465"/>
                  </a:lnTo>
                  <a:lnTo>
                    <a:pt x="638" y="11482"/>
                  </a:lnTo>
                  <a:lnTo>
                    <a:pt x="740" y="11497"/>
                  </a:lnTo>
                  <a:lnTo>
                    <a:pt x="852" y="11511"/>
                  </a:lnTo>
                  <a:lnTo>
                    <a:pt x="971" y="11525"/>
                  </a:lnTo>
                  <a:lnTo>
                    <a:pt x="1098" y="11537"/>
                  </a:lnTo>
                  <a:lnTo>
                    <a:pt x="1232" y="11550"/>
                  </a:lnTo>
                  <a:lnTo>
                    <a:pt x="1371" y="11560"/>
                  </a:lnTo>
                  <a:lnTo>
                    <a:pt x="1514" y="11568"/>
                  </a:lnTo>
                  <a:lnTo>
                    <a:pt x="1661" y="11576"/>
                  </a:lnTo>
                  <a:lnTo>
                    <a:pt x="1811" y="11582"/>
                  </a:lnTo>
                  <a:lnTo>
                    <a:pt x="1963" y="11587"/>
                  </a:lnTo>
                  <a:lnTo>
                    <a:pt x="2115" y="11590"/>
                  </a:lnTo>
                  <a:lnTo>
                    <a:pt x="2267" y="11592"/>
                  </a:lnTo>
                  <a:lnTo>
                    <a:pt x="2418" y="11592"/>
                  </a:lnTo>
                  <a:lnTo>
                    <a:pt x="2567" y="11590"/>
                  </a:lnTo>
                  <a:lnTo>
                    <a:pt x="2714" y="11587"/>
                  </a:lnTo>
                  <a:lnTo>
                    <a:pt x="2856" y="11582"/>
                  </a:lnTo>
                  <a:lnTo>
                    <a:pt x="2994" y="11575"/>
                  </a:lnTo>
                  <a:lnTo>
                    <a:pt x="3125" y="11566"/>
                  </a:lnTo>
                  <a:lnTo>
                    <a:pt x="3250" y="11556"/>
                  </a:lnTo>
                  <a:lnTo>
                    <a:pt x="3367" y="11542"/>
                  </a:lnTo>
                  <a:lnTo>
                    <a:pt x="3476" y="11527"/>
                  </a:lnTo>
                  <a:lnTo>
                    <a:pt x="3574" y="11510"/>
                  </a:lnTo>
                  <a:lnTo>
                    <a:pt x="3663" y="11491"/>
                  </a:lnTo>
                  <a:lnTo>
                    <a:pt x="3740" y="11470"/>
                  </a:lnTo>
                  <a:lnTo>
                    <a:pt x="3804" y="11445"/>
                  </a:lnTo>
                  <a:lnTo>
                    <a:pt x="3857" y="11420"/>
                  </a:lnTo>
                  <a:lnTo>
                    <a:pt x="3893" y="11391"/>
                  </a:lnTo>
                  <a:lnTo>
                    <a:pt x="3922" y="11356"/>
                  </a:lnTo>
                  <a:lnTo>
                    <a:pt x="3949" y="11312"/>
                  </a:lnTo>
                  <a:lnTo>
                    <a:pt x="3976" y="11259"/>
                  </a:lnTo>
                  <a:lnTo>
                    <a:pt x="4000" y="11197"/>
                  </a:lnTo>
                  <a:lnTo>
                    <a:pt x="4022" y="11128"/>
                  </a:lnTo>
                  <a:lnTo>
                    <a:pt x="4043" y="11051"/>
                  </a:lnTo>
                  <a:lnTo>
                    <a:pt x="4062" y="10968"/>
                  </a:lnTo>
                  <a:lnTo>
                    <a:pt x="4079" y="10879"/>
                  </a:lnTo>
                  <a:lnTo>
                    <a:pt x="4096" y="10785"/>
                  </a:lnTo>
                  <a:lnTo>
                    <a:pt x="4109" y="10684"/>
                  </a:lnTo>
                  <a:lnTo>
                    <a:pt x="4121" y="10581"/>
                  </a:lnTo>
                  <a:lnTo>
                    <a:pt x="4131" y="10475"/>
                  </a:lnTo>
                  <a:lnTo>
                    <a:pt x="4139" y="10366"/>
                  </a:lnTo>
                  <a:lnTo>
                    <a:pt x="4145" y="10253"/>
                  </a:lnTo>
                  <a:lnTo>
                    <a:pt x="4149" y="10140"/>
                  </a:lnTo>
                  <a:lnTo>
                    <a:pt x="4151" y="10026"/>
                  </a:lnTo>
                  <a:lnTo>
                    <a:pt x="4152" y="9911"/>
                  </a:lnTo>
                  <a:lnTo>
                    <a:pt x="4150" y="9797"/>
                  </a:lnTo>
                  <a:lnTo>
                    <a:pt x="4146" y="9684"/>
                  </a:lnTo>
                  <a:lnTo>
                    <a:pt x="4140" y="9572"/>
                  </a:lnTo>
                  <a:lnTo>
                    <a:pt x="4132" y="9462"/>
                  </a:lnTo>
                  <a:lnTo>
                    <a:pt x="4122" y="9356"/>
                  </a:lnTo>
                  <a:lnTo>
                    <a:pt x="4109" y="9252"/>
                  </a:lnTo>
                  <a:lnTo>
                    <a:pt x="4094" y="9153"/>
                  </a:lnTo>
                  <a:lnTo>
                    <a:pt x="4077" y="9058"/>
                  </a:lnTo>
                  <a:lnTo>
                    <a:pt x="4058" y="8968"/>
                  </a:lnTo>
                  <a:lnTo>
                    <a:pt x="4037" y="8885"/>
                  </a:lnTo>
                  <a:lnTo>
                    <a:pt x="4013" y="8809"/>
                  </a:lnTo>
                  <a:lnTo>
                    <a:pt x="3987" y="8739"/>
                  </a:lnTo>
                  <a:lnTo>
                    <a:pt x="3957" y="8676"/>
                  </a:lnTo>
                  <a:lnTo>
                    <a:pt x="3927" y="8622"/>
                  </a:lnTo>
                  <a:lnTo>
                    <a:pt x="3893" y="8578"/>
                  </a:lnTo>
                  <a:lnTo>
                    <a:pt x="3878" y="8563"/>
                  </a:lnTo>
                  <a:lnTo>
                    <a:pt x="3860" y="8547"/>
                  </a:lnTo>
                  <a:lnTo>
                    <a:pt x="3839" y="8532"/>
                  </a:lnTo>
                  <a:lnTo>
                    <a:pt x="3817" y="8518"/>
                  </a:lnTo>
                  <a:lnTo>
                    <a:pt x="3792" y="8504"/>
                  </a:lnTo>
                  <a:lnTo>
                    <a:pt x="3766" y="8491"/>
                  </a:lnTo>
                  <a:lnTo>
                    <a:pt x="3737" y="8478"/>
                  </a:lnTo>
                  <a:lnTo>
                    <a:pt x="3705" y="8466"/>
                  </a:lnTo>
                  <a:lnTo>
                    <a:pt x="3672" y="8453"/>
                  </a:lnTo>
                  <a:lnTo>
                    <a:pt x="3638" y="8442"/>
                  </a:lnTo>
                  <a:lnTo>
                    <a:pt x="3602" y="8431"/>
                  </a:lnTo>
                  <a:lnTo>
                    <a:pt x="3563" y="8421"/>
                  </a:lnTo>
                  <a:lnTo>
                    <a:pt x="3523" y="8411"/>
                  </a:lnTo>
                  <a:lnTo>
                    <a:pt x="3482" y="8402"/>
                  </a:lnTo>
                  <a:lnTo>
                    <a:pt x="3438" y="8393"/>
                  </a:lnTo>
                  <a:lnTo>
                    <a:pt x="3393" y="8385"/>
                  </a:lnTo>
                  <a:lnTo>
                    <a:pt x="3347" y="8377"/>
                  </a:lnTo>
                  <a:lnTo>
                    <a:pt x="3299" y="8369"/>
                  </a:lnTo>
                  <a:lnTo>
                    <a:pt x="3251" y="8362"/>
                  </a:lnTo>
                  <a:lnTo>
                    <a:pt x="3200" y="8356"/>
                  </a:lnTo>
                  <a:lnTo>
                    <a:pt x="3149" y="8350"/>
                  </a:lnTo>
                  <a:lnTo>
                    <a:pt x="3097" y="8345"/>
                  </a:lnTo>
                  <a:lnTo>
                    <a:pt x="3043" y="8341"/>
                  </a:lnTo>
                  <a:lnTo>
                    <a:pt x="2989" y="8336"/>
                  </a:lnTo>
                  <a:lnTo>
                    <a:pt x="2933" y="8333"/>
                  </a:lnTo>
                  <a:lnTo>
                    <a:pt x="2877" y="8329"/>
                  </a:lnTo>
                  <a:lnTo>
                    <a:pt x="2819" y="8327"/>
                  </a:lnTo>
                  <a:lnTo>
                    <a:pt x="2762" y="8324"/>
                  </a:lnTo>
                  <a:lnTo>
                    <a:pt x="2702" y="8323"/>
                  </a:lnTo>
                  <a:lnTo>
                    <a:pt x="2644" y="8321"/>
                  </a:lnTo>
                  <a:lnTo>
                    <a:pt x="2584" y="8321"/>
                  </a:lnTo>
                  <a:lnTo>
                    <a:pt x="2523" y="8320"/>
                  </a:lnTo>
                  <a:lnTo>
                    <a:pt x="2512" y="8227"/>
                  </a:lnTo>
                  <a:lnTo>
                    <a:pt x="2501" y="8124"/>
                  </a:lnTo>
                  <a:lnTo>
                    <a:pt x="2490" y="8014"/>
                  </a:lnTo>
                  <a:lnTo>
                    <a:pt x="2480" y="7900"/>
                  </a:lnTo>
                  <a:lnTo>
                    <a:pt x="2471" y="7783"/>
                  </a:lnTo>
                  <a:lnTo>
                    <a:pt x="2465" y="7662"/>
                  </a:lnTo>
                  <a:lnTo>
                    <a:pt x="2462" y="7603"/>
                  </a:lnTo>
                  <a:lnTo>
                    <a:pt x="2460" y="7543"/>
                  </a:lnTo>
                  <a:lnTo>
                    <a:pt x="2458" y="7483"/>
                  </a:lnTo>
                  <a:lnTo>
                    <a:pt x="2458" y="7424"/>
                  </a:lnTo>
                  <a:lnTo>
                    <a:pt x="2458" y="7366"/>
                  </a:lnTo>
                  <a:lnTo>
                    <a:pt x="2459" y="7308"/>
                  </a:lnTo>
                  <a:lnTo>
                    <a:pt x="2461" y="7252"/>
                  </a:lnTo>
                  <a:lnTo>
                    <a:pt x="2463" y="7198"/>
                  </a:lnTo>
                  <a:lnTo>
                    <a:pt x="2467" y="7144"/>
                  </a:lnTo>
                  <a:lnTo>
                    <a:pt x="2472" y="7093"/>
                  </a:lnTo>
                  <a:lnTo>
                    <a:pt x="2478" y="7044"/>
                  </a:lnTo>
                  <a:lnTo>
                    <a:pt x="2485" y="6996"/>
                  </a:lnTo>
                  <a:lnTo>
                    <a:pt x="2493" y="6952"/>
                  </a:lnTo>
                  <a:lnTo>
                    <a:pt x="2503" y="6909"/>
                  </a:lnTo>
                  <a:lnTo>
                    <a:pt x="2514" y="6870"/>
                  </a:lnTo>
                  <a:lnTo>
                    <a:pt x="2526" y="6834"/>
                  </a:lnTo>
                  <a:lnTo>
                    <a:pt x="2540" y="6800"/>
                  </a:lnTo>
                  <a:lnTo>
                    <a:pt x="2556" y="6770"/>
                  </a:lnTo>
                  <a:lnTo>
                    <a:pt x="2573" y="6744"/>
                  </a:lnTo>
                  <a:lnTo>
                    <a:pt x="2592" y="6721"/>
                  </a:lnTo>
                  <a:lnTo>
                    <a:pt x="2612" y="6709"/>
                  </a:lnTo>
                  <a:lnTo>
                    <a:pt x="2644" y="6696"/>
                  </a:lnTo>
                  <a:lnTo>
                    <a:pt x="2688" y="6682"/>
                  </a:lnTo>
                  <a:lnTo>
                    <a:pt x="2745" y="6669"/>
                  </a:lnTo>
                  <a:lnTo>
                    <a:pt x="2814" y="6656"/>
                  </a:lnTo>
                  <a:lnTo>
                    <a:pt x="2894" y="6641"/>
                  </a:lnTo>
                  <a:lnTo>
                    <a:pt x="2985" y="6628"/>
                  </a:lnTo>
                  <a:lnTo>
                    <a:pt x="3085" y="6614"/>
                  </a:lnTo>
                  <a:lnTo>
                    <a:pt x="3196" y="6601"/>
                  </a:lnTo>
                  <a:lnTo>
                    <a:pt x="3317" y="6587"/>
                  </a:lnTo>
                  <a:lnTo>
                    <a:pt x="3448" y="6573"/>
                  </a:lnTo>
                  <a:lnTo>
                    <a:pt x="3587" y="6558"/>
                  </a:lnTo>
                  <a:lnTo>
                    <a:pt x="3735" y="6545"/>
                  </a:lnTo>
                  <a:lnTo>
                    <a:pt x="3891" y="6531"/>
                  </a:lnTo>
                  <a:lnTo>
                    <a:pt x="4054" y="6518"/>
                  </a:lnTo>
                  <a:lnTo>
                    <a:pt x="4225" y="6504"/>
                  </a:lnTo>
                  <a:lnTo>
                    <a:pt x="4402" y="6491"/>
                  </a:lnTo>
                  <a:lnTo>
                    <a:pt x="4586" y="6477"/>
                  </a:lnTo>
                  <a:lnTo>
                    <a:pt x="4777" y="6464"/>
                  </a:lnTo>
                  <a:lnTo>
                    <a:pt x="4972" y="6451"/>
                  </a:lnTo>
                  <a:lnTo>
                    <a:pt x="5174" y="6439"/>
                  </a:lnTo>
                  <a:lnTo>
                    <a:pt x="5381" y="6426"/>
                  </a:lnTo>
                  <a:lnTo>
                    <a:pt x="5591" y="6414"/>
                  </a:lnTo>
                  <a:lnTo>
                    <a:pt x="5806" y="6402"/>
                  </a:lnTo>
                  <a:lnTo>
                    <a:pt x="6248" y="6378"/>
                  </a:lnTo>
                  <a:lnTo>
                    <a:pt x="6699" y="6356"/>
                  </a:lnTo>
                  <a:lnTo>
                    <a:pt x="7161" y="6336"/>
                  </a:lnTo>
                  <a:lnTo>
                    <a:pt x="7628" y="6318"/>
                  </a:lnTo>
                  <a:lnTo>
                    <a:pt x="7733" y="8370"/>
                  </a:lnTo>
                  <a:lnTo>
                    <a:pt x="7675" y="8378"/>
                  </a:lnTo>
                  <a:lnTo>
                    <a:pt x="7618" y="8384"/>
                  </a:lnTo>
                  <a:lnTo>
                    <a:pt x="7562" y="8392"/>
                  </a:lnTo>
                  <a:lnTo>
                    <a:pt x="7506" y="8399"/>
                  </a:lnTo>
                  <a:lnTo>
                    <a:pt x="7450" y="8407"/>
                  </a:lnTo>
                  <a:lnTo>
                    <a:pt x="7396" y="8416"/>
                  </a:lnTo>
                  <a:lnTo>
                    <a:pt x="7342" y="8425"/>
                  </a:lnTo>
                  <a:lnTo>
                    <a:pt x="7289" y="8435"/>
                  </a:lnTo>
                  <a:lnTo>
                    <a:pt x="7236" y="8445"/>
                  </a:lnTo>
                  <a:lnTo>
                    <a:pt x="7186" y="8455"/>
                  </a:lnTo>
                  <a:lnTo>
                    <a:pt x="7136" y="8467"/>
                  </a:lnTo>
                  <a:lnTo>
                    <a:pt x="7086" y="8478"/>
                  </a:lnTo>
                  <a:lnTo>
                    <a:pt x="7038" y="8490"/>
                  </a:lnTo>
                  <a:lnTo>
                    <a:pt x="6991" y="8502"/>
                  </a:lnTo>
                  <a:lnTo>
                    <a:pt x="6945" y="8514"/>
                  </a:lnTo>
                  <a:lnTo>
                    <a:pt x="6901" y="8527"/>
                  </a:lnTo>
                  <a:lnTo>
                    <a:pt x="6857" y="8541"/>
                  </a:lnTo>
                  <a:lnTo>
                    <a:pt x="6816" y="8555"/>
                  </a:lnTo>
                  <a:lnTo>
                    <a:pt x="6776" y="8569"/>
                  </a:lnTo>
                  <a:lnTo>
                    <a:pt x="6736" y="8584"/>
                  </a:lnTo>
                  <a:lnTo>
                    <a:pt x="6699" y="8599"/>
                  </a:lnTo>
                  <a:lnTo>
                    <a:pt x="6663" y="8614"/>
                  </a:lnTo>
                  <a:lnTo>
                    <a:pt x="6630" y="8631"/>
                  </a:lnTo>
                  <a:lnTo>
                    <a:pt x="6596" y="8647"/>
                  </a:lnTo>
                  <a:lnTo>
                    <a:pt x="6566" y="8664"/>
                  </a:lnTo>
                  <a:lnTo>
                    <a:pt x="6537" y="8680"/>
                  </a:lnTo>
                  <a:lnTo>
                    <a:pt x="6510" y="8698"/>
                  </a:lnTo>
                  <a:lnTo>
                    <a:pt x="6485" y="8716"/>
                  </a:lnTo>
                  <a:lnTo>
                    <a:pt x="6462" y="8734"/>
                  </a:lnTo>
                  <a:lnTo>
                    <a:pt x="6441" y="8753"/>
                  </a:lnTo>
                  <a:lnTo>
                    <a:pt x="6422" y="8771"/>
                  </a:lnTo>
                  <a:lnTo>
                    <a:pt x="6405" y="8790"/>
                  </a:lnTo>
                  <a:lnTo>
                    <a:pt x="6367" y="8844"/>
                  </a:lnTo>
                  <a:lnTo>
                    <a:pt x="6331" y="8905"/>
                  </a:lnTo>
                  <a:lnTo>
                    <a:pt x="6299" y="8972"/>
                  </a:lnTo>
                  <a:lnTo>
                    <a:pt x="6269" y="9046"/>
                  </a:lnTo>
                  <a:lnTo>
                    <a:pt x="6241" y="9125"/>
                  </a:lnTo>
                  <a:lnTo>
                    <a:pt x="6216" y="9210"/>
                  </a:lnTo>
                  <a:lnTo>
                    <a:pt x="6194" y="9299"/>
                  </a:lnTo>
                  <a:lnTo>
                    <a:pt x="6175" y="9392"/>
                  </a:lnTo>
                  <a:lnTo>
                    <a:pt x="6158" y="9489"/>
                  </a:lnTo>
                  <a:lnTo>
                    <a:pt x="6143" y="9588"/>
                  </a:lnTo>
                  <a:lnTo>
                    <a:pt x="6131" y="9689"/>
                  </a:lnTo>
                  <a:lnTo>
                    <a:pt x="6122" y="9792"/>
                  </a:lnTo>
                  <a:lnTo>
                    <a:pt x="6115" y="9896"/>
                  </a:lnTo>
                  <a:lnTo>
                    <a:pt x="6109" y="10001"/>
                  </a:lnTo>
                  <a:lnTo>
                    <a:pt x="6107" y="10107"/>
                  </a:lnTo>
                  <a:lnTo>
                    <a:pt x="6107" y="10212"/>
                  </a:lnTo>
                  <a:lnTo>
                    <a:pt x="6109" y="10316"/>
                  </a:lnTo>
                  <a:lnTo>
                    <a:pt x="6115" y="10418"/>
                  </a:lnTo>
                  <a:lnTo>
                    <a:pt x="6122" y="10520"/>
                  </a:lnTo>
                  <a:lnTo>
                    <a:pt x="6131" y="10617"/>
                  </a:lnTo>
                  <a:lnTo>
                    <a:pt x="6143" y="10712"/>
                  </a:lnTo>
                  <a:lnTo>
                    <a:pt x="6156" y="10803"/>
                  </a:lnTo>
                  <a:lnTo>
                    <a:pt x="6172" y="10890"/>
                  </a:lnTo>
                  <a:lnTo>
                    <a:pt x="6189" y="10972"/>
                  </a:lnTo>
                  <a:lnTo>
                    <a:pt x="6209" y="11049"/>
                  </a:lnTo>
                  <a:lnTo>
                    <a:pt x="6231" y="11119"/>
                  </a:lnTo>
                  <a:lnTo>
                    <a:pt x="6256" y="11184"/>
                  </a:lnTo>
                  <a:lnTo>
                    <a:pt x="6282" y="11241"/>
                  </a:lnTo>
                  <a:lnTo>
                    <a:pt x="6309" y="11292"/>
                  </a:lnTo>
                  <a:lnTo>
                    <a:pt x="6339" y="11333"/>
                  </a:lnTo>
                  <a:lnTo>
                    <a:pt x="6372" y="11366"/>
                  </a:lnTo>
                  <a:lnTo>
                    <a:pt x="6405" y="11391"/>
                  </a:lnTo>
                  <a:lnTo>
                    <a:pt x="6447" y="11411"/>
                  </a:lnTo>
                  <a:lnTo>
                    <a:pt x="6503" y="11429"/>
                  </a:lnTo>
                  <a:lnTo>
                    <a:pt x="6572" y="11447"/>
                  </a:lnTo>
                  <a:lnTo>
                    <a:pt x="6653" y="11465"/>
                  </a:lnTo>
                  <a:lnTo>
                    <a:pt x="6745" y="11482"/>
                  </a:lnTo>
                  <a:lnTo>
                    <a:pt x="6847" y="11497"/>
                  </a:lnTo>
                  <a:lnTo>
                    <a:pt x="6958" y="11511"/>
                  </a:lnTo>
                  <a:lnTo>
                    <a:pt x="7078" y="11525"/>
                  </a:lnTo>
                  <a:lnTo>
                    <a:pt x="7205" y="11537"/>
                  </a:lnTo>
                  <a:lnTo>
                    <a:pt x="7339" y="11550"/>
                  </a:lnTo>
                  <a:lnTo>
                    <a:pt x="7478" y="11560"/>
                  </a:lnTo>
                  <a:lnTo>
                    <a:pt x="7621" y="11568"/>
                  </a:lnTo>
                  <a:lnTo>
                    <a:pt x="7769" y="11576"/>
                  </a:lnTo>
                  <a:lnTo>
                    <a:pt x="7919" y="11582"/>
                  </a:lnTo>
                  <a:lnTo>
                    <a:pt x="8070" y="11587"/>
                  </a:lnTo>
                  <a:lnTo>
                    <a:pt x="8222" y="11590"/>
                  </a:lnTo>
                  <a:lnTo>
                    <a:pt x="8374" y="11592"/>
                  </a:lnTo>
                  <a:lnTo>
                    <a:pt x="8526" y="11592"/>
                  </a:lnTo>
                  <a:lnTo>
                    <a:pt x="8675" y="11590"/>
                  </a:lnTo>
                  <a:lnTo>
                    <a:pt x="8821" y="11587"/>
                  </a:lnTo>
                  <a:lnTo>
                    <a:pt x="8963" y="11582"/>
                  </a:lnTo>
                  <a:lnTo>
                    <a:pt x="9100" y="11575"/>
                  </a:lnTo>
                  <a:lnTo>
                    <a:pt x="9232" y="11566"/>
                  </a:lnTo>
                  <a:lnTo>
                    <a:pt x="9356" y="11556"/>
                  </a:lnTo>
                  <a:lnTo>
                    <a:pt x="9474" y="11542"/>
                  </a:lnTo>
                  <a:lnTo>
                    <a:pt x="9582" y="11527"/>
                  </a:lnTo>
                  <a:lnTo>
                    <a:pt x="9681" y="11510"/>
                  </a:lnTo>
                  <a:lnTo>
                    <a:pt x="9770" y="11491"/>
                  </a:lnTo>
                  <a:lnTo>
                    <a:pt x="9847" y="11470"/>
                  </a:lnTo>
                  <a:lnTo>
                    <a:pt x="9912" y="11445"/>
                  </a:lnTo>
                  <a:lnTo>
                    <a:pt x="9963" y="11420"/>
                  </a:lnTo>
                  <a:lnTo>
                    <a:pt x="10000" y="11391"/>
                  </a:lnTo>
                  <a:lnTo>
                    <a:pt x="10030" y="11356"/>
                  </a:lnTo>
                  <a:lnTo>
                    <a:pt x="10057" y="11312"/>
                  </a:lnTo>
                  <a:lnTo>
                    <a:pt x="10082" y="11259"/>
                  </a:lnTo>
                  <a:lnTo>
                    <a:pt x="10106" y="11197"/>
                  </a:lnTo>
                  <a:lnTo>
                    <a:pt x="10129" y="11128"/>
                  </a:lnTo>
                  <a:lnTo>
                    <a:pt x="10150" y="11051"/>
                  </a:lnTo>
                  <a:lnTo>
                    <a:pt x="10169" y="10968"/>
                  </a:lnTo>
                  <a:lnTo>
                    <a:pt x="10186" y="10879"/>
                  </a:lnTo>
                  <a:lnTo>
                    <a:pt x="10202" y="10785"/>
                  </a:lnTo>
                  <a:lnTo>
                    <a:pt x="10215" y="10684"/>
                  </a:lnTo>
                  <a:lnTo>
                    <a:pt x="10227" y="10581"/>
                  </a:lnTo>
                  <a:lnTo>
                    <a:pt x="10237" y="10475"/>
                  </a:lnTo>
                  <a:lnTo>
                    <a:pt x="10245" y="10366"/>
                  </a:lnTo>
                  <a:lnTo>
                    <a:pt x="10251" y="10253"/>
                  </a:lnTo>
                  <a:lnTo>
                    <a:pt x="10255" y="10140"/>
                  </a:lnTo>
                  <a:lnTo>
                    <a:pt x="10258" y="10026"/>
                  </a:lnTo>
                  <a:lnTo>
                    <a:pt x="10258" y="9911"/>
                  </a:lnTo>
                  <a:lnTo>
                    <a:pt x="10256" y="9797"/>
                  </a:lnTo>
                  <a:lnTo>
                    <a:pt x="10252" y="9684"/>
                  </a:lnTo>
                  <a:lnTo>
                    <a:pt x="10246" y="9572"/>
                  </a:lnTo>
                  <a:lnTo>
                    <a:pt x="10238" y="9462"/>
                  </a:lnTo>
                  <a:lnTo>
                    <a:pt x="10228" y="9356"/>
                  </a:lnTo>
                  <a:lnTo>
                    <a:pt x="10216" y="9252"/>
                  </a:lnTo>
                  <a:lnTo>
                    <a:pt x="10201" y="9153"/>
                  </a:lnTo>
                  <a:lnTo>
                    <a:pt x="10184" y="9058"/>
                  </a:lnTo>
                  <a:lnTo>
                    <a:pt x="10165" y="8968"/>
                  </a:lnTo>
                  <a:lnTo>
                    <a:pt x="10144" y="8885"/>
                  </a:lnTo>
                  <a:lnTo>
                    <a:pt x="10119" y="8809"/>
                  </a:lnTo>
                  <a:lnTo>
                    <a:pt x="10093" y="8739"/>
                  </a:lnTo>
                  <a:lnTo>
                    <a:pt x="10065" y="8676"/>
                  </a:lnTo>
                  <a:lnTo>
                    <a:pt x="10034" y="8622"/>
                  </a:lnTo>
                  <a:lnTo>
                    <a:pt x="10000" y="8578"/>
                  </a:lnTo>
                  <a:lnTo>
                    <a:pt x="9983" y="8562"/>
                  </a:lnTo>
                  <a:lnTo>
                    <a:pt x="9965" y="8546"/>
                  </a:lnTo>
                  <a:lnTo>
                    <a:pt x="9943" y="8529"/>
                  </a:lnTo>
                  <a:lnTo>
                    <a:pt x="9919" y="8514"/>
                  </a:lnTo>
                  <a:lnTo>
                    <a:pt x="9893" y="8500"/>
                  </a:lnTo>
                  <a:lnTo>
                    <a:pt x="9863" y="8486"/>
                  </a:lnTo>
                  <a:lnTo>
                    <a:pt x="9832" y="8473"/>
                  </a:lnTo>
                  <a:lnTo>
                    <a:pt x="9799" y="8460"/>
                  </a:lnTo>
                  <a:lnTo>
                    <a:pt x="9762" y="8447"/>
                  </a:lnTo>
                  <a:lnTo>
                    <a:pt x="9725" y="8435"/>
                  </a:lnTo>
                  <a:lnTo>
                    <a:pt x="9686" y="8424"/>
                  </a:lnTo>
                  <a:lnTo>
                    <a:pt x="9644" y="8414"/>
                  </a:lnTo>
                  <a:lnTo>
                    <a:pt x="9600" y="8404"/>
                  </a:lnTo>
                  <a:lnTo>
                    <a:pt x="9555" y="8395"/>
                  </a:lnTo>
                  <a:lnTo>
                    <a:pt x="9508" y="8386"/>
                  </a:lnTo>
                  <a:lnTo>
                    <a:pt x="9460" y="8377"/>
                  </a:lnTo>
                  <a:lnTo>
                    <a:pt x="9410" y="8369"/>
                  </a:lnTo>
                  <a:lnTo>
                    <a:pt x="9358" y="8362"/>
                  </a:lnTo>
                  <a:lnTo>
                    <a:pt x="9306" y="8355"/>
                  </a:lnTo>
                  <a:lnTo>
                    <a:pt x="9251" y="8349"/>
                  </a:lnTo>
                  <a:lnTo>
                    <a:pt x="9196" y="8344"/>
                  </a:lnTo>
                  <a:lnTo>
                    <a:pt x="9140" y="8339"/>
                  </a:lnTo>
                  <a:lnTo>
                    <a:pt x="9081" y="8334"/>
                  </a:lnTo>
                  <a:lnTo>
                    <a:pt x="9023" y="8331"/>
                  </a:lnTo>
                  <a:lnTo>
                    <a:pt x="8963" y="8327"/>
                  </a:lnTo>
                  <a:lnTo>
                    <a:pt x="8903" y="8325"/>
                  </a:lnTo>
                  <a:lnTo>
                    <a:pt x="8841" y="8323"/>
                  </a:lnTo>
                  <a:lnTo>
                    <a:pt x="8779" y="8321"/>
                  </a:lnTo>
                  <a:lnTo>
                    <a:pt x="8715" y="8320"/>
                  </a:lnTo>
                  <a:lnTo>
                    <a:pt x="8653" y="8320"/>
                  </a:lnTo>
                  <a:lnTo>
                    <a:pt x="8588" y="8320"/>
                  </a:lnTo>
                  <a:lnTo>
                    <a:pt x="8524" y="8320"/>
                  </a:lnTo>
                  <a:lnTo>
                    <a:pt x="8663" y="6281"/>
                  </a:lnTo>
                  <a:lnTo>
                    <a:pt x="9108" y="6269"/>
                  </a:lnTo>
                  <a:lnTo>
                    <a:pt x="9551" y="6259"/>
                  </a:lnTo>
                  <a:lnTo>
                    <a:pt x="9772" y="6254"/>
                  </a:lnTo>
                  <a:lnTo>
                    <a:pt x="9989" y="6250"/>
                  </a:lnTo>
                  <a:lnTo>
                    <a:pt x="10206" y="6247"/>
                  </a:lnTo>
                  <a:lnTo>
                    <a:pt x="10420" y="6244"/>
                  </a:lnTo>
                  <a:lnTo>
                    <a:pt x="10630" y="6241"/>
                  </a:lnTo>
                  <a:lnTo>
                    <a:pt x="10838" y="6239"/>
                  </a:lnTo>
                  <a:lnTo>
                    <a:pt x="11041" y="6238"/>
                  </a:lnTo>
                  <a:lnTo>
                    <a:pt x="11240" y="6238"/>
                  </a:lnTo>
                  <a:lnTo>
                    <a:pt x="11434" y="6238"/>
                  </a:lnTo>
                  <a:lnTo>
                    <a:pt x="11623" y="6239"/>
                  </a:lnTo>
                  <a:lnTo>
                    <a:pt x="11807" y="6240"/>
                  </a:lnTo>
                  <a:lnTo>
                    <a:pt x="11983" y="6243"/>
                  </a:lnTo>
                  <a:lnTo>
                    <a:pt x="12154" y="6246"/>
                  </a:lnTo>
                  <a:lnTo>
                    <a:pt x="12318" y="6249"/>
                  </a:lnTo>
                  <a:lnTo>
                    <a:pt x="12473" y="6254"/>
                  </a:lnTo>
                  <a:lnTo>
                    <a:pt x="12621" y="6259"/>
                  </a:lnTo>
                  <a:lnTo>
                    <a:pt x="12761" y="6265"/>
                  </a:lnTo>
                  <a:lnTo>
                    <a:pt x="12892" y="6272"/>
                  </a:lnTo>
                  <a:lnTo>
                    <a:pt x="13013" y="6280"/>
                  </a:lnTo>
                  <a:lnTo>
                    <a:pt x="13125" y="6288"/>
                  </a:lnTo>
                  <a:lnTo>
                    <a:pt x="13227" y="6298"/>
                  </a:lnTo>
                  <a:lnTo>
                    <a:pt x="13318" y="6308"/>
                  </a:lnTo>
                  <a:lnTo>
                    <a:pt x="13397" y="6321"/>
                  </a:lnTo>
                  <a:lnTo>
                    <a:pt x="13466" y="6333"/>
                  </a:lnTo>
                  <a:lnTo>
                    <a:pt x="13522" y="6346"/>
                  </a:lnTo>
                  <a:lnTo>
                    <a:pt x="13567" y="6361"/>
                  </a:lnTo>
                  <a:lnTo>
                    <a:pt x="13598" y="6376"/>
                  </a:lnTo>
                  <a:lnTo>
                    <a:pt x="13615" y="6392"/>
                  </a:lnTo>
                  <a:lnTo>
                    <a:pt x="13632" y="6421"/>
                  </a:lnTo>
                  <a:lnTo>
                    <a:pt x="13648" y="6453"/>
                  </a:lnTo>
                  <a:lnTo>
                    <a:pt x="13664" y="6490"/>
                  </a:lnTo>
                  <a:lnTo>
                    <a:pt x="13680" y="6530"/>
                  </a:lnTo>
                  <a:lnTo>
                    <a:pt x="13694" y="6574"/>
                  </a:lnTo>
                  <a:lnTo>
                    <a:pt x="13708" y="6621"/>
                  </a:lnTo>
                  <a:lnTo>
                    <a:pt x="13721" y="6672"/>
                  </a:lnTo>
                  <a:lnTo>
                    <a:pt x="13734" y="6724"/>
                  </a:lnTo>
                  <a:lnTo>
                    <a:pt x="13746" y="6781"/>
                  </a:lnTo>
                  <a:lnTo>
                    <a:pt x="13757" y="6840"/>
                  </a:lnTo>
                  <a:lnTo>
                    <a:pt x="13768" y="6900"/>
                  </a:lnTo>
                  <a:lnTo>
                    <a:pt x="13778" y="6963"/>
                  </a:lnTo>
                  <a:lnTo>
                    <a:pt x="13787" y="7029"/>
                  </a:lnTo>
                  <a:lnTo>
                    <a:pt x="13796" y="7096"/>
                  </a:lnTo>
                  <a:lnTo>
                    <a:pt x="13805" y="7164"/>
                  </a:lnTo>
                  <a:lnTo>
                    <a:pt x="13812" y="7234"/>
                  </a:lnTo>
                  <a:lnTo>
                    <a:pt x="13819" y="7305"/>
                  </a:lnTo>
                  <a:lnTo>
                    <a:pt x="13825" y="7377"/>
                  </a:lnTo>
                  <a:lnTo>
                    <a:pt x="13830" y="7450"/>
                  </a:lnTo>
                  <a:lnTo>
                    <a:pt x="13835" y="7523"/>
                  </a:lnTo>
                  <a:lnTo>
                    <a:pt x="13838" y="7596"/>
                  </a:lnTo>
                  <a:lnTo>
                    <a:pt x="13841" y="7670"/>
                  </a:lnTo>
                  <a:lnTo>
                    <a:pt x="13843" y="7743"/>
                  </a:lnTo>
                  <a:lnTo>
                    <a:pt x="13844" y="7817"/>
                  </a:lnTo>
                  <a:lnTo>
                    <a:pt x="13845" y="7890"/>
                  </a:lnTo>
                  <a:lnTo>
                    <a:pt x="13845" y="7963"/>
                  </a:lnTo>
                  <a:lnTo>
                    <a:pt x="13844" y="8034"/>
                  </a:lnTo>
                  <a:lnTo>
                    <a:pt x="13842" y="8104"/>
                  </a:lnTo>
                  <a:lnTo>
                    <a:pt x="13839" y="8173"/>
                  </a:lnTo>
                  <a:lnTo>
                    <a:pt x="13835" y="8241"/>
                  </a:lnTo>
                  <a:lnTo>
                    <a:pt x="13831" y="8307"/>
                  </a:lnTo>
                  <a:lnTo>
                    <a:pt x="13825" y="8370"/>
                  </a:lnTo>
                  <a:lnTo>
                    <a:pt x="13700" y="8384"/>
                  </a:lnTo>
                  <a:lnTo>
                    <a:pt x="13575" y="8399"/>
                  </a:lnTo>
                  <a:lnTo>
                    <a:pt x="13451" y="8415"/>
                  </a:lnTo>
                  <a:lnTo>
                    <a:pt x="13328" y="8433"/>
                  </a:lnTo>
                  <a:lnTo>
                    <a:pt x="13267" y="8442"/>
                  </a:lnTo>
                  <a:lnTo>
                    <a:pt x="13207" y="8452"/>
                  </a:lnTo>
                  <a:lnTo>
                    <a:pt x="13148" y="8463"/>
                  </a:lnTo>
                  <a:lnTo>
                    <a:pt x="13090" y="8474"/>
                  </a:lnTo>
                  <a:lnTo>
                    <a:pt x="13032" y="8485"/>
                  </a:lnTo>
                  <a:lnTo>
                    <a:pt x="12976" y="8497"/>
                  </a:lnTo>
                  <a:lnTo>
                    <a:pt x="12922" y="8509"/>
                  </a:lnTo>
                  <a:lnTo>
                    <a:pt x="12867" y="8522"/>
                  </a:lnTo>
                  <a:lnTo>
                    <a:pt x="12816" y="8535"/>
                  </a:lnTo>
                  <a:lnTo>
                    <a:pt x="12764" y="8549"/>
                  </a:lnTo>
                  <a:lnTo>
                    <a:pt x="12716" y="8563"/>
                  </a:lnTo>
                  <a:lnTo>
                    <a:pt x="12669" y="8577"/>
                  </a:lnTo>
                  <a:lnTo>
                    <a:pt x="12623" y="8592"/>
                  </a:lnTo>
                  <a:lnTo>
                    <a:pt x="12580" y="8608"/>
                  </a:lnTo>
                  <a:lnTo>
                    <a:pt x="12538" y="8623"/>
                  </a:lnTo>
                  <a:lnTo>
                    <a:pt x="12498" y="8641"/>
                  </a:lnTo>
                  <a:lnTo>
                    <a:pt x="12462" y="8657"/>
                  </a:lnTo>
                  <a:lnTo>
                    <a:pt x="12427" y="8675"/>
                  </a:lnTo>
                  <a:lnTo>
                    <a:pt x="12394" y="8693"/>
                  </a:lnTo>
                  <a:lnTo>
                    <a:pt x="12365" y="8711"/>
                  </a:lnTo>
                  <a:lnTo>
                    <a:pt x="12338" y="8731"/>
                  </a:lnTo>
                  <a:lnTo>
                    <a:pt x="12314" y="8750"/>
                  </a:lnTo>
                  <a:lnTo>
                    <a:pt x="12293" y="8770"/>
                  </a:lnTo>
                  <a:lnTo>
                    <a:pt x="12274" y="8790"/>
                  </a:lnTo>
                  <a:lnTo>
                    <a:pt x="12236" y="8844"/>
                  </a:lnTo>
                  <a:lnTo>
                    <a:pt x="12200" y="8905"/>
                  </a:lnTo>
                  <a:lnTo>
                    <a:pt x="12168" y="8972"/>
                  </a:lnTo>
                  <a:lnTo>
                    <a:pt x="12137" y="9046"/>
                  </a:lnTo>
                  <a:lnTo>
                    <a:pt x="12110" y="9125"/>
                  </a:lnTo>
                  <a:lnTo>
                    <a:pt x="12085" y="9210"/>
                  </a:lnTo>
                  <a:lnTo>
                    <a:pt x="12063" y="9299"/>
                  </a:lnTo>
                  <a:lnTo>
                    <a:pt x="12044" y="9392"/>
                  </a:lnTo>
                  <a:lnTo>
                    <a:pt x="12026" y="9489"/>
                  </a:lnTo>
                  <a:lnTo>
                    <a:pt x="12012" y="9588"/>
                  </a:lnTo>
                  <a:lnTo>
                    <a:pt x="12000" y="9689"/>
                  </a:lnTo>
                  <a:lnTo>
                    <a:pt x="11991" y="9792"/>
                  </a:lnTo>
                  <a:lnTo>
                    <a:pt x="11983" y="9896"/>
                  </a:lnTo>
                  <a:lnTo>
                    <a:pt x="11979" y="10001"/>
                  </a:lnTo>
                  <a:lnTo>
                    <a:pt x="11977" y="10107"/>
                  </a:lnTo>
                  <a:lnTo>
                    <a:pt x="11977" y="10212"/>
                  </a:lnTo>
                  <a:lnTo>
                    <a:pt x="11979" y="10316"/>
                  </a:lnTo>
                  <a:lnTo>
                    <a:pt x="11984" y="10418"/>
                  </a:lnTo>
                  <a:lnTo>
                    <a:pt x="11991" y="10520"/>
                  </a:lnTo>
                  <a:lnTo>
                    <a:pt x="12000" y="10617"/>
                  </a:lnTo>
                  <a:lnTo>
                    <a:pt x="12011" y="10712"/>
                  </a:lnTo>
                  <a:lnTo>
                    <a:pt x="12025" y="10803"/>
                  </a:lnTo>
                  <a:lnTo>
                    <a:pt x="12041" y="10890"/>
                  </a:lnTo>
                  <a:lnTo>
                    <a:pt x="12059" y="10972"/>
                  </a:lnTo>
                  <a:lnTo>
                    <a:pt x="12079" y="11049"/>
                  </a:lnTo>
                  <a:lnTo>
                    <a:pt x="12100" y="11119"/>
                  </a:lnTo>
                  <a:lnTo>
                    <a:pt x="12124" y="11184"/>
                  </a:lnTo>
                  <a:lnTo>
                    <a:pt x="12150" y="11241"/>
                  </a:lnTo>
                  <a:lnTo>
                    <a:pt x="12179" y="11292"/>
                  </a:lnTo>
                  <a:lnTo>
                    <a:pt x="12209" y="11333"/>
                  </a:lnTo>
                  <a:lnTo>
                    <a:pt x="12240" y="11366"/>
                  </a:lnTo>
                  <a:lnTo>
                    <a:pt x="12274" y="11391"/>
                  </a:lnTo>
                  <a:lnTo>
                    <a:pt x="12316" y="11411"/>
                  </a:lnTo>
                  <a:lnTo>
                    <a:pt x="12372" y="11429"/>
                  </a:lnTo>
                  <a:lnTo>
                    <a:pt x="12441" y="11447"/>
                  </a:lnTo>
                  <a:lnTo>
                    <a:pt x="12521" y="11465"/>
                  </a:lnTo>
                  <a:lnTo>
                    <a:pt x="12614" y="11482"/>
                  </a:lnTo>
                  <a:lnTo>
                    <a:pt x="12716" y="11497"/>
                  </a:lnTo>
                  <a:lnTo>
                    <a:pt x="12828" y="11511"/>
                  </a:lnTo>
                  <a:lnTo>
                    <a:pt x="12948" y="11525"/>
                  </a:lnTo>
                  <a:lnTo>
                    <a:pt x="13075" y="11537"/>
                  </a:lnTo>
                  <a:lnTo>
                    <a:pt x="13208" y="11550"/>
                  </a:lnTo>
                  <a:lnTo>
                    <a:pt x="13347" y="11560"/>
                  </a:lnTo>
                  <a:lnTo>
                    <a:pt x="13491" y="11568"/>
                  </a:lnTo>
                  <a:lnTo>
                    <a:pt x="13638" y="11576"/>
                  </a:lnTo>
                  <a:lnTo>
                    <a:pt x="13787" y="11582"/>
                  </a:lnTo>
                  <a:lnTo>
                    <a:pt x="13940" y="11587"/>
                  </a:lnTo>
                  <a:lnTo>
                    <a:pt x="14092" y="11590"/>
                  </a:lnTo>
                  <a:lnTo>
                    <a:pt x="14244" y="11592"/>
                  </a:lnTo>
                  <a:lnTo>
                    <a:pt x="14395" y="11592"/>
                  </a:lnTo>
                  <a:lnTo>
                    <a:pt x="14544" y="11590"/>
                  </a:lnTo>
                  <a:lnTo>
                    <a:pt x="14691" y="11587"/>
                  </a:lnTo>
                  <a:lnTo>
                    <a:pt x="14833" y="11582"/>
                  </a:lnTo>
                  <a:lnTo>
                    <a:pt x="14970" y="11575"/>
                  </a:lnTo>
                  <a:lnTo>
                    <a:pt x="15102" y="11566"/>
                  </a:lnTo>
                  <a:lnTo>
                    <a:pt x="15226" y="11556"/>
                  </a:lnTo>
                  <a:lnTo>
                    <a:pt x="15344" y="11542"/>
                  </a:lnTo>
                  <a:lnTo>
                    <a:pt x="15452" y="11527"/>
                  </a:lnTo>
                  <a:lnTo>
                    <a:pt x="15550" y="11510"/>
                  </a:lnTo>
                  <a:lnTo>
                    <a:pt x="15639" y="11491"/>
                  </a:lnTo>
                  <a:lnTo>
                    <a:pt x="15717" y="11470"/>
                  </a:lnTo>
                  <a:lnTo>
                    <a:pt x="15781" y="11445"/>
                  </a:lnTo>
                  <a:lnTo>
                    <a:pt x="15833" y="11420"/>
                  </a:lnTo>
                  <a:lnTo>
                    <a:pt x="15870" y="11391"/>
                  </a:lnTo>
                  <a:lnTo>
                    <a:pt x="15899" y="11356"/>
                  </a:lnTo>
                  <a:lnTo>
                    <a:pt x="15926" y="11312"/>
                  </a:lnTo>
                  <a:lnTo>
                    <a:pt x="15952" y="11259"/>
                  </a:lnTo>
                  <a:lnTo>
                    <a:pt x="15976" y="11197"/>
                  </a:lnTo>
                  <a:lnTo>
                    <a:pt x="15999" y="11128"/>
                  </a:lnTo>
                  <a:lnTo>
                    <a:pt x="16019" y="11051"/>
                  </a:lnTo>
                  <a:lnTo>
                    <a:pt x="16038" y="10968"/>
                  </a:lnTo>
                  <a:lnTo>
                    <a:pt x="16055" y="10879"/>
                  </a:lnTo>
                  <a:lnTo>
                    <a:pt x="16072" y="10785"/>
                  </a:lnTo>
                  <a:lnTo>
                    <a:pt x="16085" y="10684"/>
                  </a:lnTo>
                  <a:lnTo>
                    <a:pt x="16097" y="10581"/>
                  </a:lnTo>
                  <a:lnTo>
                    <a:pt x="16107" y="10475"/>
                  </a:lnTo>
                  <a:lnTo>
                    <a:pt x="16115" y="10366"/>
                  </a:lnTo>
                  <a:lnTo>
                    <a:pt x="16121" y="10253"/>
                  </a:lnTo>
                  <a:lnTo>
                    <a:pt x="16125" y="10140"/>
                  </a:lnTo>
                  <a:lnTo>
                    <a:pt x="16128" y="10026"/>
                  </a:lnTo>
                  <a:lnTo>
                    <a:pt x="16128" y="9911"/>
                  </a:lnTo>
                  <a:lnTo>
                    <a:pt x="16126" y="9797"/>
                  </a:lnTo>
                  <a:lnTo>
                    <a:pt x="16122" y="9684"/>
                  </a:lnTo>
                  <a:lnTo>
                    <a:pt x="16116" y="9572"/>
                  </a:lnTo>
                  <a:lnTo>
                    <a:pt x="16108" y="9462"/>
                  </a:lnTo>
                  <a:lnTo>
                    <a:pt x="16098" y="9356"/>
                  </a:lnTo>
                  <a:lnTo>
                    <a:pt x="16085" y="9252"/>
                  </a:lnTo>
                  <a:lnTo>
                    <a:pt x="16071" y="9153"/>
                  </a:lnTo>
                  <a:lnTo>
                    <a:pt x="16053" y="9057"/>
                  </a:lnTo>
                  <a:lnTo>
                    <a:pt x="16034" y="8968"/>
                  </a:lnTo>
                  <a:lnTo>
                    <a:pt x="16013" y="8885"/>
                  </a:lnTo>
                  <a:lnTo>
                    <a:pt x="15989" y="8808"/>
                  </a:lnTo>
                  <a:lnTo>
                    <a:pt x="15963" y="8738"/>
                  </a:lnTo>
                  <a:lnTo>
                    <a:pt x="15934" y="8676"/>
                  </a:lnTo>
                  <a:lnTo>
                    <a:pt x="15903" y="8622"/>
                  </a:lnTo>
                  <a:lnTo>
                    <a:pt x="15870" y="8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363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1368-3691-0766-AA13-D1B05700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ular Callout 50">
            <a:extLst>
              <a:ext uri="{FF2B5EF4-FFF2-40B4-BE49-F238E27FC236}">
                <a16:creationId xmlns:a16="http://schemas.microsoft.com/office/drawing/2014/main" id="{3AF59787-FD61-1B95-6DCC-BDC592EC26FC}"/>
              </a:ext>
            </a:extLst>
          </p:cNvPr>
          <p:cNvSpPr/>
          <p:nvPr/>
        </p:nvSpPr>
        <p:spPr>
          <a:xfrm>
            <a:off x="2580783" y="5681614"/>
            <a:ext cx="7353790" cy="600164"/>
          </a:xfrm>
          <a:prstGeom prst="wedgeRectCallout">
            <a:avLst>
              <a:gd name="adj1" fmla="val -22199"/>
              <a:gd name="adj2" fmla="val -80708"/>
            </a:avLst>
          </a:prstGeom>
          <a:solidFill>
            <a:srgbClr val="89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4A0BED4-BCFC-2191-24CC-E18A4961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11" y="404940"/>
            <a:ext cx="10964364" cy="766636"/>
          </a:xfrm>
        </p:spPr>
        <p:txBody>
          <a:bodyPr>
            <a:normAutofit/>
          </a:bodyPr>
          <a:lstStyle/>
          <a:p>
            <a:r>
              <a:rPr lang="es-MX"/>
              <a:t>Participación en mesas sectoriales</a:t>
            </a:r>
            <a:endParaRPr lang="es-CO"/>
          </a:p>
        </p:txBody>
      </p:sp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2368124E-227B-AE2B-E759-E082FC22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151" y="1534130"/>
            <a:ext cx="5046560" cy="39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DED66D-1628-6762-EA1A-47DBAB6A1B99}"/>
              </a:ext>
            </a:extLst>
          </p:cNvPr>
          <p:cNvSpPr txBox="1"/>
          <p:nvPr/>
        </p:nvSpPr>
        <p:spPr>
          <a:xfrm>
            <a:off x="2580785" y="5681614"/>
            <a:ext cx="73537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100">
                <a:solidFill>
                  <a:schemeClr val="bg1"/>
                </a:solidFill>
              </a:rPr>
              <a:t>Durante la vigencia de 2025 se llevaron a cabo dos sesiones de la </a:t>
            </a:r>
            <a:r>
              <a:rPr lang="es-MX" sz="1100" b="1">
                <a:solidFill>
                  <a:schemeClr val="bg1"/>
                </a:solidFill>
              </a:rPr>
              <a:t>Mesa Sectorial de Servicio al Ciudadano</a:t>
            </a:r>
            <a:r>
              <a:rPr lang="es-MX" sz="1100">
                <a:solidFill>
                  <a:schemeClr val="bg1"/>
                </a:solidFill>
              </a:rPr>
              <a:t>: la primera el </a:t>
            </a:r>
            <a:r>
              <a:rPr lang="es-MX" sz="1100" b="1">
                <a:solidFill>
                  <a:schemeClr val="bg1"/>
                </a:solidFill>
              </a:rPr>
              <a:t>4 de junio </a:t>
            </a:r>
            <a:r>
              <a:rPr lang="es-MX" sz="1100">
                <a:solidFill>
                  <a:schemeClr val="bg1"/>
                </a:solidFill>
              </a:rPr>
              <a:t>y la segunda el </a:t>
            </a:r>
            <a:r>
              <a:rPr lang="es-MX" sz="1100" b="1">
                <a:solidFill>
                  <a:schemeClr val="bg1"/>
                </a:solidFill>
              </a:rPr>
              <a:t>7 de octubre</a:t>
            </a:r>
            <a:r>
              <a:rPr lang="es-MX" sz="110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s-MX" sz="1100">
                <a:solidFill>
                  <a:schemeClr val="bg1"/>
                </a:solidFill>
              </a:rPr>
              <a:t>Ambos espacios fueron liderados por el Ministerio de Hacienda y Crédito Público.</a:t>
            </a:r>
            <a:endParaRPr lang="es-CO" sz="110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9E68D6-5125-6BB5-E478-D9657E47E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"/>
          <a:stretch>
            <a:fillRect/>
          </a:stretch>
        </p:blipFill>
        <p:spPr bwMode="auto">
          <a:xfrm>
            <a:off x="1095375" y="1669441"/>
            <a:ext cx="2725331" cy="351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C283-7171-8E51-915E-C768B88F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E53A3-5D12-0FF5-AEF1-CA2C7AA8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Temáticas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6CA40A-B0F5-76A4-F0A1-96E08DE82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arenR" startAt="2"/>
            </a:pPr>
            <a:r>
              <a:rPr lang="es-MX">
                <a:solidFill>
                  <a:schemeClr val="bg1">
                    <a:lumMod val="90000"/>
                  </a:schemeClr>
                </a:solidFill>
              </a:rPr>
              <a:t>Redes y articulación </a:t>
            </a:r>
          </a:p>
          <a:p>
            <a:pPr>
              <a:buFont typeface="+mj-lt"/>
              <a:buAutoNum type="arabicParenR" startAt="2"/>
            </a:pP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</a:rPr>
              <a:t>Cultura de la legalidad y el estado abierto </a:t>
            </a:r>
          </a:p>
        </p:txBody>
      </p:sp>
    </p:spTree>
    <p:extLst>
      <p:ext uri="{BB962C8B-B14F-4D97-AF65-F5344CB8AC3E}">
        <p14:creationId xmlns:p14="http://schemas.microsoft.com/office/powerpoint/2010/main" val="41581958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ogafín">
      <a:dk1>
        <a:sysClr val="windowText" lastClr="000000"/>
      </a:dk1>
      <a:lt1>
        <a:sysClr val="window" lastClr="FFFFFF"/>
      </a:lt1>
      <a:dk2>
        <a:srgbClr val="006397"/>
      </a:dk2>
      <a:lt2>
        <a:srgbClr val="E7E6E6"/>
      </a:lt2>
      <a:accent1>
        <a:srgbClr val="006397"/>
      </a:accent1>
      <a:accent2>
        <a:srgbClr val="C0143B"/>
      </a:accent2>
      <a:accent3>
        <a:srgbClr val="638F2E"/>
      </a:accent3>
      <a:accent4>
        <a:srgbClr val="FFA100"/>
      </a:accent4>
      <a:accent5>
        <a:srgbClr val="00B0F0"/>
      </a:accent5>
      <a:accent6>
        <a:srgbClr val="6F3B55"/>
      </a:accent6>
      <a:hlink>
        <a:srgbClr val="48A1FA"/>
      </a:hlink>
      <a:folHlink>
        <a:srgbClr val="638F2E"/>
      </a:folHlink>
    </a:clrScheme>
    <a:fontScheme name="Personalizado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Fogafín">
      <a:dk1>
        <a:sysClr val="windowText" lastClr="000000"/>
      </a:dk1>
      <a:lt1>
        <a:sysClr val="window" lastClr="FFFFFF"/>
      </a:lt1>
      <a:dk2>
        <a:srgbClr val="006397"/>
      </a:dk2>
      <a:lt2>
        <a:srgbClr val="E7E6E6"/>
      </a:lt2>
      <a:accent1>
        <a:srgbClr val="006397"/>
      </a:accent1>
      <a:accent2>
        <a:srgbClr val="C0143B"/>
      </a:accent2>
      <a:accent3>
        <a:srgbClr val="638F2E"/>
      </a:accent3>
      <a:accent4>
        <a:srgbClr val="FFA100"/>
      </a:accent4>
      <a:accent5>
        <a:srgbClr val="00B0F0"/>
      </a:accent5>
      <a:accent6>
        <a:srgbClr val="6F3B55"/>
      </a:accent6>
      <a:hlink>
        <a:srgbClr val="48A1FA"/>
      </a:hlink>
      <a:folHlink>
        <a:srgbClr val="638F2E"/>
      </a:folHlink>
    </a:clrScheme>
    <a:fontScheme name="Personalizado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66f82-f342-460b-a36f-7f2067fae10e">
      <Terms xmlns="http://schemas.microsoft.com/office/infopath/2007/PartnerControls"/>
    </lcf76f155ced4ddcb4097134ff3c332f>
    <TaxCatchAll xmlns="df5c9daf-8ab9-4342-943d-bf1a0c64ba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F7EB6BEC54E0040987A1CA75EBB1B49" ma:contentTypeVersion="14" ma:contentTypeDescription="Crear nuevo documento." ma:contentTypeScope="" ma:versionID="9c789e241e780f5ab766977611801c21">
  <xsd:schema xmlns:xsd="http://www.w3.org/2001/XMLSchema" xmlns:xs="http://www.w3.org/2001/XMLSchema" xmlns:p="http://schemas.microsoft.com/office/2006/metadata/properties" xmlns:ns2="59566f82-f342-460b-a36f-7f2067fae10e" xmlns:ns3="df5c9daf-8ab9-4342-943d-bf1a0c64ba80" targetNamespace="http://schemas.microsoft.com/office/2006/metadata/properties" ma:root="true" ma:fieldsID="9fabbbc8cd9a0b5d99df87d578c1b082" ns2:_="" ns3:_="">
    <xsd:import namespace="59566f82-f342-460b-a36f-7f2067fae10e"/>
    <xsd:import namespace="df5c9daf-8ab9-4342-943d-bf1a0c64ba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66f82-f342-460b-a36f-7f2067fae1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bc304029-e46c-43df-b474-3d8959adc6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c9daf-8ab9-4342-943d-bf1a0c64ba8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6ecf65-5b2e-469c-b489-ecef4d2b32ea}" ma:internalName="TaxCatchAll" ma:showField="CatchAllData" ma:web="df5c9daf-8ab9-4342-943d-bf1a0c64ba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2C779E-A636-43D3-89ED-59AB033DCE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0E0D6-A44D-43CB-82B5-3830CAAD9697}">
  <ds:schemaRefs>
    <ds:schemaRef ds:uri="59566f82-f342-460b-a36f-7f2067fae10e"/>
    <ds:schemaRef ds:uri="df5c9daf-8ab9-4342-943d-bf1a0c64ba8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138480F-84AD-40A6-9EC0-EAC99AA7307E}">
  <ds:schemaRefs>
    <ds:schemaRef ds:uri="59566f82-f342-460b-a36f-7f2067fae10e"/>
    <ds:schemaRef ds:uri="df5c9daf-8ab9-4342-943d-bf1a0c64ba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1627</Words>
  <Application>Microsoft Office PowerPoint</Application>
  <PresentationFormat>Panorámica</PresentationFormat>
  <Paragraphs>214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48" baseType="lpstr">
      <vt:lpstr>Aptos</vt:lpstr>
      <vt:lpstr>Aptos Narrow</vt:lpstr>
      <vt:lpstr>Arial</vt:lpstr>
      <vt:lpstr>Bebas Neue</vt:lpstr>
      <vt:lpstr>Calibri</vt:lpstr>
      <vt:lpstr>Montserrat Light</vt:lpstr>
      <vt:lpstr>Sarabun</vt:lpstr>
      <vt:lpstr>Segoe UI</vt:lpstr>
      <vt:lpstr>Verdana</vt:lpstr>
      <vt:lpstr>Tema de Office</vt:lpstr>
      <vt:lpstr>1_Tema de Office</vt:lpstr>
      <vt:lpstr>Resultados de la Estrategia de Relacionamiento Ciudadano   Gestión 2025</vt:lpstr>
      <vt:lpstr>1. Resultados vigencia 2025</vt:lpstr>
      <vt:lpstr>1. Resultados vigencia 2025</vt:lpstr>
      <vt:lpstr>Temáticas</vt:lpstr>
      <vt:lpstr>Presentación de PowerPoint</vt:lpstr>
      <vt:lpstr>Divulgación a los funcionarios del procedimiento para redireccionar las PQRSDA recibidas a los canales de atención al ciudadano</vt:lpstr>
      <vt:lpstr>Presentación de PowerPoint</vt:lpstr>
      <vt:lpstr>Participación en mesas sectoriales</vt:lpstr>
      <vt:lpstr>Temáticas</vt:lpstr>
      <vt:lpstr>Presentación de PowerPoint</vt:lpstr>
      <vt:lpstr>Elaboración y publicación de informes estadísticos mensuales sobre la atención de PQRSDA</vt:lpstr>
      <vt:lpstr>Acceso a los datos generales de los informes de las PQRSDA en el portal de Datos Abiertos</vt:lpstr>
      <vt:lpstr>Acceso a la información  de la oferta institucional de trámites del Fondo en el SUIT, para su difusión integral. </vt:lpstr>
      <vt:lpstr>Presentación de PowerPoint</vt:lpstr>
      <vt:lpstr>Presentación de PowerPoint</vt:lpstr>
      <vt:lpstr>Acceso a la información  de la oferta institucional de trámites del Fondo en el SUIT, para su difusión integral</vt:lpstr>
      <vt:lpstr>Acceso a la información actualizada referente al uso de los trámites institucionales de la entidad.</vt:lpstr>
      <vt:lpstr>Acceso a la información actualizada referente al uso de los trámites institucionales de la entidad.</vt:lpstr>
      <vt:lpstr>Revisión, actualización y divulgación del Manual de Gestión de Trámites</vt:lpstr>
      <vt:lpstr>Promover la optimización de trámites para lograr un servicio al ciudadano más eficiente</vt:lpstr>
      <vt:lpstr>Campaña de divulgación sobre los derechos y deberes de los usuarios.</vt:lpstr>
      <vt:lpstr>Presentación de PowerPoint</vt:lpstr>
      <vt:lpstr>Evaluación, monitoreo y mejora continua de los canales de atención al usuario</vt:lpstr>
      <vt:lpstr>Evaluación, monitoreo y mejora continua de los canales de atención al usuario</vt:lpstr>
      <vt:lpstr>Evaluación de la retroalimentación de la ciudadanía e implementación de ajustes por la identificación de necesidades a través de las PQRSDA.</vt:lpstr>
      <vt:lpstr>Fortalecimiento del relacionamiento con los grupos de valor.</vt:lpstr>
      <vt:lpstr>Fortalecimiento del relacionamiento con los grupos de valor.</vt:lpstr>
      <vt:lpstr>Fortalecimiento del relacionamiento con los grupos de valor.</vt:lpstr>
      <vt:lpstr>Medición de satisfacción: la voz de nuestros usuarios.</vt:lpstr>
      <vt:lpstr>Medición de satisfacción: la voz de nuestros usuarios.</vt:lpstr>
      <vt:lpstr>Encuestas de satisfacción realizadas en ferias y otros espacios de relacionamiento ciudadano</vt:lpstr>
      <vt:lpstr>1. Resultados vigencia 2025</vt:lpstr>
      <vt:lpstr>Inventario de pendientes de entidades liquidadas</vt:lpstr>
      <vt:lpstr>Nuevo espacio de atención presencial: “Conexión Ciudadana”</vt:lpstr>
      <vt:lpstr>Presentación de PowerPoint</vt:lpstr>
      <vt:lpstr>Juego desarrollados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Tatiana Posso</dc:creator>
  <cp:lastModifiedBy>Laura Ximena Cifuentes Alba</cp:lastModifiedBy>
  <cp:revision>1</cp:revision>
  <dcterms:created xsi:type="dcterms:W3CDTF">2024-07-08T22:54:50Z</dcterms:created>
  <dcterms:modified xsi:type="dcterms:W3CDTF">2026-01-29T17:57:29Z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0x010100EF7EB6BEC54E0040987A1CA75EBB1B49</vt:lpwstr>
  </property>
  <property fmtid="{D5CDD505-2E9C-101B-9397-08002B2CF9AE}" pid="3" name="MediaServiceImageTags">
    <vt:lpwstr/>
  </property>
</Properties>
</file>