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8"/>
  </p:notesMasterIdLst>
  <p:handoutMasterIdLst>
    <p:handoutMasterId r:id="rId19"/>
  </p:handoutMasterIdLst>
  <p:sldIdLst>
    <p:sldId id="413" r:id="rId6"/>
    <p:sldId id="428" r:id="rId7"/>
    <p:sldId id="429" r:id="rId8"/>
    <p:sldId id="430" r:id="rId9"/>
    <p:sldId id="441" r:id="rId10"/>
    <p:sldId id="436" r:id="rId11"/>
    <p:sldId id="437" r:id="rId12"/>
    <p:sldId id="438" r:id="rId13"/>
    <p:sldId id="439" r:id="rId14"/>
    <p:sldId id="434" r:id="rId15"/>
    <p:sldId id="440" r:id="rId16"/>
    <p:sldId id="414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7EC020"/>
    <a:srgbClr val="005F96"/>
    <a:srgbClr val="B28A3F"/>
    <a:srgbClr val="244176"/>
    <a:srgbClr val="30579E"/>
    <a:srgbClr val="658CD7"/>
    <a:srgbClr val="4EE25B"/>
    <a:srgbClr val="292929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70E2D-5DB1-4C6B-B702-09F46CF1801C}" v="88" dt="2026-02-12T20:54:30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Ximena Cifuentes Alba" userId="e8b26861-67ca-4d98-98de-54ccc2dc1596" providerId="ADAL" clId="{BEB65B91-9A99-42BB-949E-32D0E0D9B556}"/>
    <pc:docChg chg="undo redo custSel addSld delSld modSld">
      <pc:chgData name="Laura Ximena Cifuentes Alba" userId="e8b26861-67ca-4d98-98de-54ccc2dc1596" providerId="ADAL" clId="{BEB65B91-9A99-42BB-949E-32D0E0D9B556}" dt="2026-02-12T20:55:17.971" v="2470" actId="1076"/>
      <pc:docMkLst>
        <pc:docMk/>
      </pc:docMkLst>
      <pc:sldChg chg="addSp delSp modSp mod">
        <pc:chgData name="Laura Ximena Cifuentes Alba" userId="e8b26861-67ca-4d98-98de-54ccc2dc1596" providerId="ADAL" clId="{BEB65B91-9A99-42BB-949E-32D0E0D9B556}" dt="2026-02-09T16:03:37.912" v="310" actId="27636"/>
        <pc:sldMkLst>
          <pc:docMk/>
          <pc:sldMk cId="1758305295" sldId="413"/>
        </pc:sldMkLst>
        <pc:spChg chg="mod">
          <ac:chgData name="Laura Ximena Cifuentes Alba" userId="e8b26861-67ca-4d98-98de-54ccc2dc1596" providerId="ADAL" clId="{BEB65B91-9A99-42BB-949E-32D0E0D9B556}" dt="2026-02-09T16:03:32.817" v="308" actId="404"/>
          <ac:spMkLst>
            <pc:docMk/>
            <pc:sldMk cId="1758305295" sldId="413"/>
            <ac:spMk id="3" creationId="{2ADA131F-3F38-4788-A7F2-4D9FD9CE81DF}"/>
          </ac:spMkLst>
        </pc:spChg>
        <pc:spChg chg="mod">
          <ac:chgData name="Laura Ximena Cifuentes Alba" userId="e8b26861-67ca-4d98-98de-54ccc2dc1596" providerId="ADAL" clId="{BEB65B91-9A99-42BB-949E-32D0E0D9B556}" dt="2026-02-09T16:03:37.912" v="310" actId="27636"/>
          <ac:spMkLst>
            <pc:docMk/>
            <pc:sldMk cId="1758305295" sldId="413"/>
            <ac:spMk id="4" creationId="{6109BA00-24D6-433A-A86B-778E13D17622}"/>
          </ac:spMkLst>
        </pc:spChg>
        <pc:picChg chg="add mod ord">
          <ac:chgData name="Laura Ximena Cifuentes Alba" userId="e8b26861-67ca-4d98-98de-54ccc2dc1596" providerId="ADAL" clId="{BEB65B91-9A99-42BB-949E-32D0E0D9B556}" dt="2026-02-09T16:03:03.428" v="297" actId="962"/>
          <ac:picMkLst>
            <pc:docMk/>
            <pc:sldMk cId="1758305295" sldId="413"/>
            <ac:picMk id="16" creationId="{273C19EA-F06E-2F13-8E43-25544B0D18CC}"/>
          </ac:picMkLst>
        </pc:picChg>
      </pc:sldChg>
      <pc:sldChg chg="addSp delSp modSp mod">
        <pc:chgData name="Laura Ximena Cifuentes Alba" userId="e8b26861-67ca-4d98-98de-54ccc2dc1596" providerId="ADAL" clId="{BEB65B91-9A99-42BB-949E-32D0E0D9B556}" dt="2026-02-12T20:26:53.286" v="2411" actId="403"/>
        <pc:sldMkLst>
          <pc:docMk/>
          <pc:sldMk cId="1102036989" sldId="428"/>
        </pc:sldMkLst>
        <pc:spChg chg="mod">
          <ac:chgData name="Laura Ximena Cifuentes Alba" userId="e8b26861-67ca-4d98-98de-54ccc2dc1596" providerId="ADAL" clId="{BEB65B91-9A99-42BB-949E-32D0E0D9B556}" dt="2026-02-12T20:26:53.286" v="2411" actId="403"/>
          <ac:spMkLst>
            <pc:docMk/>
            <pc:sldMk cId="1102036989" sldId="428"/>
            <ac:spMk id="3" creationId="{8456387F-81CB-06F8-6E29-472F20F161C0}"/>
          </ac:spMkLst>
        </pc:spChg>
        <pc:graphicFrameChg chg="add mod">
          <ac:chgData name="Laura Ximena Cifuentes Alba" userId="e8b26861-67ca-4d98-98de-54ccc2dc1596" providerId="ADAL" clId="{BEB65B91-9A99-42BB-949E-32D0E0D9B556}" dt="2026-02-10T13:33:30.883" v="1149" actId="1076"/>
          <ac:graphicFrameMkLst>
            <pc:docMk/>
            <pc:sldMk cId="1102036989" sldId="428"/>
            <ac:graphicFrameMk id="5" creationId="{9C9FF264-9463-4297-0D29-C02C7D56FEB4}"/>
          </ac:graphicFrameMkLst>
        </pc:graphicFrameChg>
      </pc:sldChg>
      <pc:sldChg chg="addSp delSp modSp mod">
        <pc:chgData name="Laura Ximena Cifuentes Alba" userId="e8b26861-67ca-4d98-98de-54ccc2dc1596" providerId="ADAL" clId="{BEB65B91-9A99-42BB-949E-32D0E0D9B556}" dt="2026-02-12T20:28:09.882" v="2423" actId="27636"/>
        <pc:sldMkLst>
          <pc:docMk/>
          <pc:sldMk cId="4236741943" sldId="429"/>
        </pc:sldMkLst>
        <pc:spChg chg="mod ord">
          <ac:chgData name="Laura Ximena Cifuentes Alba" userId="e8b26861-67ca-4d98-98de-54ccc2dc1596" providerId="ADAL" clId="{BEB65B91-9A99-42BB-949E-32D0E0D9B556}" dt="2026-02-12T20:28:09.882" v="2423" actId="27636"/>
          <ac:spMkLst>
            <pc:docMk/>
            <pc:sldMk cId="4236741943" sldId="429"/>
            <ac:spMk id="4" creationId="{FAB7882F-B146-9CAD-D2B6-CF8D12A61C58}"/>
          </ac:spMkLst>
        </pc:spChg>
        <pc:picChg chg="add mod">
          <ac:chgData name="Laura Ximena Cifuentes Alba" userId="e8b26861-67ca-4d98-98de-54ccc2dc1596" providerId="ADAL" clId="{BEB65B91-9A99-42BB-949E-32D0E0D9B556}" dt="2026-02-10T13:39:55.606" v="1232" actId="1076"/>
          <ac:picMkLst>
            <pc:docMk/>
            <pc:sldMk cId="4236741943" sldId="429"/>
            <ac:picMk id="17" creationId="{5F9BDCEF-383D-CD82-7465-401AF88BFCFB}"/>
          </ac:picMkLst>
        </pc:picChg>
        <pc:picChg chg="add mod modCrop">
          <ac:chgData name="Laura Ximena Cifuentes Alba" userId="e8b26861-67ca-4d98-98de-54ccc2dc1596" providerId="ADAL" clId="{BEB65B91-9A99-42BB-949E-32D0E0D9B556}" dt="2026-02-10T13:39:48.208" v="1228" actId="732"/>
          <ac:picMkLst>
            <pc:docMk/>
            <pc:sldMk cId="4236741943" sldId="429"/>
            <ac:picMk id="19" creationId="{A241E76F-3B26-6895-05FD-7E936E14776B}"/>
          </ac:picMkLst>
        </pc:picChg>
      </pc:sldChg>
      <pc:sldChg chg="addSp delSp modSp mod">
        <pc:chgData name="Laura Ximena Cifuentes Alba" userId="e8b26861-67ca-4d98-98de-54ccc2dc1596" providerId="ADAL" clId="{BEB65B91-9A99-42BB-949E-32D0E0D9B556}" dt="2026-02-12T20:28:25.200" v="2424" actId="1076"/>
        <pc:sldMkLst>
          <pc:docMk/>
          <pc:sldMk cId="3319488365" sldId="430"/>
        </pc:sldMkLst>
        <pc:spChg chg="mod ord">
          <ac:chgData name="Laura Ximena Cifuentes Alba" userId="e8b26861-67ca-4d98-98de-54ccc2dc1596" providerId="ADAL" clId="{BEB65B91-9A99-42BB-949E-32D0E0D9B556}" dt="2026-02-10T14:55:26.622" v="1367" actId="14100"/>
          <ac:spMkLst>
            <pc:docMk/>
            <pc:sldMk cId="3319488365" sldId="430"/>
            <ac:spMk id="2" creationId="{41C13F9F-A74D-5156-C9E2-E112A87933F7}"/>
          </ac:spMkLst>
        </pc:spChg>
        <pc:spChg chg="mod ord">
          <ac:chgData name="Laura Ximena Cifuentes Alba" userId="e8b26861-67ca-4d98-98de-54ccc2dc1596" providerId="ADAL" clId="{BEB65B91-9A99-42BB-949E-32D0E0D9B556}" dt="2026-02-12T20:25:58.248" v="2410" actId="14100"/>
          <ac:spMkLst>
            <pc:docMk/>
            <pc:sldMk cId="3319488365" sldId="430"/>
            <ac:spMk id="3" creationId="{D9EC96B2-AA9C-C27C-5E99-05D9965A1BF7}"/>
          </ac:spMkLst>
        </pc:spChg>
        <pc:spChg chg="mod">
          <ac:chgData name="Laura Ximena Cifuentes Alba" userId="e8b26861-67ca-4d98-98de-54ccc2dc1596" providerId="ADAL" clId="{BEB65B91-9A99-42BB-949E-32D0E0D9B556}" dt="2026-02-12T20:28:25.200" v="2424" actId="1076"/>
          <ac:spMkLst>
            <pc:docMk/>
            <pc:sldMk cId="3319488365" sldId="430"/>
            <ac:spMk id="6" creationId="{B5560CEC-F565-35C9-CD93-BB7B99DAD940}"/>
          </ac:spMkLst>
        </pc:spChg>
        <pc:picChg chg="add mod ord">
          <ac:chgData name="Laura Ximena Cifuentes Alba" userId="e8b26861-67ca-4d98-98de-54ccc2dc1596" providerId="ADAL" clId="{BEB65B91-9A99-42BB-949E-32D0E0D9B556}" dt="2026-02-12T20:25:54.500" v="2409" actId="1076"/>
          <ac:picMkLst>
            <pc:docMk/>
            <pc:sldMk cId="3319488365" sldId="430"/>
            <ac:picMk id="10" creationId="{C41BC19E-7251-5338-12E2-F28100C21B5B}"/>
          </ac:picMkLst>
        </pc:picChg>
      </pc:sldChg>
      <pc:sldChg chg="addSp delSp modSp mod">
        <pc:chgData name="Laura Ximena Cifuentes Alba" userId="e8b26861-67ca-4d98-98de-54ccc2dc1596" providerId="ADAL" clId="{BEB65B91-9A99-42BB-949E-32D0E0D9B556}" dt="2026-02-12T20:23:15.607" v="2391" actId="179"/>
        <pc:sldMkLst>
          <pc:docMk/>
          <pc:sldMk cId="416048351" sldId="434"/>
        </pc:sldMkLst>
        <pc:spChg chg="mod">
          <ac:chgData name="Laura Ximena Cifuentes Alba" userId="e8b26861-67ca-4d98-98de-54ccc2dc1596" providerId="ADAL" clId="{BEB65B91-9A99-42BB-949E-32D0E0D9B556}" dt="2026-02-12T20:23:15.607" v="2391" actId="179"/>
          <ac:spMkLst>
            <pc:docMk/>
            <pc:sldMk cId="416048351" sldId="434"/>
            <ac:spMk id="4" creationId="{D34CDD2A-B32D-66EB-2BEB-D97FD2C242AB}"/>
          </ac:spMkLst>
        </pc:spChg>
        <pc:graphicFrameChg chg="add del mod">
          <ac:chgData name="Laura Ximena Cifuentes Alba" userId="e8b26861-67ca-4d98-98de-54ccc2dc1596" providerId="ADAL" clId="{BEB65B91-9A99-42BB-949E-32D0E0D9B556}" dt="2026-02-12T20:01:18.133" v="2375" actId="478"/>
          <ac:graphicFrameMkLst>
            <pc:docMk/>
            <pc:sldMk cId="416048351" sldId="434"/>
            <ac:graphicFrameMk id="2" creationId="{B0833121-C53E-6846-963B-4A7B332F2ADB}"/>
          </ac:graphicFrameMkLst>
        </pc:graphicFrameChg>
      </pc:sldChg>
      <pc:sldChg chg="addSp delSp modSp mod">
        <pc:chgData name="Laura Ximena Cifuentes Alba" userId="e8b26861-67ca-4d98-98de-54ccc2dc1596" providerId="ADAL" clId="{BEB65B91-9A99-42BB-949E-32D0E0D9B556}" dt="2026-02-10T16:03:23.887" v="1441" actId="14100"/>
        <pc:sldMkLst>
          <pc:docMk/>
          <pc:sldMk cId="2467265948" sldId="436"/>
        </pc:sldMkLst>
        <pc:spChg chg="mod ord">
          <ac:chgData name="Laura Ximena Cifuentes Alba" userId="e8b26861-67ca-4d98-98de-54ccc2dc1596" providerId="ADAL" clId="{BEB65B91-9A99-42BB-949E-32D0E0D9B556}" dt="2026-02-10T16:03:23.887" v="1441" actId="14100"/>
          <ac:spMkLst>
            <pc:docMk/>
            <pc:sldMk cId="2467265948" sldId="436"/>
            <ac:spMk id="9" creationId="{927D1231-E989-7BD9-8C91-71B337864FA0}"/>
          </ac:spMkLst>
        </pc:spChg>
        <pc:picChg chg="add mod">
          <ac:chgData name="Laura Ximena Cifuentes Alba" userId="e8b26861-67ca-4d98-98de-54ccc2dc1596" providerId="ADAL" clId="{BEB65B91-9A99-42BB-949E-32D0E0D9B556}" dt="2026-02-10T16:01:06.886" v="1429" actId="1076"/>
          <ac:picMkLst>
            <pc:docMk/>
            <pc:sldMk cId="2467265948" sldId="436"/>
            <ac:picMk id="3" creationId="{4E26B570-B99F-74E2-EB56-67C68DEEE396}"/>
          </ac:picMkLst>
        </pc:picChg>
      </pc:sldChg>
      <pc:sldChg chg="addSp delSp modSp mod">
        <pc:chgData name="Laura Ximena Cifuentes Alba" userId="e8b26861-67ca-4d98-98de-54ccc2dc1596" providerId="ADAL" clId="{BEB65B91-9A99-42BB-949E-32D0E0D9B556}" dt="2026-02-12T20:25:30.122" v="2407" actId="113"/>
        <pc:sldMkLst>
          <pc:docMk/>
          <pc:sldMk cId="39863822" sldId="437"/>
        </pc:sldMkLst>
        <pc:spChg chg="mod ord">
          <ac:chgData name="Laura Ximena Cifuentes Alba" userId="e8b26861-67ca-4d98-98de-54ccc2dc1596" providerId="ADAL" clId="{BEB65B91-9A99-42BB-949E-32D0E0D9B556}" dt="2026-02-12T20:25:30.122" v="2407" actId="113"/>
          <ac:spMkLst>
            <pc:docMk/>
            <pc:sldMk cId="39863822" sldId="437"/>
            <ac:spMk id="3" creationId="{213F22F1-A233-90FC-BBC8-001C077DB31A}"/>
          </ac:spMkLst>
        </pc:spChg>
        <pc:picChg chg="add mod">
          <ac:chgData name="Laura Ximena Cifuentes Alba" userId="e8b26861-67ca-4d98-98de-54ccc2dc1596" providerId="ADAL" clId="{BEB65B91-9A99-42BB-949E-32D0E0D9B556}" dt="2026-02-10T16:04:01.847" v="1447" actId="1076"/>
          <ac:picMkLst>
            <pc:docMk/>
            <pc:sldMk cId="39863822" sldId="437"/>
            <ac:picMk id="9" creationId="{26D2FA40-AB89-8DAC-310C-69DB2E874FD3}"/>
          </ac:picMkLst>
        </pc:picChg>
      </pc:sldChg>
      <pc:sldChg chg="addSp delSp modSp mod">
        <pc:chgData name="Laura Ximena Cifuentes Alba" userId="e8b26861-67ca-4d98-98de-54ccc2dc1596" providerId="ADAL" clId="{BEB65B91-9A99-42BB-949E-32D0E0D9B556}" dt="2026-02-12T20:28:55.447" v="2427" actId="14100"/>
        <pc:sldMkLst>
          <pc:docMk/>
          <pc:sldMk cId="1875216759" sldId="438"/>
        </pc:sldMkLst>
        <pc:spChg chg="mod">
          <ac:chgData name="Laura Ximena Cifuentes Alba" userId="e8b26861-67ca-4d98-98de-54ccc2dc1596" providerId="ADAL" clId="{BEB65B91-9A99-42BB-949E-32D0E0D9B556}" dt="2026-02-12T20:24:57.027" v="2403" actId="1076"/>
          <ac:spMkLst>
            <pc:docMk/>
            <pc:sldMk cId="1875216759" sldId="438"/>
            <ac:spMk id="5" creationId="{609783C3-EE33-E56C-A988-6E57D337BB01}"/>
          </ac:spMkLst>
        </pc:spChg>
        <pc:spChg chg="mod">
          <ac:chgData name="Laura Ximena Cifuentes Alba" userId="e8b26861-67ca-4d98-98de-54ccc2dc1596" providerId="ADAL" clId="{BEB65B91-9A99-42BB-949E-32D0E0D9B556}" dt="2026-02-12T20:23:45.795" v="2392" actId="1076"/>
          <ac:spMkLst>
            <pc:docMk/>
            <pc:sldMk cId="1875216759" sldId="438"/>
            <ac:spMk id="6" creationId="{DB8CBECC-954D-F031-269D-24413617A76D}"/>
          </ac:spMkLst>
        </pc:spChg>
        <pc:picChg chg="add mod modCrop">
          <ac:chgData name="Laura Ximena Cifuentes Alba" userId="e8b26861-67ca-4d98-98de-54ccc2dc1596" providerId="ADAL" clId="{BEB65B91-9A99-42BB-949E-32D0E0D9B556}" dt="2026-02-12T20:28:55.447" v="2427" actId="14100"/>
          <ac:picMkLst>
            <pc:docMk/>
            <pc:sldMk cId="1875216759" sldId="438"/>
            <ac:picMk id="8" creationId="{A0634D95-44EF-D028-7C33-7CF0243F2565}"/>
          </ac:picMkLst>
        </pc:picChg>
        <pc:picChg chg="add mod ord">
          <ac:chgData name="Laura Ximena Cifuentes Alba" userId="e8b26861-67ca-4d98-98de-54ccc2dc1596" providerId="ADAL" clId="{BEB65B91-9A99-42BB-949E-32D0E0D9B556}" dt="2026-02-12T20:28:48.983" v="2425" actId="14100"/>
          <ac:picMkLst>
            <pc:docMk/>
            <pc:sldMk cId="1875216759" sldId="438"/>
            <ac:picMk id="11" creationId="{ABB97937-BEF3-2332-2FC3-BDCAB88CC0E0}"/>
          </ac:picMkLst>
        </pc:picChg>
      </pc:sldChg>
      <pc:sldChg chg="addSp delSp modSp mod">
        <pc:chgData name="Laura Ximena Cifuentes Alba" userId="e8b26861-67ca-4d98-98de-54ccc2dc1596" providerId="ADAL" clId="{BEB65B91-9A99-42BB-949E-32D0E0D9B556}" dt="2026-02-12T20:54:59.282" v="2469" actId="1076"/>
        <pc:sldMkLst>
          <pc:docMk/>
          <pc:sldMk cId="2198977706" sldId="439"/>
        </pc:sldMkLst>
        <pc:spChg chg="mod">
          <ac:chgData name="Laura Ximena Cifuentes Alba" userId="e8b26861-67ca-4d98-98de-54ccc2dc1596" providerId="ADAL" clId="{BEB65B91-9A99-42BB-949E-32D0E0D9B556}" dt="2026-02-12T20:54:55.242" v="2467" actId="1076"/>
          <ac:spMkLst>
            <pc:docMk/>
            <pc:sldMk cId="2198977706" sldId="439"/>
            <ac:spMk id="8" creationId="{2780B5A5-C87B-915F-F80E-F22234009CEB}"/>
          </ac:spMkLst>
        </pc:spChg>
        <pc:spChg chg="add mod">
          <ac:chgData name="Laura Ximena Cifuentes Alba" userId="e8b26861-67ca-4d98-98de-54ccc2dc1596" providerId="ADAL" clId="{BEB65B91-9A99-42BB-949E-32D0E0D9B556}" dt="2026-02-12T20:54:17.395" v="2454"/>
          <ac:spMkLst>
            <pc:docMk/>
            <pc:sldMk cId="2198977706" sldId="439"/>
            <ac:spMk id="12" creationId="{12AF350F-8A63-9A8B-3AE0-68A936EEE825}"/>
          </ac:spMkLst>
        </pc:spChg>
        <pc:spChg chg="add mod">
          <ac:chgData name="Laura Ximena Cifuentes Alba" userId="e8b26861-67ca-4d98-98de-54ccc2dc1596" providerId="ADAL" clId="{BEB65B91-9A99-42BB-949E-32D0E0D9B556}" dt="2026-02-12T20:54:17.395" v="2454"/>
          <ac:spMkLst>
            <pc:docMk/>
            <pc:sldMk cId="2198977706" sldId="439"/>
            <ac:spMk id="13" creationId="{FBB30FEC-52F0-F3BF-876F-93799A816428}"/>
          </ac:spMkLst>
        </pc:spChg>
        <pc:spChg chg="add mod">
          <ac:chgData name="Laura Ximena Cifuentes Alba" userId="e8b26861-67ca-4d98-98de-54ccc2dc1596" providerId="ADAL" clId="{BEB65B91-9A99-42BB-949E-32D0E0D9B556}" dt="2026-02-12T20:54:30.712" v="2458" actId="164"/>
          <ac:spMkLst>
            <pc:docMk/>
            <pc:sldMk cId="2198977706" sldId="439"/>
            <ac:spMk id="14" creationId="{61227DDA-EE3A-D4FB-5961-56AD35D4D5CD}"/>
          </ac:spMkLst>
        </pc:spChg>
        <pc:spChg chg="add mod">
          <ac:chgData name="Laura Ximena Cifuentes Alba" userId="e8b26861-67ca-4d98-98de-54ccc2dc1596" providerId="ADAL" clId="{BEB65B91-9A99-42BB-949E-32D0E0D9B556}" dt="2026-02-12T20:54:30.712" v="2458" actId="164"/>
          <ac:spMkLst>
            <pc:docMk/>
            <pc:sldMk cId="2198977706" sldId="439"/>
            <ac:spMk id="15" creationId="{237D69B8-0E67-39DC-F032-746C899B1BD5}"/>
          </ac:spMkLst>
        </pc:spChg>
        <pc:grpChg chg="add mod">
          <ac:chgData name="Laura Ximena Cifuentes Alba" userId="e8b26861-67ca-4d98-98de-54ccc2dc1596" providerId="ADAL" clId="{BEB65B91-9A99-42BB-949E-32D0E0D9B556}" dt="2026-02-12T20:54:47.097" v="2465" actId="1076"/>
          <ac:grpSpMkLst>
            <pc:docMk/>
            <pc:sldMk cId="2198977706" sldId="439"/>
            <ac:grpSpMk id="16" creationId="{BE940D2B-B01D-7B09-B8CD-64B80443C72B}"/>
          </ac:grpSpMkLst>
        </pc:grpChg>
        <pc:graphicFrameChg chg="add del mod">
          <ac:chgData name="Laura Ximena Cifuentes Alba" userId="e8b26861-67ca-4d98-98de-54ccc2dc1596" providerId="ADAL" clId="{BEB65B91-9A99-42BB-949E-32D0E0D9B556}" dt="2026-02-12T19:50:50.802" v="2288" actId="478"/>
          <ac:graphicFrameMkLst>
            <pc:docMk/>
            <pc:sldMk cId="2198977706" sldId="439"/>
            <ac:graphicFrameMk id="10" creationId="{CEDF6553-7AF1-FCBB-803D-9C95C901C52C}"/>
          </ac:graphicFrameMkLst>
        </pc:graphicFrameChg>
        <pc:graphicFrameChg chg="add del mod">
          <ac:chgData name="Laura Ximena Cifuentes Alba" userId="e8b26861-67ca-4d98-98de-54ccc2dc1596" providerId="ADAL" clId="{BEB65B91-9A99-42BB-949E-32D0E0D9B556}" dt="2026-02-12T19:51:38.826" v="2308" actId="478"/>
          <ac:graphicFrameMkLst>
            <pc:docMk/>
            <pc:sldMk cId="2198977706" sldId="439"/>
            <ac:graphicFrameMk id="11" creationId="{68C2288E-AD8C-5CD3-B408-DD242BA265B6}"/>
          </ac:graphicFrameMkLst>
        </pc:graphicFrameChg>
        <pc:picChg chg="del">
          <ac:chgData name="Laura Ximena Cifuentes Alba" userId="e8b26861-67ca-4d98-98de-54ccc2dc1596" providerId="ADAL" clId="{BEB65B91-9A99-42BB-949E-32D0E0D9B556}" dt="2026-02-12T19:48:01.406" v="2228" actId="478"/>
          <ac:picMkLst>
            <pc:docMk/>
            <pc:sldMk cId="2198977706" sldId="439"/>
            <ac:picMk id="3" creationId="{164E0AA5-ABAF-2F03-A4D8-1AAFDA82B74E}"/>
          </ac:picMkLst>
        </pc:picChg>
        <pc:picChg chg="add mod">
          <ac:chgData name="Laura Ximena Cifuentes Alba" userId="e8b26861-67ca-4d98-98de-54ccc2dc1596" providerId="ADAL" clId="{BEB65B91-9A99-42BB-949E-32D0E0D9B556}" dt="2026-02-12T20:54:56.891" v="2468" actId="1076"/>
          <ac:picMkLst>
            <pc:docMk/>
            <pc:sldMk cId="2198977706" sldId="439"/>
            <ac:picMk id="4" creationId="{EC137D70-F2DB-6F73-C486-D081F7A33EDC}"/>
          </ac:picMkLst>
        </pc:picChg>
        <pc:picChg chg="del">
          <ac:chgData name="Laura Ximena Cifuentes Alba" userId="e8b26861-67ca-4d98-98de-54ccc2dc1596" providerId="ADAL" clId="{BEB65B91-9A99-42BB-949E-32D0E0D9B556}" dt="2026-02-12T19:47:51.656" v="2222" actId="478"/>
          <ac:picMkLst>
            <pc:docMk/>
            <pc:sldMk cId="2198977706" sldId="439"/>
            <ac:picMk id="7" creationId="{E2EDDE7B-0BE0-3E86-C1F6-C1ADF154F6CD}"/>
          </ac:picMkLst>
        </pc:picChg>
        <pc:picChg chg="add mod">
          <ac:chgData name="Laura Ximena Cifuentes Alba" userId="e8b26861-67ca-4d98-98de-54ccc2dc1596" providerId="ADAL" clId="{BEB65B91-9A99-42BB-949E-32D0E0D9B556}" dt="2026-02-12T20:54:59.282" v="2469" actId="1076"/>
          <ac:picMkLst>
            <pc:docMk/>
            <pc:sldMk cId="2198977706" sldId="439"/>
            <ac:picMk id="9" creationId="{07E7C565-4561-E37F-05E0-347D05D17FED}"/>
          </ac:picMkLst>
        </pc:picChg>
      </pc:sldChg>
      <pc:sldChg chg="modSp mod">
        <pc:chgData name="Laura Ximena Cifuentes Alba" userId="e8b26861-67ca-4d98-98de-54ccc2dc1596" providerId="ADAL" clId="{BEB65B91-9A99-42BB-949E-32D0E0D9B556}" dt="2026-02-12T20:55:17.971" v="2470" actId="1076"/>
        <pc:sldMkLst>
          <pc:docMk/>
          <pc:sldMk cId="927121308" sldId="440"/>
        </pc:sldMkLst>
        <pc:spChg chg="mod">
          <ac:chgData name="Laura Ximena Cifuentes Alba" userId="e8b26861-67ca-4d98-98de-54ccc2dc1596" providerId="ADAL" clId="{BEB65B91-9A99-42BB-949E-32D0E0D9B556}" dt="2026-02-12T20:55:17.971" v="2470" actId="1076"/>
          <ac:spMkLst>
            <pc:docMk/>
            <pc:sldMk cId="927121308" sldId="440"/>
            <ac:spMk id="3" creationId="{C2D39C10-A90E-41D5-CD40-36772CCA60B0}"/>
          </ac:spMkLst>
        </pc:spChg>
        <pc:graphicFrameChg chg="mod modGraphic">
          <ac:chgData name="Laura Ximena Cifuentes Alba" userId="e8b26861-67ca-4d98-98de-54ccc2dc1596" providerId="ADAL" clId="{BEB65B91-9A99-42BB-949E-32D0E0D9B556}" dt="2026-02-12T20:22:23.090" v="2388" actId="113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  <pc:sldChg chg="addSp delSp modSp add mod">
        <pc:chgData name="Laura Ximena Cifuentes Alba" userId="e8b26861-67ca-4d98-98de-54ccc2dc1596" providerId="ADAL" clId="{BEB65B91-9A99-42BB-949E-32D0E0D9B556}" dt="2026-02-12T20:25:47.108" v="2408" actId="1076"/>
        <pc:sldMkLst>
          <pc:docMk/>
          <pc:sldMk cId="932222957" sldId="441"/>
        </pc:sldMkLst>
        <pc:spChg chg="mod ord">
          <ac:chgData name="Laura Ximena Cifuentes Alba" userId="e8b26861-67ca-4d98-98de-54ccc2dc1596" providerId="ADAL" clId="{BEB65B91-9A99-42BB-949E-32D0E0D9B556}" dt="2026-02-10T15:59:57.958" v="1417" actId="14100"/>
          <ac:spMkLst>
            <pc:docMk/>
            <pc:sldMk cId="932222957" sldId="441"/>
            <ac:spMk id="2" creationId="{8C860D09-825F-341F-5731-4A6615F03EDA}"/>
          </ac:spMkLst>
        </pc:spChg>
        <pc:spChg chg="mod">
          <ac:chgData name="Laura Ximena Cifuentes Alba" userId="e8b26861-67ca-4d98-98de-54ccc2dc1596" providerId="ADAL" clId="{BEB65B91-9A99-42BB-949E-32D0E0D9B556}" dt="2026-02-12T20:25:47.108" v="2408" actId="1076"/>
          <ac:spMkLst>
            <pc:docMk/>
            <pc:sldMk cId="932222957" sldId="441"/>
            <ac:spMk id="6" creationId="{190474D8-7CA5-EF69-EBE1-ECB67AF3B52C}"/>
          </ac:spMkLst>
        </pc:spChg>
        <pc:picChg chg="add mod ord">
          <ac:chgData name="Laura Ximena Cifuentes Alba" userId="e8b26861-67ca-4d98-98de-54ccc2dc1596" providerId="ADAL" clId="{BEB65B91-9A99-42BB-949E-32D0E0D9B556}" dt="2026-02-10T14:58:31.624" v="1378" actId="167"/>
          <ac:picMkLst>
            <pc:docMk/>
            <pc:sldMk cId="932222957" sldId="441"/>
            <ac:picMk id="11" creationId="{34A5D91C-7951-CDA3-02BC-77EF6612AEF5}"/>
          </ac:picMkLst>
        </pc:picChg>
      </pc:sldChg>
    </pc:docChg>
  </pc:docChgLst>
  <pc:docChgLst>
    <pc:chgData name="Elquin Alexis Huertas Ramirez" userId="d6204182-b1b1-4876-9d61-6b4cea7aba13" providerId="ADAL" clId="{8EAFC47B-98CE-43A0-934B-B1C879F9F606}"/>
    <pc:docChg chg="undo custSel modSld">
      <pc:chgData name="Elquin Alexis Huertas Ramirez" userId="d6204182-b1b1-4876-9d61-6b4cea7aba13" providerId="ADAL" clId="{8EAFC47B-98CE-43A0-934B-B1C879F9F606}" dt="2026-02-03T16:01:10.714" v="1747" actId="13926"/>
      <pc:docMkLst>
        <pc:docMk/>
      </pc:docMkLst>
      <pc:sldChg chg="modSp mod">
        <pc:chgData name="Elquin Alexis Huertas Ramirez" userId="d6204182-b1b1-4876-9d61-6b4cea7aba13" providerId="ADAL" clId="{8EAFC47B-98CE-43A0-934B-B1C879F9F606}" dt="2026-01-30T21:19:28.370" v="1335" actId="20577"/>
        <pc:sldMkLst>
          <pc:docMk/>
          <pc:sldMk cId="1758305295" sldId="413"/>
        </pc:sldMkLst>
        <pc:spChg chg="mod">
          <ac:chgData name="Elquin Alexis Huertas Ramirez" userId="d6204182-b1b1-4876-9d61-6b4cea7aba13" providerId="ADAL" clId="{8EAFC47B-98CE-43A0-934B-B1C879F9F606}" dt="2026-01-30T21:19:28.370" v="1335" actId="20577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2-03T15:54:59.305" v="1736" actId="13926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EAFC47B-98CE-43A0-934B-B1C879F9F606}" dt="2026-02-03T15:54:59.305" v="1736" actId="13926"/>
          <ac:spMkLst>
            <pc:docMk/>
            <pc:sldMk cId="1102036989" sldId="428"/>
            <ac:spMk id="3" creationId="{8456387F-81CB-06F8-6E29-472F20F161C0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2-03T15:40:44.117" v="1479" actId="1076"/>
        <pc:sldMkLst>
          <pc:docMk/>
          <pc:sldMk cId="4236741943" sldId="429"/>
        </pc:sldMkLst>
        <pc:spChg chg="mod">
          <ac:chgData name="Elquin Alexis Huertas Ramirez" userId="d6204182-b1b1-4876-9d61-6b4cea7aba13" providerId="ADAL" clId="{8EAFC47B-98CE-43A0-934B-B1C879F9F606}" dt="2026-02-03T15:40:25.110" v="1473" actId="20577"/>
          <ac:spMkLst>
            <pc:docMk/>
            <pc:sldMk cId="4236741943" sldId="429"/>
            <ac:spMk id="4" creationId="{FAB7882F-B146-9CAD-D2B6-CF8D12A61C58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2-03T15:47:37.171" v="1575" actId="20577"/>
        <pc:sldMkLst>
          <pc:docMk/>
          <pc:sldMk cId="3319488365" sldId="430"/>
        </pc:sldMkLst>
        <pc:spChg chg="mod">
          <ac:chgData name="Elquin Alexis Huertas Ramirez" userId="d6204182-b1b1-4876-9d61-6b4cea7aba13" providerId="ADAL" clId="{8EAFC47B-98CE-43A0-934B-B1C879F9F606}" dt="2026-02-03T15:47:37.171" v="1575" actId="20577"/>
          <ac:spMkLst>
            <pc:docMk/>
            <pc:sldMk cId="3319488365" sldId="430"/>
            <ac:spMk id="2" creationId="{41C13F9F-A74D-5156-C9E2-E112A87933F7}"/>
          </ac:spMkLst>
        </pc:spChg>
      </pc:sldChg>
      <pc:sldChg chg="modSp mod">
        <pc:chgData name="Elquin Alexis Huertas Ramirez" userId="d6204182-b1b1-4876-9d61-6b4cea7aba13" providerId="ADAL" clId="{8EAFC47B-98CE-43A0-934B-B1C879F9F606}" dt="2026-02-03T15:54:46.617" v="1735" actId="13926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EAFC47B-98CE-43A0-934B-B1C879F9F606}" dt="2026-02-03T15:54:46.617" v="1735" actId="13926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2-03T15:49:02.185" v="1592" actId="13926"/>
        <pc:sldMkLst>
          <pc:docMk/>
          <pc:sldMk cId="2467265948" sldId="436"/>
        </pc:sldMkLst>
        <pc:spChg chg="mod">
          <ac:chgData name="Elquin Alexis Huertas Ramirez" userId="d6204182-b1b1-4876-9d61-6b4cea7aba13" providerId="ADAL" clId="{8EAFC47B-98CE-43A0-934B-B1C879F9F606}" dt="2026-02-03T15:49:02.185" v="1592" actId="13926"/>
          <ac:spMkLst>
            <pc:docMk/>
            <pc:sldMk cId="2467265948" sldId="436"/>
            <ac:spMk id="9" creationId="{927D1231-E989-7BD9-8C91-71B337864FA0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2-03T15:54:35.497" v="1733" actId="13926"/>
        <pc:sldMkLst>
          <pc:docMk/>
          <pc:sldMk cId="39863822" sldId="437"/>
        </pc:sldMkLst>
        <pc:spChg chg="mod">
          <ac:chgData name="Elquin Alexis Huertas Ramirez" userId="d6204182-b1b1-4876-9d61-6b4cea7aba13" providerId="ADAL" clId="{8EAFC47B-98CE-43A0-934B-B1C879F9F606}" dt="2026-02-03T15:54:35.497" v="1733" actId="13926"/>
          <ac:spMkLst>
            <pc:docMk/>
            <pc:sldMk cId="39863822" sldId="437"/>
            <ac:spMk id="3" creationId="{213F22F1-A233-90FC-BBC8-001C077DB31A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2-03T15:54:28.292" v="1732" actId="1076"/>
        <pc:sldMkLst>
          <pc:docMk/>
          <pc:sldMk cId="1875216759" sldId="438"/>
        </pc:sldMkLst>
        <pc:spChg chg="mod">
          <ac:chgData name="Elquin Alexis Huertas Ramirez" userId="d6204182-b1b1-4876-9d61-6b4cea7aba13" providerId="ADAL" clId="{8EAFC47B-98CE-43A0-934B-B1C879F9F606}" dt="2026-02-03T15:53:37.315" v="1721" actId="20577"/>
          <ac:spMkLst>
            <pc:docMk/>
            <pc:sldMk cId="1875216759" sldId="438"/>
            <ac:spMk id="5" creationId="{609783C3-EE33-E56C-A988-6E57D337BB01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2-03T15:54:41.872" v="1734" actId="13926"/>
        <pc:sldMkLst>
          <pc:docMk/>
          <pc:sldMk cId="2198977706" sldId="439"/>
        </pc:sldMkLst>
        <pc:spChg chg="mod">
          <ac:chgData name="Elquin Alexis Huertas Ramirez" userId="d6204182-b1b1-4876-9d61-6b4cea7aba13" providerId="ADAL" clId="{8EAFC47B-98CE-43A0-934B-B1C879F9F606}" dt="2026-02-03T15:54:41.872" v="1734" actId="13926"/>
          <ac:spMkLst>
            <pc:docMk/>
            <pc:sldMk cId="2198977706" sldId="439"/>
            <ac:spMk id="8" creationId="{2780B5A5-C87B-915F-F80E-F22234009CEB}"/>
          </ac:spMkLst>
        </pc:spChg>
      </pc:sldChg>
      <pc:sldChg chg="modSp mod">
        <pc:chgData name="Elquin Alexis Huertas Ramirez" userId="d6204182-b1b1-4876-9d61-6b4cea7aba13" providerId="ADAL" clId="{8EAFC47B-98CE-43A0-934B-B1C879F9F606}" dt="2026-02-03T16:01:10.714" v="1747" actId="13926"/>
        <pc:sldMkLst>
          <pc:docMk/>
          <pc:sldMk cId="927121308" sldId="440"/>
        </pc:sldMkLst>
        <pc:spChg chg="mod">
          <ac:chgData name="Elquin Alexis Huertas Ramirez" userId="d6204182-b1b1-4876-9d61-6b4cea7aba13" providerId="ADAL" clId="{8EAFC47B-98CE-43A0-934B-B1C879F9F606}" dt="2026-01-30T22:25:40.012" v="1390" actId="20577"/>
          <ac:spMkLst>
            <pc:docMk/>
            <pc:sldMk cId="927121308" sldId="440"/>
            <ac:spMk id="3" creationId="{C2D39C10-A90E-41D5-CD40-36772CCA60B0}"/>
          </ac:spMkLst>
        </pc:spChg>
        <pc:graphicFrameChg chg="modGraphic">
          <ac:chgData name="Elquin Alexis Huertas Ramirez" userId="d6204182-b1b1-4876-9d61-6b4cea7aba13" providerId="ADAL" clId="{8EAFC47B-98CE-43A0-934B-B1C879F9F606}" dt="2026-02-03T16:01:10.714" v="1747" actId="13926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0_SeguimientoPQRSD/CuadroSeguimientoAtencionPQR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AgregadoUltMeses!$O$4</c:f>
              <c:strCache>
                <c:ptCount val="1"/>
                <c:pt idx="0">
                  <c:v>Cant PQRSDA</c:v>
                </c:pt>
              </c:strCache>
            </c:strRef>
          </c:tx>
          <c:spPr>
            <a:solidFill>
              <a:srgbClr val="37609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AgregadoUltMeses!$M$29:$N$41</c:f>
              <c:multiLvlStrCache>
                <c:ptCount val="1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</c:lvl>
                <c:lvl>
                  <c:pt idx="0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AgregadoUltMeses!$O$29:$O$41</c:f>
              <c:numCache>
                <c:formatCode>General</c:formatCode>
                <c:ptCount val="13"/>
                <c:pt idx="0" formatCode="0">
                  <c:v>296</c:v>
                </c:pt>
                <c:pt idx="1">
                  <c:v>249</c:v>
                </c:pt>
                <c:pt idx="2">
                  <c:v>243</c:v>
                </c:pt>
                <c:pt idx="3">
                  <c:v>269</c:v>
                </c:pt>
                <c:pt idx="4">
                  <c:v>263</c:v>
                </c:pt>
                <c:pt idx="5">
                  <c:v>257</c:v>
                </c:pt>
                <c:pt idx="6">
                  <c:v>313</c:v>
                </c:pt>
                <c:pt idx="7">
                  <c:v>307</c:v>
                </c:pt>
                <c:pt idx="8">
                  <c:v>202</c:v>
                </c:pt>
                <c:pt idx="9">
                  <c:v>221</c:v>
                </c:pt>
                <c:pt idx="10">
                  <c:v>153</c:v>
                </c:pt>
                <c:pt idx="11">
                  <c:v>124</c:v>
                </c:pt>
                <c:pt idx="1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2-4550-9F35-BF326BEC3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790589392"/>
        <c:axId val="790591312"/>
      </c:barChart>
      <c:lineChart>
        <c:grouping val="stacked"/>
        <c:varyColors val="0"/>
        <c:ser>
          <c:idx val="1"/>
          <c:order val="1"/>
          <c:tx>
            <c:strRef>
              <c:f>AgregadoUltMeses!$P$4</c:f>
              <c:strCache>
                <c:ptCount val="1"/>
                <c:pt idx="0">
                  <c:v>PromedioAnual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  <a:prstDash val="dash"/>
              </a:ln>
              <a:effectLst/>
            </c:spPr>
          </c:marker>
          <c:cat>
            <c:multiLvlStrRef>
              <c:f>AgregadoUltMeses!$M$29:$N$41</c:f>
              <c:multiLvlStrCache>
                <c:ptCount val="1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</c:lvl>
                <c:lvl>
                  <c:pt idx="0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AgregadoUltMeses!$P$29:$P$41</c:f>
              <c:numCache>
                <c:formatCode>0</c:formatCode>
                <c:ptCount val="13"/>
                <c:pt idx="0">
                  <c:v>241.41666666666666</c:v>
                </c:pt>
                <c:pt idx="1">
                  <c:v>241.41666666666666</c:v>
                </c:pt>
                <c:pt idx="2">
                  <c:v>241.41666666666666</c:v>
                </c:pt>
                <c:pt idx="3">
                  <c:v>241.41666666666666</c:v>
                </c:pt>
                <c:pt idx="4">
                  <c:v>241.41666666666666</c:v>
                </c:pt>
                <c:pt idx="5">
                  <c:v>241.41666666666666</c:v>
                </c:pt>
                <c:pt idx="6">
                  <c:v>241.41666666666666</c:v>
                </c:pt>
                <c:pt idx="7">
                  <c:v>241.41666666666666</c:v>
                </c:pt>
                <c:pt idx="8">
                  <c:v>241.41666666666666</c:v>
                </c:pt>
                <c:pt idx="9">
                  <c:v>241.41666666666666</c:v>
                </c:pt>
                <c:pt idx="10">
                  <c:v>241.41666666666666</c:v>
                </c:pt>
                <c:pt idx="11">
                  <c:v>241.41666666666666</c:v>
                </c:pt>
                <c:pt idx="12">
                  <c:v>241.41666666666666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92-4550-9F35-BF326BEC3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589392"/>
        <c:axId val="790591312"/>
      </c:lineChart>
      <c:lineChart>
        <c:grouping val="stacked"/>
        <c:varyColors val="0"/>
        <c:ser>
          <c:idx val="2"/>
          <c:order val="2"/>
          <c:tx>
            <c:strRef>
              <c:f>AgregadoUltMeses!$Q$4</c:f>
              <c:strCache>
                <c:ptCount val="1"/>
                <c:pt idx="0">
                  <c:v>PromedioDiasAtención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AgregadoUltMeses!$M$29:$N$41</c:f>
              <c:multiLvlStrCache>
                <c:ptCount val="1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</c:lvl>
                <c:lvl>
                  <c:pt idx="0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AgregadoUltMeses!$Q$29:$Q$41</c:f>
              <c:numCache>
                <c:formatCode>General</c:formatCode>
                <c:ptCount val="13"/>
                <c:pt idx="0">
                  <c:v>0.45</c:v>
                </c:pt>
                <c:pt idx="1">
                  <c:v>0.44</c:v>
                </c:pt>
                <c:pt idx="2">
                  <c:v>0.67</c:v>
                </c:pt>
                <c:pt idx="3">
                  <c:v>0.79</c:v>
                </c:pt>
                <c:pt idx="4">
                  <c:v>0.32</c:v>
                </c:pt>
                <c:pt idx="5">
                  <c:v>0.33</c:v>
                </c:pt>
                <c:pt idx="6">
                  <c:v>0.51</c:v>
                </c:pt>
                <c:pt idx="7">
                  <c:v>0.61</c:v>
                </c:pt>
                <c:pt idx="8">
                  <c:v>0.89</c:v>
                </c:pt>
                <c:pt idx="9">
                  <c:v>0.85</c:v>
                </c:pt>
                <c:pt idx="10">
                  <c:v>0.54</c:v>
                </c:pt>
                <c:pt idx="11">
                  <c:v>1.1499999999999999</c:v>
                </c:pt>
                <c:pt idx="12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92-4550-9F35-BF326BEC3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075055"/>
        <c:axId val="806061615"/>
      </c:lineChart>
      <c:catAx>
        <c:axId val="7905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91312"/>
        <c:crosses val="autoZero"/>
        <c:auto val="1"/>
        <c:lblAlgn val="ctr"/>
        <c:lblOffset val="100"/>
        <c:noMultiLvlLbl val="0"/>
      </c:catAx>
      <c:valAx>
        <c:axId val="790591312"/>
        <c:scaling>
          <c:orientation val="minMax"/>
          <c:max val="35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89392"/>
        <c:crosses val="autoZero"/>
        <c:crossBetween val="between"/>
      </c:valAx>
      <c:valAx>
        <c:axId val="806061615"/>
        <c:scaling>
          <c:orientation val="minMax"/>
          <c:max val="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6075055"/>
        <c:crosses val="max"/>
        <c:crossBetween val="between"/>
      </c:valAx>
      <c:catAx>
        <c:axId val="806075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0616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11/02/2026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11/02/2026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11/02/2026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11/02/2026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11/02/2026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fogafin.gov.co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109029"/>
          </a:xfrm>
        </p:spPr>
        <p:txBody>
          <a:bodyPr>
            <a:normAutofit/>
          </a:bodyPr>
          <a:lstStyle/>
          <a:p>
            <a:r>
              <a:rPr lang="es-CO" altLang="es-CO" sz="3200" dirty="0"/>
              <a:t>Informe estadístico de las peticiones, quejas, reclamos sugerencias, dudas y agradecimientos (PQRSDA) integrado</a:t>
            </a:r>
            <a:endParaRPr lang="es-CO" sz="3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482" y="5145842"/>
            <a:ext cx="4214588" cy="1235908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Enero 2026</a:t>
            </a:r>
          </a:p>
          <a:p>
            <a:pPr algn="ctr"/>
            <a:endParaRPr lang="es-CO" dirty="0"/>
          </a:p>
        </p:txBody>
      </p:sp>
      <p:pic>
        <p:nvPicPr>
          <p:cNvPr id="16" name="Marcador de posición de imagen 15" descr="Imagen que contiene persona, sostener, hombre, tabla&#10;&#10;El contenido generado por IA puede ser incorrecto.">
            <a:extLst>
              <a:ext uri="{FF2B5EF4-FFF2-40B4-BE49-F238E27FC236}">
                <a16:creationId xmlns:a16="http://schemas.microsoft.com/office/drawing/2014/main" id="{273C19EA-F06E-2F13-8E43-25544B0D18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6663"/>
          <a:stretch>
            <a:fillRect/>
          </a:stretch>
        </p:blipFill>
        <p:spPr>
          <a:prstGeom prst="flowChartConnector">
            <a:avLst/>
          </a:prstGeom>
          <a:solidFill>
            <a:prstClr val="white">
              <a:lumMod val="95000"/>
            </a:prstClr>
          </a:solidFill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solidFill>
                  <a:srgbClr val="035A93"/>
                </a:solidFill>
              </a:rPr>
              <a:t>C</a:t>
            </a:r>
            <a:r>
              <a:rPr lang="es-CO" dirty="0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258510" y="12931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En el siguiente link la página web de Fogafín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altLang="es-CO" sz="12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Los canales de atención más utilizados fueron: </a:t>
            </a: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Correo electrónico con 45,11% (60), atención telefónica con el 38,35% (51), chat con el 10,53% (14), atención presencial con el 3,01% (4), carta física 1,50% (2) y buzón PQSD del portal WEB con el 1,50% (2).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MX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De las 133 PQRSDA recibidas, Fogafín y el Banco Central Hipotecario (entidad liquidada) concentraron cada uno el 10,53% de las solicitudes. Les siguió el Banco del Pacífico (entidad liquidada) con el 3,76%, porcentaje igual al del Banco Pichincha. El porcentaje restante corresponde a solicitudes relacionadas con otras entidades, entre las cuales se agrupan entidades liquidadas, entidades del orden nacional y entidades financieras.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alt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En enero de 2026, del total de las PQRSDA recibidas en los diferentes canales de comunicación, e</a:t>
            </a: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l 30,08% (40) de las PQRSDA correspondió a peticiones en las que Fogafín no era la entidad competente. En segundo lugar, se ubicaron las solicitudes de información del Seguro de Depósitos con el 20,30% (27). Posteriormente,  el 18,05% (24) fueron peticiones relacionadas con levantamiento de gravámenes; el 10,53% (14) con pagos de acreencias; el 9,102 (12) con información de procesos liquidatorios; el 6,77% (9) con información general de Fogafín; y finalmente, 5,26% (7), con peticiones incompletas. 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MX" alt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Durante este periodo no se recibió ninguna denuncia relacionada con posibles actos de corrupción. Asimismo, se identificó un ciudadano con algún tipo de discapacidad (movilidad/física, auditiva o visual).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Clr>
                <a:srgbClr val="92D050"/>
              </a:buClr>
              <a:buFont typeface="+mj-lt"/>
              <a:buAutoNum type="arabicPeriod"/>
              <a:defRPr/>
            </a:pPr>
            <a:endParaRPr lang="es-ES_tradnl" altLang="es-CO" sz="12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4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es-CO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812747" y="5929121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2026\ 1. ENERO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6096000" y="2347030"/>
            <a:ext cx="4957392" cy="21639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En enero de 2026 se recibieron</a:t>
            </a: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400" b="1" dirty="0">
                <a:solidFill>
                  <a:srgbClr val="006397"/>
                </a:solidFill>
                <a:ea typeface="Verdana" panose="020B0604030504040204" pitchFamily="34" charset="0"/>
              </a:rPr>
              <a:t>133</a:t>
            </a:r>
            <a:r>
              <a:rPr lang="es-CO" altLang="es-CO" sz="1200" b="1" dirty="0">
                <a:solidFill>
                  <a:srgbClr val="006397"/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92D050"/>
                </a:solidFill>
                <a:ea typeface="Verdana" panose="020B0604030504040204" pitchFamily="34" charset="0"/>
              </a:rPr>
              <a:t>55%</a:t>
            </a: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menos que en enero de 2025 y </a:t>
            </a:r>
            <a:r>
              <a:rPr lang="es-CO" altLang="es-CO" sz="1200" b="1" dirty="0">
                <a:solidFill>
                  <a:srgbClr val="92D050"/>
                </a:solidFill>
                <a:ea typeface="Verdana" panose="020B0604030504040204" pitchFamily="34" charset="0"/>
              </a:rPr>
              <a:t>45%</a:t>
            </a: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Durante este periodo se identificó un (1) ciudadano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MX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El tiempo promedio de respuesta fue inferior a </a:t>
            </a: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un (1) día hábil </a:t>
            </a:r>
            <a:r>
              <a:rPr lang="es-MX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y todas las peticiones fueron atendidas dentro de los términos legales.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C9FF264-9463-4297-0D29-C02C7D56F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646499"/>
              </p:ext>
            </p:extLst>
          </p:nvPr>
        </p:nvGraphicFramePr>
        <p:xfrm>
          <a:off x="904774" y="1914525"/>
          <a:ext cx="4957391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628651" y="3847089"/>
            <a:ext cx="10429976" cy="2829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distribución de los medios más utilizados por los ciudadanos para comunicarse con la entidad se identifica de la siguiente manera:</a:t>
            </a:r>
          </a:p>
          <a:p>
            <a:pPr marL="447675" lvl="1" indent="-180975"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Correo electrónico con </a:t>
            </a:r>
            <a:r>
              <a:rPr lang="es-CO" altLang="es-CO" sz="1400" b="1" dirty="0">
                <a:solidFill>
                  <a:srgbClr val="006397"/>
                </a:solidFill>
                <a:ea typeface="Verdana" panose="020B0604030504040204" pitchFamily="34" charset="0"/>
              </a:rPr>
              <a:t>45,11%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(60), atención telefónica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38,35%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(51), chat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10,53%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(14), atención presencial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3,01%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(4), carta física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1,50%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 y buzón PQSD del portal WEB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1,50%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(2).</a:t>
            </a:r>
            <a:endParaRPr lang="es-MX" alt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7675" lvl="1" indent="-180975"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términos de agrupación, el </a:t>
            </a:r>
            <a:r>
              <a:rPr lang="es-MX" sz="1400" b="1" dirty="0">
                <a:solidFill>
                  <a:srgbClr val="006397"/>
                </a:solidFill>
                <a:ea typeface="Verdana" panose="020B0604030504040204" pitchFamily="34" charset="0"/>
              </a:rPr>
              <a:t>48,12%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atenciones correspondió a los canales escritos (correo electrónico, portal web y carta física), mientras que el </a:t>
            </a:r>
            <a:r>
              <a:rPr lang="es-MX" sz="1400" b="1" dirty="0">
                <a:solidFill>
                  <a:srgbClr val="006397"/>
                </a:solidFill>
                <a:ea typeface="Verdana" panose="020B0604030504040204" pitchFamily="34" charset="0"/>
              </a:rPr>
              <a:t>51,88%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s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realizó a través de canales interactivos (telefónico, presencial y chat).</a:t>
            </a:r>
            <a:endParaRPr lang="es-MX" alt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0" hangingPunct="0">
              <a:defRPr/>
            </a:pPr>
            <a:endParaRPr lang="es-MX" alt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0" hangingPunct="0">
              <a:defRPr/>
            </a:pPr>
            <a:endParaRPr lang="es-MX" alt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altLang="es-CO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Nota: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página web </a:t>
            </a:r>
            <a:r>
              <a:rPr lang="es-MX" sz="1000" dirty="0">
                <a:hlinkClick r:id="rId2"/>
              </a:rPr>
              <a:t>www.fogafin.gov.co</a:t>
            </a:r>
            <a:r>
              <a:rPr lang="es-MX" sz="1000" dirty="0"/>
              <a:t>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cuenta con herramientas de apoyo a la lectura, alineadas en los términos de compatibilidad y accesibilidad establecidos en la Resolución 1519 de MinTIC (2020).</a:t>
            </a:r>
          </a:p>
        </p:txBody>
      </p:sp>
      <p:pic>
        <p:nvPicPr>
          <p:cNvPr id="17" name="Imagen 16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5F9BDCEF-383D-CD82-7465-401AF88BF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29" y="1306422"/>
            <a:ext cx="2191056" cy="1943371"/>
          </a:xfrm>
          <a:prstGeom prst="rect">
            <a:avLst/>
          </a:prstGeom>
        </p:spPr>
      </p:pic>
      <p:pic>
        <p:nvPicPr>
          <p:cNvPr id="19" name="Imagen 18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A241E76F-3B26-6895-05FD-7E936E1477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7"/>
          <a:stretch>
            <a:fillRect/>
          </a:stretch>
        </p:blipFill>
        <p:spPr>
          <a:xfrm>
            <a:off x="771525" y="1521409"/>
            <a:ext cx="3976968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C41BC19E-7251-5338-12E2-F28100C2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16" y="1050601"/>
            <a:ext cx="6405220" cy="3809446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02899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Temas consultados en los canales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592416" y="5012231"/>
            <a:ext cx="63322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b="1" dirty="0">
                <a:solidFill>
                  <a:srgbClr val="006397"/>
                </a:solidFill>
              </a:rPr>
              <a:t>Tipología de solicitudes Atendidas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 dirty="0">
                <a:solidFill>
                  <a:prstClr val="white">
                    <a:lumMod val="50000"/>
                  </a:prstClr>
                </a:solidFill>
              </a:rPr>
              <a:t>Fogafín no competente </a:t>
            </a:r>
            <a:r>
              <a:rPr lang="es-ES_tradnl" altLang="es-CO" sz="900" dirty="0">
                <a:solidFill>
                  <a:prstClr val="white">
                    <a:lumMod val="50000"/>
                  </a:prstClr>
                </a:solidFill>
              </a:rPr>
              <a:t>hace referencia a aquellas solicitudes donde el Fondo no tiene injerencia, sin embargo, se les da el trámite pertinente.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 dirty="0">
                <a:solidFill>
                  <a:prstClr val="white">
                    <a:lumMod val="50000"/>
                  </a:prstClr>
                </a:solidFill>
              </a:rPr>
              <a:t>Petición incompleta </a:t>
            </a:r>
            <a:r>
              <a:rPr lang="es-ES_tradnl" altLang="es-CO" sz="900" dirty="0">
                <a:solidFill>
                  <a:prstClr val="white">
                    <a:lumMod val="50000"/>
                  </a:prstClr>
                </a:solidFill>
              </a:rPr>
              <a:t>hace referencia a aquellas solicitudes que se radicaron sin el contenido mínimo requerido para su atención (Arts. 16 y 17 Ley 1755 de 2015).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 dirty="0">
                <a:solidFill>
                  <a:prstClr val="white">
                    <a:lumMod val="50000"/>
                  </a:prstClr>
                </a:solidFill>
              </a:rPr>
              <a:t>Competencia de Fogafín </a:t>
            </a:r>
            <a:r>
              <a:rPr lang="es-ES_tradnl" altLang="es-CO" sz="900" dirty="0">
                <a:solidFill>
                  <a:prstClr val="white">
                    <a:lumMod val="50000"/>
                  </a:prstClr>
                </a:solidFill>
              </a:rPr>
              <a:t>corresponden a las solicitudes de información sobre alivios de cartera, cobertura del Seguro de Depósitos, información general de la entidad, entre otros. </a:t>
            </a:r>
            <a:endParaRPr lang="es-CO" sz="1200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6997636" y="1731563"/>
            <a:ext cx="4699063" cy="22189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Clr>
                <a:srgbClr val="00609C"/>
              </a:buClr>
              <a:buNone/>
              <a:tabLst>
                <a:tab pos="180975" algn="l"/>
              </a:tabLst>
            </a:pPr>
            <a:r>
              <a:rPr lang="es-MX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MX" altLang="es-CO" sz="1200" b="1" dirty="0">
                <a:solidFill>
                  <a:srgbClr val="006397"/>
                </a:solidFill>
              </a:rPr>
              <a:t>30</a:t>
            </a:r>
            <a:r>
              <a:rPr lang="es-ES_tradnl" altLang="es-CO" sz="1200" b="1" dirty="0">
                <a:solidFill>
                  <a:srgbClr val="006397"/>
                </a:solidFill>
              </a:rPr>
              <a:t>,08%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(40) de las PQRSDA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correspondió a peticiones en las que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Fogafín no era la entidad competente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En segundo lugar, se ubicaron las solicitudes de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del Seguro de Depósitos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el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20,30%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(27)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Posteriormente,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18,05% (24)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fueron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peticiones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relacionadas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levantamiento de gravámenes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el 10,53% (14)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pagos de acreencias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el 9,102 (12)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información de procesos liquidatorios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el 6,77% (9)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general de Fogafín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y finalmente,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5,26% (7), con peticiones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incompletas. </a:t>
            </a:r>
          </a:p>
        </p:txBody>
      </p:sp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EE252-04E7-B4EA-21F6-0EEA4E16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34A5D91C-7951-CDA3-02BC-77EF6612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18" y="1120867"/>
            <a:ext cx="7489157" cy="512309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190474D8-7CA5-EF69-EBE1-ECB67AF3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6" y="6359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>
                <a:solidFill>
                  <a:schemeClr val="bg2"/>
                </a:solidFill>
              </a:rPr>
              <a:t>Temas consultados en los canales</a:t>
            </a:r>
            <a:endParaRPr lang="es-CO" dirty="0">
              <a:solidFill>
                <a:schemeClr val="bg2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C860D09-825F-341F-5731-4A6615F03EDA}"/>
              </a:ext>
            </a:extLst>
          </p:cNvPr>
          <p:cNvSpPr txBox="1">
            <a:spLocks/>
          </p:cNvSpPr>
          <p:nvPr/>
        </p:nvSpPr>
        <p:spPr>
          <a:xfrm>
            <a:off x="5400676" y="2343150"/>
            <a:ext cx="5832474" cy="35619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realizadas por correo electrónico, página web y carta, el </a:t>
            </a:r>
            <a:r>
              <a:rPr lang="es-MX" sz="1200" b="1" dirty="0">
                <a:solidFill>
                  <a:srgbClr val="006397"/>
                </a:solidFill>
              </a:rPr>
              <a:t>10,94%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(7) de las PQRSDA se encontraba incompleto, el </a:t>
            </a:r>
            <a:r>
              <a:rPr lang="es-MX" sz="1200" b="1" dirty="0">
                <a:solidFill>
                  <a:srgbClr val="006397"/>
                </a:solidFill>
              </a:rPr>
              <a:t>18,75%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(12) correspondió a temas que no eran competencia de Fogafín y el porcentaje restante estuvo relacionado con asuntos propios de la entidad.</a:t>
            </a:r>
            <a:endParaRPr lang="es-MX" sz="1200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</a:endParaRPr>
          </a:p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b="1" dirty="0">
                <a:solidFill>
                  <a:srgbClr val="006397"/>
                </a:solidFill>
              </a:rPr>
              <a:t>59,42%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realizadas por los canales telefónico, chat y presencial correspondieron a consultas de competencia de Fogafín, principalmente relacionadas con el levantamiento de gravámenes, información sobre el Seguro de Depósitos, procesos liquidatorios, pagos de acreencias e información general de la entidad.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9322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Fogafín no competente</a:t>
            </a:r>
            <a:endParaRPr lang="es-CO" dirty="0">
              <a:solidFill>
                <a:srgbClr val="035A93"/>
              </a:solidFill>
            </a:endParaRPr>
          </a:p>
        </p:txBody>
      </p:sp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4E26B570-B99F-74E2-EB56-67C68DEE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7" y="1203785"/>
            <a:ext cx="9418689" cy="4859111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4876800" y="2497080"/>
            <a:ext cx="5286375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</a:t>
            </a:r>
            <a:r>
              <a:rPr lang="es-MX" sz="1200" b="1" dirty="0">
                <a:solidFill>
                  <a:prstClr val="white">
                    <a:lumMod val="50000"/>
                  </a:prstClr>
                </a:solidFill>
              </a:rPr>
              <a:t>“Fogafín no competente”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representa el </a:t>
            </a:r>
            <a:r>
              <a:rPr lang="es-MX" sz="1200" b="1" dirty="0">
                <a:solidFill>
                  <a:srgbClr val="92D050"/>
                </a:solidFill>
              </a:rPr>
              <a:t>30,08%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 de enero de 2026. Dentro de esta categoría, la mayoría de los casos están asociados a entidades financieras, así como a entidades que los ciudadanos suelen confundir con Fogafín por tener un nombre o una sonoridad similar (por ejemplo: Fondo Nacional de Garantías, Fondo de Garantías,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Fosyga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—hoy Adres—, entre otras).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7" y="10077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6D2FA40-AB89-8DAC-310C-69DB2E87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4" y="884465"/>
            <a:ext cx="10074702" cy="5089069"/>
          </a:xfrm>
          <a:prstGeom prst="rect">
            <a:avLst/>
          </a:prstGeom>
        </p:spPr>
      </p:pic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025895" y="2201692"/>
            <a:ext cx="5299205" cy="2951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400" b="1" dirty="0">
                <a:solidFill>
                  <a:srgbClr val="7EC020"/>
                </a:solidFill>
              </a:rPr>
              <a:t>133</a:t>
            </a:r>
            <a:r>
              <a:rPr lang="es-CO" sz="1200" dirty="0">
                <a:solidFill>
                  <a:srgbClr val="0E4070"/>
                </a:solidFill>
              </a:rPr>
              <a:t>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, Fogafín y el Banco Central Hipotecario (entidad liquidada) concentraron cada uno el </a:t>
            </a:r>
            <a:r>
              <a:rPr lang="es-MX" sz="1200" b="1" dirty="0">
                <a:solidFill>
                  <a:srgbClr val="7EC020"/>
                </a:solidFill>
              </a:rPr>
              <a:t>10,53%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de las solicitudes. Les siguió el Banco del Pacífico (entidad liquidada) con el 3,76%, porcentaje igual al del Banco Pichincha. El porcentaje restante corresponde a solicitudes relacionadas con otras entidades, entre las cuales se agrupan </a:t>
            </a:r>
            <a:r>
              <a:rPr lang="es-MX" sz="1200" b="1" dirty="0">
                <a:solidFill>
                  <a:prstClr val="white">
                    <a:lumMod val="50000"/>
                  </a:prstClr>
                </a:solidFill>
              </a:rPr>
              <a:t>entidades liquidadas, entidades del orden nacional y entidades financieras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BB97937-BEF3-2332-2FC3-BDCAB88C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9" y="1273748"/>
            <a:ext cx="9494612" cy="486766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37" y="32763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PQRSDA por ciudades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881365" y="3429000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133 PQRSDA atendidas durante el mes de enero de 2026, el </a:t>
            </a:r>
            <a:r>
              <a:rPr lang="es-MX" altLang="es-CO" sz="1200" b="1" dirty="0">
                <a:solidFill>
                  <a:srgbClr val="006397"/>
                </a:solidFill>
              </a:rPr>
              <a:t>32,33%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(43)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luego Santiago de Cali con el </a:t>
            </a:r>
            <a:r>
              <a:rPr lang="es-MX" altLang="es-CO" sz="1200" b="1" dirty="0">
                <a:solidFill>
                  <a:srgbClr val="006397"/>
                </a:solidFill>
              </a:rPr>
              <a:t>9,77%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(13), Barranquilla con el </a:t>
            </a:r>
            <a:r>
              <a:rPr lang="es-MX" altLang="es-CO" sz="1200" b="1" dirty="0">
                <a:solidFill>
                  <a:srgbClr val="006397"/>
                </a:solidFill>
              </a:rPr>
              <a:t>6,02%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(8), Cartagena de Indias, Ibagué y Medellín obtuvieron cada una el </a:t>
            </a:r>
            <a:r>
              <a:rPr lang="es-MX" altLang="es-CO" sz="1200" b="1" dirty="0">
                <a:solidFill>
                  <a:srgbClr val="006397"/>
                </a:solidFill>
              </a:rPr>
              <a:t>2,26%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(3); Armenia concentra el </a:t>
            </a:r>
            <a:r>
              <a:rPr lang="es-MX" altLang="es-CO" sz="1200" b="1" dirty="0">
                <a:solidFill>
                  <a:srgbClr val="006397"/>
                </a:solidFill>
              </a:rPr>
              <a:t>1,50%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(2), y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b="1" dirty="0">
                <a:solidFill>
                  <a:srgbClr val="006397"/>
                </a:solidFill>
              </a:rPr>
              <a:t>43,51%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(57), que provienen de otras ciudades 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A0634D95-44EF-D028-7C33-7CF0243F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85" t="2881"/>
          <a:stretch>
            <a:fillRect/>
          </a:stretch>
        </p:blipFill>
        <p:spPr>
          <a:xfrm>
            <a:off x="8715374" y="2355011"/>
            <a:ext cx="2476863" cy="3455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4991099" y="2741037"/>
            <a:ext cx="5405623" cy="19849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</a:t>
            </a:r>
            <a:r>
              <a:rPr lang="es-MX" sz="1400" b="1" dirty="0">
                <a:solidFill>
                  <a:srgbClr val="7EC020"/>
                </a:solidFill>
              </a:rPr>
              <a:t> 133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PQRSDA recibidas durante enero de 2026, se evidencia que la mayoría corresponde a personas naturales. En efecto, el </a:t>
            </a:r>
            <a:r>
              <a:rPr lang="es-MX" sz="1200" b="1" dirty="0">
                <a:solidFill>
                  <a:srgbClr val="006397"/>
                </a:solidFill>
              </a:rPr>
              <a:t>90,98%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(121 solicitudes) proviene de personas naturales, mientras que el </a:t>
            </a:r>
            <a:r>
              <a:rPr lang="es-MX" sz="1200" b="1" dirty="0">
                <a:solidFill>
                  <a:srgbClr val="006397"/>
                </a:solidFill>
              </a:rPr>
              <a:t>9,02%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(12 solicitudes) está asociado a personas jurídicas.</a:t>
            </a:r>
          </a:p>
          <a:p>
            <a:pPr marL="0" marR="0" lvl="0" indent="0" algn="just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Dentro del grupo de personas naturales, la participación de los hombres es superior a la de las mujeres, lo cual refleja una mayor intervención de usuarios masculinos en los requerimientos recibidos durante el periodo.</a:t>
            </a:r>
          </a:p>
        </p:txBody>
      </p:sp>
      <p:pic>
        <p:nvPicPr>
          <p:cNvPr id="4" name="Imagen 3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EC137D70-F2DB-6F73-C486-D081F7A33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7" y="1118892"/>
            <a:ext cx="2657846" cy="2372056"/>
          </a:xfrm>
          <a:prstGeom prst="rect">
            <a:avLst/>
          </a:prstGeom>
        </p:spPr>
      </p:pic>
      <p:pic>
        <p:nvPicPr>
          <p:cNvPr id="9" name="Imagen 8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07E7C565-4561-E37F-05E0-347D05D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1" y="3811626"/>
            <a:ext cx="3048425" cy="236253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E940D2B-B01D-7B09-B8CD-64B80443C72B}"/>
              </a:ext>
            </a:extLst>
          </p:cNvPr>
          <p:cNvGrpSpPr/>
          <p:nvPr/>
        </p:nvGrpSpPr>
        <p:grpSpPr>
          <a:xfrm rot="5400000">
            <a:off x="3420986" y="2782178"/>
            <a:ext cx="970855" cy="1902671"/>
            <a:chOff x="3134696" y="3499578"/>
            <a:chExt cx="2032867" cy="1531152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227DDA-EE3A-D4FB-5961-56AD35D4D5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1749" y="3499578"/>
              <a:ext cx="1015814" cy="1531152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rgbClr val="10CF9B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37D69B8-0E67-39DC-F032-746C899B1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34696" y="3499578"/>
              <a:ext cx="1017053" cy="1531152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rgbClr val="10CF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9c789e241e780f5ab766977611801c21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9fabbbc8cd9a0b5d99df87d578c1b082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96B1CA42-F870-4612-B4CD-F8DA42F44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66f82-f342-460b-a36f-7f2067fae10e"/>
    <ds:schemaRef ds:uri="df5c9daf-8ab9-4342-943d-bf1a0c64b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1437</Words>
  <Application>Microsoft Office PowerPoint</Application>
  <PresentationFormat>Panorámica</PresentationFormat>
  <Paragraphs>59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las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Laura Ximena Cifuentes Alba</cp:lastModifiedBy>
  <cp:revision>11</cp:revision>
  <dcterms:created xsi:type="dcterms:W3CDTF">2024-07-08T22:54:50Z</dcterms:created>
  <dcterms:modified xsi:type="dcterms:W3CDTF">2026-02-12T20:55:20Z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