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8"/>
  </p:notesMasterIdLst>
  <p:handoutMasterIdLst>
    <p:handoutMasterId r:id="rId19"/>
  </p:handoutMasterIdLst>
  <p:sldIdLst>
    <p:sldId id="413" r:id="rId6"/>
    <p:sldId id="447" r:id="rId7"/>
    <p:sldId id="442" r:id="rId8"/>
    <p:sldId id="443" r:id="rId9"/>
    <p:sldId id="444" r:id="rId10"/>
    <p:sldId id="445" r:id="rId11"/>
    <p:sldId id="446" r:id="rId12"/>
    <p:sldId id="448" r:id="rId13"/>
    <p:sldId id="449" r:id="rId14"/>
    <p:sldId id="434" r:id="rId15"/>
    <p:sldId id="440" r:id="rId16"/>
    <p:sldId id="414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7EC020"/>
    <a:srgbClr val="005F96"/>
    <a:srgbClr val="B28A3F"/>
    <a:srgbClr val="244176"/>
    <a:srgbClr val="30579E"/>
    <a:srgbClr val="658CD7"/>
    <a:srgbClr val="4EE25B"/>
    <a:srgbClr val="292929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E5D55-025D-4EE8-927A-B8D5704B14D6}" v="117" dt="2026-03-18T21:37:40.663"/>
    <p1510:client id="{CE62DD8E-05C4-4605-902A-B2212B204C56}" v="403" dt="2026-03-19T15:27:13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Andrea Borja Corredor" userId="229b9546-8dfe-450b-a4bb-77553c99c2d3" providerId="ADAL" clId="{5BD8BE87-A8C1-4E58-829E-6A2CDEA07616}"/>
    <pc:docChg chg="undo custSel modSld">
      <pc:chgData name="Paula Andrea Borja Corredor" userId="229b9546-8dfe-450b-a4bb-77553c99c2d3" providerId="ADAL" clId="{5BD8BE87-A8C1-4E58-829E-6A2CDEA07616}" dt="2026-03-19T15:27:13.439" v="400" actId="108"/>
      <pc:docMkLst>
        <pc:docMk/>
      </pc:docMkLst>
      <pc:sldChg chg="modSp mod">
        <pc:chgData name="Paula Andrea Borja Corredor" userId="229b9546-8dfe-450b-a4bb-77553c99c2d3" providerId="ADAL" clId="{5BD8BE87-A8C1-4E58-829E-6A2CDEA07616}" dt="2026-03-19T15:27:13.439" v="400" actId="108"/>
        <pc:sldMkLst>
          <pc:docMk/>
          <pc:sldMk cId="416048351" sldId="434"/>
        </pc:sldMkLst>
        <pc:spChg chg="mod">
          <ac:chgData name="Paula Andrea Borja Corredor" userId="229b9546-8dfe-450b-a4bb-77553c99c2d3" providerId="ADAL" clId="{5BD8BE87-A8C1-4E58-829E-6A2CDEA07616}" dt="2026-03-19T15:27:13.439" v="400" actId="108"/>
          <ac:spMkLst>
            <pc:docMk/>
            <pc:sldMk cId="416048351" sldId="434"/>
            <ac:spMk id="4" creationId="{D34CDD2A-B32D-66EB-2BEB-D97FD2C242AB}"/>
          </ac:spMkLst>
        </pc:spChg>
      </pc:sldChg>
      <pc:sldChg chg="modSp mod">
        <pc:chgData name="Paula Andrea Borja Corredor" userId="229b9546-8dfe-450b-a4bb-77553c99c2d3" providerId="ADAL" clId="{5BD8BE87-A8C1-4E58-829E-6A2CDEA07616}" dt="2026-03-18T22:18:27.521" v="321" actId="20577"/>
        <pc:sldMkLst>
          <pc:docMk/>
          <pc:sldMk cId="927121308" sldId="440"/>
        </pc:sldMkLst>
        <pc:spChg chg="mod">
          <ac:chgData name="Paula Andrea Borja Corredor" userId="229b9546-8dfe-450b-a4bb-77553c99c2d3" providerId="ADAL" clId="{5BD8BE87-A8C1-4E58-829E-6A2CDEA07616}" dt="2026-03-18T22:18:27.521" v="321" actId="20577"/>
          <ac:spMkLst>
            <pc:docMk/>
            <pc:sldMk cId="927121308" sldId="440"/>
            <ac:spMk id="3" creationId="{C2D39C10-A90E-41D5-CD40-36772CCA60B0}"/>
          </ac:spMkLst>
        </pc:spChg>
        <pc:graphicFrameChg chg="modGraphic">
          <ac:chgData name="Paula Andrea Borja Corredor" userId="229b9546-8dfe-450b-a4bb-77553c99c2d3" providerId="ADAL" clId="{5BD8BE87-A8C1-4E58-829E-6A2CDEA07616}" dt="2026-03-18T22:18:17.946" v="319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  <pc:sldChg chg="addSp delSp modSp mod">
        <pc:chgData name="Paula Andrea Borja Corredor" userId="229b9546-8dfe-450b-a4bb-77553c99c2d3" providerId="ADAL" clId="{5BD8BE87-A8C1-4E58-829E-6A2CDEA07616}" dt="2026-03-18T22:24:12.768" v="340" actId="14100"/>
        <pc:sldMkLst>
          <pc:docMk/>
          <pc:sldMk cId="1202199389" sldId="442"/>
        </pc:sldMkLst>
        <pc:spChg chg="mod">
          <ac:chgData name="Paula Andrea Borja Corredor" userId="229b9546-8dfe-450b-a4bb-77553c99c2d3" providerId="ADAL" clId="{5BD8BE87-A8C1-4E58-829E-6A2CDEA07616}" dt="2026-03-18T21:34:48.531" v="34" actId="20577"/>
          <ac:spMkLst>
            <pc:docMk/>
            <pc:sldMk cId="1202199389" sldId="442"/>
            <ac:spMk id="4" creationId="{615FB570-C945-107A-7C7F-123D5B68AA86}"/>
          </ac:spMkLst>
        </pc:spChg>
        <pc:picChg chg="add mod">
          <ac:chgData name="Paula Andrea Borja Corredor" userId="229b9546-8dfe-450b-a4bb-77553c99c2d3" providerId="ADAL" clId="{5BD8BE87-A8C1-4E58-829E-6A2CDEA07616}" dt="2026-03-18T22:24:12.768" v="340" actId="14100"/>
          <ac:picMkLst>
            <pc:docMk/>
            <pc:sldMk cId="1202199389" sldId="442"/>
            <ac:picMk id="3" creationId="{0FBD682A-E32B-6ADE-2346-D43957AAB2C4}"/>
          </ac:picMkLst>
        </pc:picChg>
        <pc:picChg chg="mod">
          <ac:chgData name="Paula Andrea Borja Corredor" userId="229b9546-8dfe-450b-a4bb-77553c99c2d3" providerId="ADAL" clId="{5BD8BE87-A8C1-4E58-829E-6A2CDEA07616}" dt="2026-03-18T22:23:49.436" v="335" actId="1076"/>
          <ac:picMkLst>
            <pc:docMk/>
            <pc:sldMk cId="1202199389" sldId="442"/>
            <ac:picMk id="10" creationId="{3B671271-9D0E-4998-151B-4CB81ECEF193}"/>
          </ac:picMkLst>
        </pc:picChg>
        <pc:picChg chg="del mod">
          <ac:chgData name="Paula Andrea Borja Corredor" userId="229b9546-8dfe-450b-a4bb-77553c99c2d3" providerId="ADAL" clId="{5BD8BE87-A8C1-4E58-829E-6A2CDEA07616}" dt="2026-03-18T22:23:23.830" v="330" actId="478"/>
          <ac:picMkLst>
            <pc:docMk/>
            <pc:sldMk cId="1202199389" sldId="442"/>
            <ac:picMk id="1030" creationId="{D00C788D-F6E8-0AB1-F7F1-9124C82BC361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6-03-19T15:20:56.914" v="364" actId="20577"/>
        <pc:sldMkLst>
          <pc:docMk/>
          <pc:sldMk cId="3045658849" sldId="443"/>
        </pc:sldMkLst>
        <pc:spChg chg="mod">
          <ac:chgData name="Paula Andrea Borja Corredor" userId="229b9546-8dfe-450b-a4bb-77553c99c2d3" providerId="ADAL" clId="{5BD8BE87-A8C1-4E58-829E-6A2CDEA07616}" dt="2026-03-19T15:20:56.914" v="364" actId="20577"/>
          <ac:spMkLst>
            <pc:docMk/>
            <pc:sldMk cId="3045658849" sldId="443"/>
            <ac:spMk id="2" creationId="{A4D11E41-8C4A-CAC1-4E1E-37A89E037460}"/>
          </ac:spMkLst>
        </pc:spChg>
        <pc:spChg chg="mod">
          <ac:chgData name="Paula Andrea Borja Corredor" userId="229b9546-8dfe-450b-a4bb-77553c99c2d3" providerId="ADAL" clId="{5BD8BE87-A8C1-4E58-829E-6A2CDEA07616}" dt="2026-03-18T21:37:59.372" v="53" actId="1076"/>
          <ac:spMkLst>
            <pc:docMk/>
            <pc:sldMk cId="3045658849" sldId="443"/>
            <ac:spMk id="3" creationId="{6E216BDC-5F0F-5E7B-442A-EABA35C96DD2}"/>
          </ac:spMkLst>
        </pc:spChg>
        <pc:picChg chg="add mod">
          <ac:chgData name="Paula Andrea Borja Corredor" userId="229b9546-8dfe-450b-a4bb-77553c99c2d3" providerId="ADAL" clId="{5BD8BE87-A8C1-4E58-829E-6A2CDEA07616}" dt="2026-03-18T21:37:56.122" v="52" actId="14100"/>
          <ac:picMkLst>
            <pc:docMk/>
            <pc:sldMk cId="3045658849" sldId="443"/>
            <ac:picMk id="5" creationId="{0071AE5D-24F5-6747-922D-047D258EB81E}"/>
          </ac:picMkLst>
        </pc:picChg>
        <pc:picChg chg="del">
          <ac:chgData name="Paula Andrea Borja Corredor" userId="229b9546-8dfe-450b-a4bb-77553c99c2d3" providerId="ADAL" clId="{5BD8BE87-A8C1-4E58-829E-6A2CDEA07616}" dt="2026-03-18T21:36:13.753" v="36" actId="478"/>
          <ac:picMkLst>
            <pc:docMk/>
            <pc:sldMk cId="3045658849" sldId="443"/>
            <ac:picMk id="7" creationId="{C65B79CA-A7FF-4576-0959-F169D98C5B7F}"/>
          </ac:picMkLst>
        </pc:picChg>
      </pc:sldChg>
      <pc:sldChg chg="modSp mod">
        <pc:chgData name="Paula Andrea Borja Corredor" userId="229b9546-8dfe-450b-a4bb-77553c99c2d3" providerId="ADAL" clId="{5BD8BE87-A8C1-4E58-829E-6A2CDEA07616}" dt="2026-03-19T15:22:41.479" v="370" actId="20577"/>
        <pc:sldMkLst>
          <pc:docMk/>
          <pc:sldMk cId="757514334" sldId="444"/>
        </pc:sldMkLst>
        <pc:spChg chg="mod">
          <ac:chgData name="Paula Andrea Borja Corredor" userId="229b9546-8dfe-450b-a4bb-77553c99c2d3" providerId="ADAL" clId="{5BD8BE87-A8C1-4E58-829E-6A2CDEA07616}" dt="2026-03-19T15:22:41.479" v="370" actId="20577"/>
          <ac:spMkLst>
            <pc:docMk/>
            <pc:sldMk cId="757514334" sldId="444"/>
            <ac:spMk id="2" creationId="{77EAEA78-9320-B0AF-C75A-0B1B7A75D04F}"/>
          </ac:spMkLst>
        </pc:spChg>
      </pc:sldChg>
      <pc:sldChg chg="modSp mod">
        <pc:chgData name="Paula Andrea Borja Corredor" userId="229b9546-8dfe-450b-a4bb-77553c99c2d3" providerId="ADAL" clId="{5BD8BE87-A8C1-4E58-829E-6A2CDEA07616}" dt="2026-03-18T21:42:52.862" v="128" actId="14100"/>
        <pc:sldMkLst>
          <pc:docMk/>
          <pc:sldMk cId="2709829357" sldId="445"/>
        </pc:sldMkLst>
        <pc:picChg chg="mod">
          <ac:chgData name="Paula Andrea Borja Corredor" userId="229b9546-8dfe-450b-a4bb-77553c99c2d3" providerId="ADAL" clId="{5BD8BE87-A8C1-4E58-829E-6A2CDEA07616}" dt="2026-03-18T21:42:52.862" v="128" actId="14100"/>
          <ac:picMkLst>
            <pc:docMk/>
            <pc:sldMk cId="2709829357" sldId="445"/>
            <ac:picMk id="7" creationId="{A63A8596-028D-AC66-5DBC-571DD3135E7F}"/>
          </ac:picMkLst>
        </pc:picChg>
      </pc:sldChg>
      <pc:sldChg chg="modSp mod">
        <pc:chgData name="Paula Andrea Borja Corredor" userId="229b9546-8dfe-450b-a4bb-77553c99c2d3" providerId="ADAL" clId="{5BD8BE87-A8C1-4E58-829E-6A2CDEA07616}" dt="2026-03-18T21:42:49.542" v="127" actId="14100"/>
        <pc:sldMkLst>
          <pc:docMk/>
          <pc:sldMk cId="470231499" sldId="446"/>
        </pc:sldMkLst>
        <pc:spChg chg="mod">
          <ac:chgData name="Paula Andrea Borja Corredor" userId="229b9546-8dfe-450b-a4bb-77553c99c2d3" providerId="ADAL" clId="{5BD8BE87-A8C1-4E58-829E-6A2CDEA07616}" dt="2026-03-18T21:42:13.625" v="126" actId="20577"/>
          <ac:spMkLst>
            <pc:docMk/>
            <pc:sldMk cId="470231499" sldId="446"/>
            <ac:spMk id="3" creationId="{4B979D15-CC5B-DCE9-7CC5-6D897777D47A}"/>
          </ac:spMkLst>
        </pc:spChg>
        <pc:picChg chg="mod">
          <ac:chgData name="Paula Andrea Borja Corredor" userId="229b9546-8dfe-450b-a4bb-77553c99c2d3" providerId="ADAL" clId="{5BD8BE87-A8C1-4E58-829E-6A2CDEA07616}" dt="2026-03-18T21:42:49.542" v="127" actId="14100"/>
          <ac:picMkLst>
            <pc:docMk/>
            <pc:sldMk cId="470231499" sldId="446"/>
            <ac:picMk id="4" creationId="{BCD0DA56-B75D-7769-1729-74FA3E7749C2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6-03-19T15:17:38.142" v="362" actId="14100"/>
        <pc:sldMkLst>
          <pc:docMk/>
          <pc:sldMk cId="1435405406" sldId="447"/>
        </pc:sldMkLst>
        <pc:spChg chg="mod">
          <ac:chgData name="Paula Andrea Borja Corredor" userId="229b9546-8dfe-450b-a4bb-77553c99c2d3" providerId="ADAL" clId="{5BD8BE87-A8C1-4E58-829E-6A2CDEA07616}" dt="2026-03-18T22:13:16.174" v="284" actId="20577"/>
          <ac:spMkLst>
            <pc:docMk/>
            <pc:sldMk cId="1435405406" sldId="447"/>
            <ac:spMk id="3" creationId="{F80BEC44-E4CC-DB72-9F5E-9AED20E382C3}"/>
          </ac:spMkLst>
        </pc:spChg>
        <pc:graphicFrameChg chg="add mod">
          <ac:chgData name="Paula Andrea Borja Corredor" userId="229b9546-8dfe-450b-a4bb-77553c99c2d3" providerId="ADAL" clId="{5BD8BE87-A8C1-4E58-829E-6A2CDEA07616}" dt="2026-03-19T15:17:38.142" v="362" actId="14100"/>
          <ac:graphicFrameMkLst>
            <pc:docMk/>
            <pc:sldMk cId="1435405406" sldId="447"/>
            <ac:graphicFrameMk id="5" creationId="{9C9FF264-9463-4297-0D29-C02C7D56FEB4}"/>
          </ac:graphicFrameMkLst>
        </pc:graphicFrameChg>
        <pc:picChg chg="add del mod">
          <ac:chgData name="Paula Andrea Borja Corredor" userId="229b9546-8dfe-450b-a4bb-77553c99c2d3" providerId="ADAL" clId="{5BD8BE87-A8C1-4E58-829E-6A2CDEA07616}" dt="2026-03-19T15:14:32.917" v="357" actId="478"/>
          <ac:picMkLst>
            <pc:docMk/>
            <pc:sldMk cId="1435405406" sldId="447"/>
            <ac:picMk id="4" creationId="{CCF0D3A6-0DA6-00EC-528D-C29102DD0A65}"/>
          </ac:picMkLst>
        </pc:picChg>
        <pc:picChg chg="del">
          <ac:chgData name="Paula Andrea Borja Corredor" userId="229b9546-8dfe-450b-a4bb-77553c99c2d3" providerId="ADAL" clId="{5BD8BE87-A8C1-4E58-829E-6A2CDEA07616}" dt="2026-03-19T15:14:23.991" v="353" actId="478"/>
          <ac:picMkLst>
            <pc:docMk/>
            <pc:sldMk cId="1435405406" sldId="447"/>
            <ac:picMk id="4098" creationId="{54E4AC86-4716-761F-7F7E-A345CD857298}"/>
          </ac:picMkLst>
        </pc:picChg>
      </pc:sldChg>
      <pc:sldChg chg="addSp delSp modSp mod">
        <pc:chgData name="Paula Andrea Borja Corredor" userId="229b9546-8dfe-450b-a4bb-77553c99c2d3" providerId="ADAL" clId="{5BD8BE87-A8C1-4E58-829E-6A2CDEA07616}" dt="2026-03-19T15:10:20.425" v="352" actId="13926"/>
        <pc:sldMkLst>
          <pc:docMk/>
          <pc:sldMk cId="3789044185" sldId="448"/>
        </pc:sldMkLst>
        <pc:spChg chg="mod">
          <ac:chgData name="Paula Andrea Borja Corredor" userId="229b9546-8dfe-450b-a4bb-77553c99c2d3" providerId="ADAL" clId="{5BD8BE87-A8C1-4E58-829E-6A2CDEA07616}" dt="2026-03-19T15:10:20.425" v="352" actId="13926"/>
          <ac:spMkLst>
            <pc:docMk/>
            <pc:sldMk cId="3789044185" sldId="448"/>
            <ac:spMk id="5" creationId="{A21D04B0-932B-00B2-C662-19D0BE667093}"/>
          </ac:spMkLst>
        </pc:spChg>
        <pc:picChg chg="add mod">
          <ac:chgData name="Paula Andrea Borja Corredor" userId="229b9546-8dfe-450b-a4bb-77553c99c2d3" providerId="ADAL" clId="{5BD8BE87-A8C1-4E58-829E-6A2CDEA07616}" dt="2026-03-18T22:11:10.554" v="208" actId="1076"/>
          <ac:picMkLst>
            <pc:docMk/>
            <pc:sldMk cId="3789044185" sldId="448"/>
            <ac:picMk id="3" creationId="{7BF76D86-FF0A-6FCF-6039-FDB5F895BE63}"/>
          </ac:picMkLst>
        </pc:picChg>
        <pc:picChg chg="del">
          <ac:chgData name="Paula Andrea Borja Corredor" userId="229b9546-8dfe-450b-a4bb-77553c99c2d3" providerId="ADAL" clId="{5BD8BE87-A8C1-4E58-829E-6A2CDEA07616}" dt="2026-03-18T22:11:02.868" v="202" actId="478"/>
          <ac:picMkLst>
            <pc:docMk/>
            <pc:sldMk cId="3789044185" sldId="448"/>
            <ac:picMk id="10" creationId="{CBB02365-05F5-208B-CD4D-0E0347F303BC}"/>
          </ac:picMkLst>
        </pc:picChg>
      </pc:sldChg>
      <pc:sldChg chg="modSp mod">
        <pc:chgData name="Paula Andrea Borja Corredor" userId="229b9546-8dfe-450b-a4bb-77553c99c2d3" providerId="ADAL" clId="{5BD8BE87-A8C1-4E58-829E-6A2CDEA07616}" dt="2026-03-18T22:08:32.737" v="201" actId="20577"/>
        <pc:sldMkLst>
          <pc:docMk/>
          <pc:sldMk cId="4013195450" sldId="449"/>
        </pc:sldMkLst>
        <pc:spChg chg="mod">
          <ac:chgData name="Paula Andrea Borja Corredor" userId="229b9546-8dfe-450b-a4bb-77553c99c2d3" providerId="ADAL" clId="{5BD8BE87-A8C1-4E58-829E-6A2CDEA07616}" dt="2026-03-18T22:08:32.737" v="201" actId="20577"/>
          <ac:spMkLst>
            <pc:docMk/>
            <pc:sldMk cId="4013195450" sldId="449"/>
            <ac:spMk id="8" creationId="{77516D2F-F3FD-C9E2-D6D0-CCAE4151C3C4}"/>
          </ac:spMkLst>
        </pc:spChg>
      </pc:sldChg>
    </pc:docChg>
  </pc:docChgLst>
  <pc:docChgLst>
    <pc:chgData name="Yady Valentina Muenala Peña" userId="e0d2382f-d03f-43e4-bafc-7bacdef4fb83" providerId="ADAL" clId="{A7C85AD5-F624-4DE7-910A-10A81EA882BB}"/>
    <pc:docChg chg="undo custSel addSld delSld modSld">
      <pc:chgData name="Yady Valentina Muenala Peña" userId="e0d2382f-d03f-43e4-bafc-7bacdef4fb83" providerId="ADAL" clId="{A7C85AD5-F624-4DE7-910A-10A81EA882BB}" dt="2026-03-18T21:37:40.663" v="1769" actId="13926"/>
      <pc:docMkLst>
        <pc:docMk/>
      </pc:docMkLst>
      <pc:sldChg chg="modSp mod">
        <pc:chgData name="Yady Valentina Muenala Peña" userId="e0d2382f-d03f-43e4-bafc-7bacdef4fb83" providerId="ADAL" clId="{A7C85AD5-F624-4DE7-910A-10A81EA882BB}" dt="2026-03-18T15:02:41.563" v="23" actId="20577"/>
        <pc:sldMkLst>
          <pc:docMk/>
          <pc:sldMk cId="1758305295" sldId="413"/>
        </pc:sldMkLst>
        <pc:spChg chg="mod">
          <ac:chgData name="Yady Valentina Muenala Peña" userId="e0d2382f-d03f-43e4-bafc-7bacdef4fb83" providerId="ADAL" clId="{A7C85AD5-F624-4DE7-910A-10A81EA882BB}" dt="2026-03-18T15:02:41.563" v="23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modSp del mod">
        <pc:chgData name="Yady Valentina Muenala Peña" userId="e0d2382f-d03f-43e4-bafc-7bacdef4fb83" providerId="ADAL" clId="{A7C85AD5-F624-4DE7-910A-10A81EA882BB}" dt="2026-03-18T21:23:48.126" v="1721" actId="2696"/>
        <pc:sldMkLst>
          <pc:docMk/>
          <pc:sldMk cId="1102036989" sldId="428"/>
        </pc:sldMkLst>
        <pc:spChg chg="mod">
          <ac:chgData name="Yady Valentina Muenala Peña" userId="e0d2382f-d03f-43e4-bafc-7bacdef4fb83" providerId="ADAL" clId="{A7C85AD5-F624-4DE7-910A-10A81EA882BB}" dt="2026-03-18T18:22:00.416" v="935" actId="20577"/>
          <ac:spMkLst>
            <pc:docMk/>
            <pc:sldMk cId="1102036989" sldId="428"/>
            <ac:spMk id="3" creationId="{8456387F-81CB-06F8-6E29-472F20F161C0}"/>
          </ac:spMkLst>
        </pc:spChg>
        <pc:graphicFrameChg chg="mod">
          <ac:chgData name="Yady Valentina Muenala Peña" userId="e0d2382f-d03f-43e4-bafc-7bacdef4fb83" providerId="ADAL" clId="{A7C85AD5-F624-4DE7-910A-10A81EA882BB}" dt="2026-03-18T18:21:53.919" v="925" actId="14100"/>
          <ac:graphicFrameMkLst>
            <pc:docMk/>
            <pc:sldMk cId="1102036989" sldId="428"/>
            <ac:graphicFrameMk id="5" creationId="{9C9FF264-9463-4297-0D29-C02C7D56FEB4}"/>
          </ac:graphicFrameMkLst>
        </pc:graphicFrameChg>
      </pc:sldChg>
      <pc:sldChg chg="addSp delSp modSp del mod">
        <pc:chgData name="Yady Valentina Muenala Peña" userId="e0d2382f-d03f-43e4-bafc-7bacdef4fb83" providerId="ADAL" clId="{A7C85AD5-F624-4DE7-910A-10A81EA882BB}" dt="2026-03-18T21:23:52.226" v="1722" actId="2696"/>
        <pc:sldMkLst>
          <pc:docMk/>
          <pc:sldMk cId="4236741943" sldId="429"/>
        </pc:sldMkLst>
        <pc:spChg chg="mod">
          <ac:chgData name="Yady Valentina Muenala Peña" userId="e0d2382f-d03f-43e4-bafc-7bacdef4fb83" providerId="ADAL" clId="{A7C85AD5-F624-4DE7-910A-10A81EA882BB}" dt="2026-03-18T15:37:05.157" v="191" actId="20577"/>
          <ac:spMkLst>
            <pc:docMk/>
            <pc:sldMk cId="4236741943" sldId="429"/>
            <ac:spMk id="4" creationId="{FAB7882F-B146-9CAD-D2B6-CF8D12A61C58}"/>
          </ac:spMkLst>
        </pc:spChg>
        <pc:graphicFrameChg chg="add del mod">
          <ac:chgData name="Yady Valentina Muenala Peña" userId="e0d2382f-d03f-43e4-bafc-7bacdef4fb83" providerId="ADAL" clId="{A7C85AD5-F624-4DE7-910A-10A81EA882BB}" dt="2026-03-18T15:32:34.061" v="140" actId="478"/>
          <ac:graphicFrameMkLst>
            <pc:docMk/>
            <pc:sldMk cId="4236741943" sldId="429"/>
            <ac:graphicFrameMk id="8" creationId="{82D9C8A7-0C50-F0D7-EBB7-7D508471E5BC}"/>
          </ac:graphicFrameMkLst>
        </pc:graphicFrameChg>
        <pc:graphicFrameChg chg="add del mod">
          <ac:chgData name="Yady Valentina Muenala Peña" userId="e0d2382f-d03f-43e4-bafc-7bacdef4fb83" providerId="ADAL" clId="{A7C85AD5-F624-4DE7-910A-10A81EA882BB}" dt="2026-03-18T15:33:04.099" v="143" actId="478"/>
          <ac:graphicFrameMkLst>
            <pc:docMk/>
            <pc:sldMk cId="4236741943" sldId="429"/>
            <ac:graphicFrameMk id="9" creationId="{8513A6DF-4426-D614-553C-5D1DF85F68C8}"/>
          </ac:graphicFrameMkLst>
        </pc:graphicFrameChg>
        <pc:graphicFrameChg chg="add del mod">
          <ac:chgData name="Yady Valentina Muenala Peña" userId="e0d2382f-d03f-43e4-bafc-7bacdef4fb83" providerId="ADAL" clId="{A7C85AD5-F624-4DE7-910A-10A81EA882BB}" dt="2026-03-18T15:34:22.516" v="149" actId="478"/>
          <ac:graphicFrameMkLst>
            <pc:docMk/>
            <pc:sldMk cId="4236741943" sldId="429"/>
            <ac:graphicFrameMk id="12" creationId="{49589A99-B613-BAC9-E818-31048AF86184}"/>
          </ac:graphicFrameMkLst>
        </pc:graphicFrameChg>
        <pc:picChg chg="add del">
          <ac:chgData name="Yady Valentina Muenala Peña" userId="e0d2382f-d03f-43e4-bafc-7bacdef4fb83" providerId="ADAL" clId="{A7C85AD5-F624-4DE7-910A-10A81EA882BB}" dt="2026-03-18T15:31:52.317" v="134" actId="22"/>
          <ac:picMkLst>
            <pc:docMk/>
            <pc:sldMk cId="4236741943" sldId="429"/>
            <ac:picMk id="3" creationId="{C3617B92-2E84-381C-3305-C6BA12040112}"/>
          </ac:picMkLst>
        </pc:picChg>
        <pc:picChg chg="add del mod">
          <ac:chgData name="Yady Valentina Muenala Peña" userId="e0d2382f-d03f-43e4-bafc-7bacdef4fb83" providerId="ADAL" clId="{A7C85AD5-F624-4DE7-910A-10A81EA882BB}" dt="2026-03-18T15:32:35.175" v="141" actId="478"/>
          <ac:picMkLst>
            <pc:docMk/>
            <pc:sldMk cId="4236741943" sldId="429"/>
            <ac:picMk id="7" creationId="{A88012D2-CD12-9ED1-35CC-597D5BB8D0A2}"/>
          </ac:picMkLst>
        </pc:picChg>
        <pc:picChg chg="add del mod">
          <ac:chgData name="Yady Valentina Muenala Peña" userId="e0d2382f-d03f-43e4-bafc-7bacdef4fb83" providerId="ADAL" clId="{A7C85AD5-F624-4DE7-910A-10A81EA882BB}" dt="2026-03-18T15:33:43.207" v="147" actId="478"/>
          <ac:picMkLst>
            <pc:docMk/>
            <pc:sldMk cId="4236741943" sldId="429"/>
            <ac:picMk id="11" creationId="{A2E7A84D-4756-5A9A-8E16-317CAD2A8A01}"/>
          </ac:picMkLst>
        </pc:picChg>
        <pc:picChg chg="add del mod modCrop">
          <ac:chgData name="Yady Valentina Muenala Peña" userId="e0d2382f-d03f-43e4-bafc-7bacdef4fb83" providerId="ADAL" clId="{A7C85AD5-F624-4DE7-910A-10A81EA882BB}" dt="2026-03-18T15:37:26.058" v="201" actId="478"/>
          <ac:picMkLst>
            <pc:docMk/>
            <pc:sldMk cId="4236741943" sldId="429"/>
            <ac:picMk id="14" creationId="{7D13F02C-634D-9FC5-46A7-A15551CCFA70}"/>
          </ac:picMkLst>
        </pc:picChg>
        <pc:picChg chg="add mod">
          <ac:chgData name="Yady Valentina Muenala Peña" userId="e0d2382f-d03f-43e4-bafc-7bacdef4fb83" providerId="ADAL" clId="{A7C85AD5-F624-4DE7-910A-10A81EA882BB}" dt="2026-03-18T15:37:23.842" v="200"/>
          <ac:picMkLst>
            <pc:docMk/>
            <pc:sldMk cId="4236741943" sldId="429"/>
            <ac:picMk id="15" creationId="{3E37547B-6A64-40B0-5536-F8462C6C489B}"/>
          </ac:picMkLst>
        </pc:picChg>
        <pc:picChg chg="add del">
          <ac:chgData name="Yady Valentina Muenala Peña" userId="e0d2382f-d03f-43e4-bafc-7bacdef4fb83" providerId="ADAL" clId="{A7C85AD5-F624-4DE7-910A-10A81EA882BB}" dt="2026-03-18T15:35:41.795" v="153" actId="478"/>
          <ac:picMkLst>
            <pc:docMk/>
            <pc:sldMk cId="4236741943" sldId="429"/>
            <ac:picMk id="17" creationId="{5F9BDCEF-383D-CD82-7465-401AF88BFCFB}"/>
          </ac:picMkLst>
        </pc:picChg>
        <pc:picChg chg="add del mod">
          <ac:chgData name="Yady Valentina Muenala Peña" userId="e0d2382f-d03f-43e4-bafc-7bacdef4fb83" providerId="ADAL" clId="{A7C85AD5-F624-4DE7-910A-10A81EA882BB}" dt="2026-03-18T15:32:34.061" v="140" actId="478"/>
          <ac:picMkLst>
            <pc:docMk/>
            <pc:sldMk cId="4236741943" sldId="429"/>
            <ac:picMk id="2049" creationId="{A292F8DE-2153-CCD6-460A-7AF21775194B}"/>
          </ac:picMkLst>
        </pc:picChg>
        <pc:picChg chg="add del mod">
          <ac:chgData name="Yady Valentina Muenala Peña" userId="e0d2382f-d03f-43e4-bafc-7bacdef4fb83" providerId="ADAL" clId="{A7C85AD5-F624-4DE7-910A-10A81EA882BB}" dt="2026-03-18T15:33:04.099" v="143" actId="478"/>
          <ac:picMkLst>
            <pc:docMk/>
            <pc:sldMk cId="4236741943" sldId="429"/>
            <ac:picMk id="2050" creationId="{D44F981A-2AEB-89CB-18DE-51E80268B562}"/>
          </ac:picMkLst>
        </pc:picChg>
        <pc:picChg chg="add del mod">
          <ac:chgData name="Yady Valentina Muenala Peña" userId="e0d2382f-d03f-43e4-bafc-7bacdef4fb83" providerId="ADAL" clId="{A7C85AD5-F624-4DE7-910A-10A81EA882BB}" dt="2026-03-18T15:34:22.516" v="149" actId="478"/>
          <ac:picMkLst>
            <pc:docMk/>
            <pc:sldMk cId="4236741943" sldId="429"/>
            <ac:picMk id="2051" creationId="{BFDA55DA-000B-1D03-AEF6-FDB86E5EADDA}"/>
          </ac:picMkLst>
        </pc:picChg>
      </pc:sldChg>
      <pc:sldChg chg="modSp del mod">
        <pc:chgData name="Yady Valentina Muenala Peña" userId="e0d2382f-d03f-43e4-bafc-7bacdef4fb83" providerId="ADAL" clId="{A7C85AD5-F624-4DE7-910A-10A81EA882BB}" dt="2026-03-18T21:23:55.713" v="1723" actId="2696"/>
        <pc:sldMkLst>
          <pc:docMk/>
          <pc:sldMk cId="3319488365" sldId="430"/>
        </pc:sldMkLst>
        <pc:spChg chg="mod">
          <ac:chgData name="Yady Valentina Muenala Peña" userId="e0d2382f-d03f-43e4-bafc-7bacdef4fb83" providerId="ADAL" clId="{A7C85AD5-F624-4DE7-910A-10A81EA882BB}" dt="2026-03-18T21:14:58.478" v="1692" actId="20577"/>
          <ac:spMkLst>
            <pc:docMk/>
            <pc:sldMk cId="3319488365" sldId="430"/>
            <ac:spMk id="2" creationId="{41C13F9F-A74D-5156-C9E2-E112A87933F7}"/>
          </ac:spMkLst>
        </pc:spChg>
      </pc:sldChg>
      <pc:sldChg chg="modSp mod">
        <pc:chgData name="Yady Valentina Muenala Peña" userId="e0d2382f-d03f-43e4-bafc-7bacdef4fb83" providerId="ADAL" clId="{A7C85AD5-F624-4DE7-910A-10A81EA882BB}" dt="2026-03-18T18:36:32.985" v="1058" actId="20577"/>
        <pc:sldMkLst>
          <pc:docMk/>
          <pc:sldMk cId="416048351" sldId="434"/>
        </pc:sldMkLst>
        <pc:spChg chg="mod">
          <ac:chgData name="Yady Valentina Muenala Peña" userId="e0d2382f-d03f-43e4-bafc-7bacdef4fb83" providerId="ADAL" clId="{A7C85AD5-F624-4DE7-910A-10A81EA882BB}" dt="2026-03-18T18:36:32.985" v="1058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del">
        <pc:chgData name="Yady Valentina Muenala Peña" userId="e0d2382f-d03f-43e4-bafc-7bacdef4fb83" providerId="ADAL" clId="{A7C85AD5-F624-4DE7-910A-10A81EA882BB}" dt="2026-03-18T21:24:09.623" v="1725" actId="2696"/>
        <pc:sldMkLst>
          <pc:docMk/>
          <pc:sldMk cId="2467265948" sldId="436"/>
        </pc:sldMkLst>
      </pc:sldChg>
      <pc:sldChg chg="modSp del mod">
        <pc:chgData name="Yady Valentina Muenala Peña" userId="e0d2382f-d03f-43e4-bafc-7bacdef4fb83" providerId="ADAL" clId="{A7C85AD5-F624-4DE7-910A-10A81EA882BB}" dt="2026-03-18T21:24:13.299" v="1726" actId="2696"/>
        <pc:sldMkLst>
          <pc:docMk/>
          <pc:sldMk cId="39863822" sldId="437"/>
        </pc:sldMkLst>
        <pc:spChg chg="mod">
          <ac:chgData name="Yady Valentina Muenala Peña" userId="e0d2382f-d03f-43e4-bafc-7bacdef4fb83" providerId="ADAL" clId="{A7C85AD5-F624-4DE7-910A-10A81EA882BB}" dt="2026-03-18T16:47:12.707" v="782" actId="20577"/>
          <ac:spMkLst>
            <pc:docMk/>
            <pc:sldMk cId="39863822" sldId="437"/>
            <ac:spMk id="3" creationId="{213F22F1-A233-90FC-BBC8-001C077DB31A}"/>
          </ac:spMkLst>
        </pc:spChg>
      </pc:sldChg>
      <pc:sldChg chg="modSp del mod">
        <pc:chgData name="Yady Valentina Muenala Peña" userId="e0d2382f-d03f-43e4-bafc-7bacdef4fb83" providerId="ADAL" clId="{A7C85AD5-F624-4DE7-910A-10A81EA882BB}" dt="2026-03-18T21:24:18.858" v="1727" actId="2696"/>
        <pc:sldMkLst>
          <pc:docMk/>
          <pc:sldMk cId="1875216759" sldId="438"/>
        </pc:sldMkLst>
        <pc:spChg chg="mod">
          <ac:chgData name="Yady Valentina Muenala Peña" userId="e0d2382f-d03f-43e4-bafc-7bacdef4fb83" providerId="ADAL" clId="{A7C85AD5-F624-4DE7-910A-10A81EA882BB}" dt="2026-03-18T20:06:54.728" v="1318" actId="5793"/>
          <ac:spMkLst>
            <pc:docMk/>
            <pc:sldMk cId="1875216759" sldId="438"/>
            <ac:spMk id="5" creationId="{609783C3-EE33-E56C-A988-6E57D337BB01}"/>
          </ac:spMkLst>
        </pc:spChg>
      </pc:sldChg>
      <pc:sldChg chg="del">
        <pc:chgData name="Yady Valentina Muenala Peña" userId="e0d2382f-d03f-43e4-bafc-7bacdef4fb83" providerId="ADAL" clId="{A7C85AD5-F624-4DE7-910A-10A81EA882BB}" dt="2026-03-18T21:24:27.511" v="1728" actId="2696"/>
        <pc:sldMkLst>
          <pc:docMk/>
          <pc:sldMk cId="2198977706" sldId="439"/>
        </pc:sldMkLst>
      </pc:sldChg>
      <pc:sldChg chg="modSp mod">
        <pc:chgData name="Yady Valentina Muenala Peña" userId="e0d2382f-d03f-43e4-bafc-7bacdef4fb83" providerId="ADAL" clId="{A7C85AD5-F624-4DE7-910A-10A81EA882BB}" dt="2026-03-18T18:37:58.658" v="1098" actId="20577"/>
        <pc:sldMkLst>
          <pc:docMk/>
          <pc:sldMk cId="927121308" sldId="440"/>
        </pc:sldMkLst>
        <pc:spChg chg="mod">
          <ac:chgData name="Yady Valentina Muenala Peña" userId="e0d2382f-d03f-43e4-bafc-7bacdef4fb83" providerId="ADAL" clId="{A7C85AD5-F624-4DE7-910A-10A81EA882BB}" dt="2026-03-18T18:37:58.658" v="1098" actId="20577"/>
          <ac:spMkLst>
            <pc:docMk/>
            <pc:sldMk cId="927121308" sldId="440"/>
            <ac:spMk id="3" creationId="{C2D39C10-A90E-41D5-CD40-36772CCA60B0}"/>
          </ac:spMkLst>
        </pc:spChg>
      </pc:sldChg>
      <pc:sldChg chg="del">
        <pc:chgData name="Yady Valentina Muenala Peña" userId="e0d2382f-d03f-43e4-bafc-7bacdef4fb83" providerId="ADAL" clId="{A7C85AD5-F624-4DE7-910A-10A81EA882BB}" dt="2026-03-18T21:23:59.826" v="1724" actId="2696"/>
        <pc:sldMkLst>
          <pc:docMk/>
          <pc:sldMk cId="932222957" sldId="441"/>
        </pc:sldMkLst>
      </pc:sldChg>
      <pc:sldChg chg="addSp delSp modSp add mod">
        <pc:chgData name="Yady Valentina Muenala Peña" userId="e0d2382f-d03f-43e4-bafc-7bacdef4fb83" providerId="ADAL" clId="{A7C85AD5-F624-4DE7-910A-10A81EA882BB}" dt="2026-03-18T21:25:40.048" v="1738" actId="1076"/>
        <pc:sldMkLst>
          <pc:docMk/>
          <pc:sldMk cId="1202199389" sldId="442"/>
        </pc:sldMkLst>
        <pc:spChg chg="mod">
          <ac:chgData name="Yady Valentina Muenala Peña" userId="e0d2382f-d03f-43e4-bafc-7bacdef4fb83" providerId="ADAL" clId="{A7C85AD5-F624-4DE7-910A-10A81EA882BB}" dt="2026-03-18T21:25:35.871" v="1737" actId="1076"/>
          <ac:spMkLst>
            <pc:docMk/>
            <pc:sldMk cId="1202199389" sldId="442"/>
            <ac:spMk id="4" creationId="{615FB570-C945-107A-7C7F-123D5B68AA86}"/>
          </ac:spMkLst>
        </pc:spChg>
        <pc:spChg chg="mod">
          <ac:chgData name="Yady Valentina Muenala Peña" userId="e0d2382f-d03f-43e4-bafc-7bacdef4fb83" providerId="ADAL" clId="{A7C85AD5-F624-4DE7-910A-10A81EA882BB}" dt="2026-03-18T21:25:21.406" v="1736" actId="1076"/>
          <ac:spMkLst>
            <pc:docMk/>
            <pc:sldMk cId="1202199389" sldId="442"/>
            <ac:spMk id="6" creationId="{8EBB364D-AD86-AF08-B349-6131B0DAEE02}"/>
          </ac:spMkLst>
        </pc:spChg>
        <pc:graphicFrameChg chg="add del mod">
          <ac:chgData name="Yady Valentina Muenala Peña" userId="e0d2382f-d03f-43e4-bafc-7bacdef4fb83" providerId="ADAL" clId="{A7C85AD5-F624-4DE7-910A-10A81EA882BB}" dt="2026-03-18T15:22:58.371" v="34" actId="478"/>
          <ac:graphicFrameMkLst>
            <pc:docMk/>
            <pc:sldMk cId="1202199389" sldId="442"/>
            <ac:graphicFrameMk id="5" creationId="{4CB91082-8950-C339-A7AC-3275D2A4B6FD}"/>
          </ac:graphicFrameMkLst>
        </pc:graphicFrameChg>
        <pc:graphicFrameChg chg="add del mod modGraphic">
          <ac:chgData name="Yady Valentina Muenala Peña" userId="e0d2382f-d03f-43e4-bafc-7bacdef4fb83" providerId="ADAL" clId="{A7C85AD5-F624-4DE7-910A-10A81EA882BB}" dt="2026-03-18T15:23:54.139" v="60" actId="478"/>
          <ac:graphicFrameMkLst>
            <pc:docMk/>
            <pc:sldMk cId="1202199389" sldId="442"/>
            <ac:graphicFrameMk id="7" creationId="{6F02106F-B541-B93D-BC0C-A6A0B290A251}"/>
          </ac:graphicFrameMkLst>
        </pc:graphicFrameChg>
        <pc:graphicFrameChg chg="add del mod">
          <ac:chgData name="Yady Valentina Muenala Peña" userId="e0d2382f-d03f-43e4-bafc-7bacdef4fb83" providerId="ADAL" clId="{A7C85AD5-F624-4DE7-910A-10A81EA882BB}" dt="2026-03-18T15:23:42.364" v="53" actId="478"/>
          <ac:graphicFrameMkLst>
            <pc:docMk/>
            <pc:sldMk cId="1202199389" sldId="442"/>
            <ac:graphicFrameMk id="8" creationId="{9105EDB2-5EC8-B767-6719-E69CFA2BB097}"/>
          </ac:graphicFrameMkLst>
        </pc:graphicFrameChg>
        <pc:graphicFrameChg chg="add del mod">
          <ac:chgData name="Yady Valentina Muenala Peña" userId="e0d2382f-d03f-43e4-bafc-7bacdef4fb83" providerId="ADAL" clId="{A7C85AD5-F624-4DE7-910A-10A81EA882BB}" dt="2026-03-18T15:23:51.013" v="57" actId="478"/>
          <ac:graphicFrameMkLst>
            <pc:docMk/>
            <pc:sldMk cId="1202199389" sldId="442"/>
            <ac:graphicFrameMk id="9" creationId="{42C70101-644D-932F-A72F-700919047469}"/>
          </ac:graphicFrameMkLst>
        </pc:graphicFrameChg>
        <pc:picChg chg="add del mod">
          <ac:chgData name="Yady Valentina Muenala Peña" userId="e0d2382f-d03f-43e4-bafc-7bacdef4fb83" providerId="ADAL" clId="{A7C85AD5-F624-4DE7-910A-10A81EA882BB}" dt="2026-03-18T15:23:22.754" v="44" actId="478"/>
          <ac:picMkLst>
            <pc:docMk/>
            <pc:sldMk cId="1202199389" sldId="442"/>
            <ac:picMk id="3" creationId="{8FD3FB5C-C10F-2B00-6C93-28692111351D}"/>
          </ac:picMkLst>
        </pc:picChg>
        <pc:picChg chg="add mod modCrop">
          <ac:chgData name="Yady Valentina Muenala Peña" userId="e0d2382f-d03f-43e4-bafc-7bacdef4fb83" providerId="ADAL" clId="{A7C85AD5-F624-4DE7-910A-10A81EA882BB}" dt="2026-03-18T21:10:38.589" v="1684" actId="14100"/>
          <ac:picMkLst>
            <pc:docMk/>
            <pc:sldMk cId="1202199389" sldId="442"/>
            <ac:picMk id="10" creationId="{3B671271-9D0E-4998-151B-4CB81ECEF193}"/>
          </ac:picMkLst>
        </pc:picChg>
        <pc:picChg chg="del">
          <ac:chgData name="Yady Valentina Muenala Peña" userId="e0d2382f-d03f-43e4-bafc-7bacdef4fb83" providerId="ADAL" clId="{A7C85AD5-F624-4DE7-910A-10A81EA882BB}" dt="2026-03-18T15:37:34.438" v="202" actId="478"/>
          <ac:picMkLst>
            <pc:docMk/>
            <pc:sldMk cId="1202199389" sldId="442"/>
            <ac:picMk id="17" creationId="{4B025328-70E0-C509-1006-D54AEDD8806A}"/>
          </ac:picMkLst>
        </pc:picChg>
        <pc:picChg chg="add del mod">
          <ac:chgData name="Yady Valentina Muenala Peña" userId="e0d2382f-d03f-43e4-bafc-7bacdef4fb83" providerId="ADAL" clId="{A7C85AD5-F624-4DE7-910A-10A81EA882BB}" dt="2026-03-18T15:24:50.161" v="74" actId="478"/>
          <ac:picMkLst>
            <pc:docMk/>
            <pc:sldMk cId="1202199389" sldId="442"/>
            <ac:picMk id="19" creationId="{A5B093A3-2835-3A48-4C58-19D15201C221}"/>
          </ac:picMkLst>
        </pc:picChg>
        <pc:picChg chg="add del mod">
          <ac:chgData name="Yady Valentina Muenala Peña" userId="e0d2382f-d03f-43e4-bafc-7bacdef4fb83" providerId="ADAL" clId="{A7C85AD5-F624-4DE7-910A-10A81EA882BB}" dt="2026-03-18T15:22:58.371" v="34" actId="478"/>
          <ac:picMkLst>
            <pc:docMk/>
            <pc:sldMk cId="1202199389" sldId="442"/>
            <ac:picMk id="1025" creationId="{BAA40DBC-28B9-A71A-4E9C-9A62ED4DC10E}"/>
          </ac:picMkLst>
        </pc:picChg>
        <pc:picChg chg="add del mod">
          <ac:chgData name="Yady Valentina Muenala Peña" userId="e0d2382f-d03f-43e4-bafc-7bacdef4fb83" providerId="ADAL" clId="{A7C85AD5-F624-4DE7-910A-10A81EA882BB}" dt="2026-03-18T15:23:28.014" v="46" actId="478"/>
          <ac:picMkLst>
            <pc:docMk/>
            <pc:sldMk cId="1202199389" sldId="442"/>
            <ac:picMk id="1026" creationId="{6D4A551B-2A00-6947-5A9E-53E9D952C9F6}"/>
          </ac:picMkLst>
        </pc:picChg>
        <pc:picChg chg="add del mod">
          <ac:chgData name="Yady Valentina Muenala Peña" userId="e0d2382f-d03f-43e4-bafc-7bacdef4fb83" providerId="ADAL" clId="{A7C85AD5-F624-4DE7-910A-10A81EA882BB}" dt="2026-03-18T15:23:42.364" v="53" actId="478"/>
          <ac:picMkLst>
            <pc:docMk/>
            <pc:sldMk cId="1202199389" sldId="442"/>
            <ac:picMk id="1027" creationId="{B1B84285-A8F2-2D7B-73CD-A5FFF91F0E15}"/>
          </ac:picMkLst>
        </pc:picChg>
        <pc:picChg chg="add del mod">
          <ac:chgData name="Yady Valentina Muenala Peña" userId="e0d2382f-d03f-43e4-bafc-7bacdef4fb83" providerId="ADAL" clId="{A7C85AD5-F624-4DE7-910A-10A81EA882BB}" dt="2026-03-18T15:23:51.013" v="57" actId="478"/>
          <ac:picMkLst>
            <pc:docMk/>
            <pc:sldMk cId="1202199389" sldId="442"/>
            <ac:picMk id="1028" creationId="{0DDD3AC3-E18E-CAB8-BD43-8D85CD42C63F}"/>
          </ac:picMkLst>
        </pc:picChg>
        <pc:picChg chg="add mod">
          <ac:chgData name="Yady Valentina Muenala Peña" userId="e0d2382f-d03f-43e4-bafc-7bacdef4fb83" providerId="ADAL" clId="{A7C85AD5-F624-4DE7-910A-10A81EA882BB}" dt="2026-03-18T21:25:40.048" v="1738" actId="1076"/>
          <ac:picMkLst>
            <pc:docMk/>
            <pc:sldMk cId="1202199389" sldId="442"/>
            <ac:picMk id="1030" creationId="{D00C788D-F6E8-0AB1-F7F1-9124C82BC361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27:39.090" v="1753" actId="207"/>
        <pc:sldMkLst>
          <pc:docMk/>
          <pc:sldMk cId="3045658849" sldId="443"/>
        </pc:sldMkLst>
        <pc:spChg chg="mod">
          <ac:chgData name="Yady Valentina Muenala Peña" userId="e0d2382f-d03f-43e4-bafc-7bacdef4fb83" providerId="ADAL" clId="{A7C85AD5-F624-4DE7-910A-10A81EA882BB}" dt="2026-03-18T21:27:39.090" v="1753" actId="207"/>
          <ac:spMkLst>
            <pc:docMk/>
            <pc:sldMk cId="3045658849" sldId="443"/>
            <ac:spMk id="2" creationId="{A4D11E41-8C4A-CAC1-4E1E-37A89E037460}"/>
          </ac:spMkLst>
        </pc:spChg>
        <pc:spChg chg="mod">
          <ac:chgData name="Yady Valentina Muenala Peña" userId="e0d2382f-d03f-43e4-bafc-7bacdef4fb83" providerId="ADAL" clId="{A7C85AD5-F624-4DE7-910A-10A81EA882BB}" dt="2026-03-18T15:48:27.341" v="290" actId="1076"/>
          <ac:spMkLst>
            <pc:docMk/>
            <pc:sldMk cId="3045658849" sldId="443"/>
            <ac:spMk id="3" creationId="{6E216BDC-5F0F-5E7B-442A-EABA35C96DD2}"/>
          </ac:spMkLst>
        </pc:spChg>
        <pc:spChg chg="mod">
          <ac:chgData name="Yady Valentina Muenala Peña" userId="e0d2382f-d03f-43e4-bafc-7bacdef4fb83" providerId="ADAL" clId="{A7C85AD5-F624-4DE7-910A-10A81EA882BB}" dt="2026-03-18T21:25:48.164" v="1739" actId="13926"/>
          <ac:spMkLst>
            <pc:docMk/>
            <pc:sldMk cId="3045658849" sldId="443"/>
            <ac:spMk id="6" creationId="{9B225950-402C-2F3F-4114-F09AAEECFC3E}"/>
          </ac:spMkLst>
        </pc:spChg>
        <pc:picChg chg="add del mod">
          <ac:chgData name="Yady Valentina Muenala Peña" userId="e0d2382f-d03f-43e4-bafc-7bacdef4fb83" providerId="ADAL" clId="{A7C85AD5-F624-4DE7-910A-10A81EA882BB}" dt="2026-03-18T15:43:26.784" v="245" actId="478"/>
          <ac:picMkLst>
            <pc:docMk/>
            <pc:sldMk cId="3045658849" sldId="443"/>
            <ac:picMk id="4" creationId="{3BA6E2B2-756E-C70B-0496-EB2D006DD5BD}"/>
          </ac:picMkLst>
        </pc:picChg>
        <pc:picChg chg="add mod modCrop">
          <ac:chgData name="Yady Valentina Muenala Peña" userId="e0d2382f-d03f-43e4-bafc-7bacdef4fb83" providerId="ADAL" clId="{A7C85AD5-F624-4DE7-910A-10A81EA882BB}" dt="2026-03-18T16:28:20.311" v="756" actId="1076"/>
          <ac:picMkLst>
            <pc:docMk/>
            <pc:sldMk cId="3045658849" sldId="443"/>
            <ac:picMk id="7" creationId="{C65B79CA-A7FF-4576-0959-F169D98C5B7F}"/>
          </ac:picMkLst>
        </pc:picChg>
        <pc:picChg chg="del">
          <ac:chgData name="Yady Valentina Muenala Peña" userId="e0d2382f-d03f-43e4-bafc-7bacdef4fb83" providerId="ADAL" clId="{A7C85AD5-F624-4DE7-910A-10A81EA882BB}" dt="2026-03-18T15:44:36.233" v="256" actId="478"/>
          <ac:picMkLst>
            <pc:docMk/>
            <pc:sldMk cId="3045658849" sldId="443"/>
            <ac:picMk id="10" creationId="{B44FD967-762A-6031-11B1-23C1718B279C}"/>
          </ac:picMkLst>
        </pc:picChg>
        <pc:picChg chg="add del mod">
          <ac:chgData name="Yady Valentina Muenala Peña" userId="e0d2382f-d03f-43e4-bafc-7bacdef4fb83" providerId="ADAL" clId="{A7C85AD5-F624-4DE7-910A-10A81EA882BB}" dt="2026-03-18T16:28:13.233" v="754" actId="478"/>
          <ac:picMkLst>
            <pc:docMk/>
            <pc:sldMk cId="3045658849" sldId="443"/>
            <ac:picMk id="3074" creationId="{127CEC3E-C37D-DC01-0276-6FCEF8F0935A}"/>
          </ac:picMkLst>
        </pc:picChg>
        <pc:picChg chg="add del">
          <ac:chgData name="Yady Valentina Muenala Peña" userId="e0d2382f-d03f-43e4-bafc-7bacdef4fb83" providerId="ADAL" clId="{A7C85AD5-F624-4DE7-910A-10A81EA882BB}" dt="2026-03-18T15:43:20.409" v="242" actId="478"/>
          <ac:picMkLst>
            <pc:docMk/>
            <pc:sldMk cId="3045658849" sldId="443"/>
            <ac:picMk id="3076" creationId="{90DECE4C-3255-1C34-9C9F-EE6189D3BE2C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36:35.018" v="1758" actId="1076"/>
        <pc:sldMkLst>
          <pc:docMk/>
          <pc:sldMk cId="757514334" sldId="444"/>
        </pc:sldMkLst>
        <pc:spChg chg="mod">
          <ac:chgData name="Yady Valentina Muenala Peña" userId="e0d2382f-d03f-43e4-bafc-7bacdef4fb83" providerId="ADAL" clId="{A7C85AD5-F624-4DE7-910A-10A81EA882BB}" dt="2026-03-18T21:26:35.663" v="1744" actId="255"/>
          <ac:spMkLst>
            <pc:docMk/>
            <pc:sldMk cId="757514334" sldId="444"/>
            <ac:spMk id="2" creationId="{77EAEA78-9320-B0AF-C75A-0B1B7A75D04F}"/>
          </ac:spMkLst>
        </pc:spChg>
        <pc:spChg chg="mod">
          <ac:chgData name="Yady Valentina Muenala Peña" userId="e0d2382f-d03f-43e4-bafc-7bacdef4fb83" providerId="ADAL" clId="{A7C85AD5-F624-4DE7-910A-10A81EA882BB}" dt="2026-03-18T21:36:35.018" v="1758" actId="1076"/>
          <ac:spMkLst>
            <pc:docMk/>
            <pc:sldMk cId="757514334" sldId="444"/>
            <ac:spMk id="6" creationId="{12BD16D5-BC59-C0AE-D6C2-DCF475C8389A}"/>
          </ac:spMkLst>
        </pc:spChg>
        <pc:picChg chg="add del mod">
          <ac:chgData name="Yady Valentina Muenala Peña" userId="e0d2382f-d03f-43e4-bafc-7bacdef4fb83" providerId="ADAL" clId="{A7C85AD5-F624-4DE7-910A-10A81EA882BB}" dt="2026-03-18T16:01:32.500" v="654" actId="22"/>
          <ac:picMkLst>
            <pc:docMk/>
            <pc:sldMk cId="757514334" sldId="444"/>
            <ac:picMk id="4" creationId="{54B220C7-3DD8-C3C1-6DB7-2F6078C1F704}"/>
          </ac:picMkLst>
        </pc:picChg>
        <pc:picChg chg="add mod">
          <ac:chgData name="Yady Valentina Muenala Peña" userId="e0d2382f-d03f-43e4-bafc-7bacdef4fb83" providerId="ADAL" clId="{A7C85AD5-F624-4DE7-910A-10A81EA882BB}" dt="2026-03-18T16:12:58.839" v="709" actId="1076"/>
          <ac:picMkLst>
            <pc:docMk/>
            <pc:sldMk cId="757514334" sldId="444"/>
            <ac:picMk id="7" creationId="{B91D584B-078A-6A24-E561-85CAD1B10B9D}"/>
          </ac:picMkLst>
        </pc:picChg>
        <pc:picChg chg="add mod">
          <ac:chgData name="Yady Valentina Muenala Peña" userId="e0d2382f-d03f-43e4-bafc-7bacdef4fb83" providerId="ADAL" clId="{A7C85AD5-F624-4DE7-910A-10A81EA882BB}" dt="2026-03-18T16:08:34.966" v="671" actId="1076"/>
          <ac:picMkLst>
            <pc:docMk/>
            <pc:sldMk cId="757514334" sldId="444"/>
            <ac:picMk id="9" creationId="{86710B50-2693-D4F6-3C5C-1E5DB60DB860}"/>
          </ac:picMkLst>
        </pc:picChg>
        <pc:picChg chg="add del">
          <ac:chgData name="Yady Valentina Muenala Peña" userId="e0d2382f-d03f-43e4-bafc-7bacdef4fb83" providerId="ADAL" clId="{A7C85AD5-F624-4DE7-910A-10A81EA882BB}" dt="2026-03-18T16:01:41.401" v="656" actId="478"/>
          <ac:picMkLst>
            <pc:docMk/>
            <pc:sldMk cId="757514334" sldId="444"/>
            <ac:picMk id="11" creationId="{AB9864AF-61A4-198C-D71B-ECEF60B9B1E1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36:48.916" v="1761" actId="1076"/>
        <pc:sldMkLst>
          <pc:docMk/>
          <pc:sldMk cId="2709829357" sldId="445"/>
        </pc:sldMkLst>
        <pc:spChg chg="mod">
          <ac:chgData name="Yady Valentina Muenala Peña" userId="e0d2382f-d03f-43e4-bafc-7bacdef4fb83" providerId="ADAL" clId="{A7C85AD5-F624-4DE7-910A-10A81EA882BB}" dt="2026-03-18T21:36:40.720" v="1759" actId="13926"/>
          <ac:spMkLst>
            <pc:docMk/>
            <pc:sldMk cId="2709829357" sldId="445"/>
            <ac:spMk id="6" creationId="{BE4DBC87-51BA-D638-D6C5-1138FEFE41E9}"/>
          </ac:spMkLst>
        </pc:spChg>
        <pc:spChg chg="mod">
          <ac:chgData name="Yady Valentina Muenala Peña" userId="e0d2382f-d03f-43e4-bafc-7bacdef4fb83" providerId="ADAL" clId="{A7C85AD5-F624-4DE7-910A-10A81EA882BB}" dt="2026-03-18T21:36:48.916" v="1761" actId="1076"/>
          <ac:spMkLst>
            <pc:docMk/>
            <pc:sldMk cId="2709829357" sldId="445"/>
            <ac:spMk id="9" creationId="{D91CB668-E7E3-5EF9-2E9F-1F979D51F4C4}"/>
          </ac:spMkLst>
        </pc:spChg>
        <pc:picChg chg="del mod">
          <ac:chgData name="Yady Valentina Muenala Peña" userId="e0d2382f-d03f-43e4-bafc-7bacdef4fb83" providerId="ADAL" clId="{A7C85AD5-F624-4DE7-910A-10A81EA882BB}" dt="2026-03-18T16:25:29.543" v="729" actId="478"/>
          <ac:picMkLst>
            <pc:docMk/>
            <pc:sldMk cId="2709829357" sldId="445"/>
            <ac:picMk id="3" creationId="{653F3055-62BF-F5CA-4E81-0D1B6AB57840}"/>
          </ac:picMkLst>
        </pc:picChg>
        <pc:picChg chg="add del mod ord modCrop">
          <ac:chgData name="Yady Valentina Muenala Peña" userId="e0d2382f-d03f-43e4-bafc-7bacdef4fb83" providerId="ADAL" clId="{A7C85AD5-F624-4DE7-910A-10A81EA882BB}" dt="2026-03-18T16:26:24.626" v="738" actId="478"/>
          <ac:picMkLst>
            <pc:docMk/>
            <pc:sldMk cId="2709829357" sldId="445"/>
            <ac:picMk id="4" creationId="{ED9AD435-C659-414C-0CE5-80B86FF8F4D3}"/>
          </ac:picMkLst>
        </pc:picChg>
        <pc:picChg chg="add mod ord">
          <ac:chgData name="Yady Valentina Muenala Peña" userId="e0d2382f-d03f-43e4-bafc-7bacdef4fb83" providerId="ADAL" clId="{A7C85AD5-F624-4DE7-910A-10A81EA882BB}" dt="2026-03-18T21:36:46.546" v="1760" actId="1076"/>
          <ac:picMkLst>
            <pc:docMk/>
            <pc:sldMk cId="2709829357" sldId="445"/>
            <ac:picMk id="7" creationId="{A63A8596-028D-AC66-5DBC-571DD3135E7F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37:02.868" v="1764" actId="1076"/>
        <pc:sldMkLst>
          <pc:docMk/>
          <pc:sldMk cId="470231499" sldId="446"/>
        </pc:sldMkLst>
        <pc:spChg chg="mod">
          <ac:chgData name="Yady Valentina Muenala Peña" userId="e0d2382f-d03f-43e4-bafc-7bacdef4fb83" providerId="ADAL" clId="{A7C85AD5-F624-4DE7-910A-10A81EA882BB}" dt="2026-03-18T21:36:56.686" v="1762" actId="255"/>
          <ac:spMkLst>
            <pc:docMk/>
            <pc:sldMk cId="470231499" sldId="446"/>
            <ac:spMk id="3" creationId="{4B979D15-CC5B-DCE9-7CC5-6D897777D47A}"/>
          </ac:spMkLst>
        </pc:spChg>
        <pc:spChg chg="mod">
          <ac:chgData name="Yady Valentina Muenala Peña" userId="e0d2382f-d03f-43e4-bafc-7bacdef4fb83" providerId="ADAL" clId="{A7C85AD5-F624-4DE7-910A-10A81EA882BB}" dt="2026-03-18T21:37:02.868" v="1764" actId="1076"/>
          <ac:spMkLst>
            <pc:docMk/>
            <pc:sldMk cId="470231499" sldId="446"/>
            <ac:spMk id="6" creationId="{FE4B9D9F-E3B3-8D50-681B-F0DCADBE9FAB}"/>
          </ac:spMkLst>
        </pc:spChg>
        <pc:picChg chg="add mod ord">
          <ac:chgData name="Yady Valentina Muenala Peña" userId="e0d2382f-d03f-43e4-bafc-7bacdef4fb83" providerId="ADAL" clId="{A7C85AD5-F624-4DE7-910A-10A81EA882BB}" dt="2026-03-18T16:54:05.366" v="892" actId="1076"/>
          <ac:picMkLst>
            <pc:docMk/>
            <pc:sldMk cId="470231499" sldId="446"/>
            <ac:picMk id="4" creationId="{BCD0DA56-B75D-7769-1729-74FA3E7749C2}"/>
          </ac:picMkLst>
        </pc:picChg>
        <pc:picChg chg="del">
          <ac:chgData name="Yady Valentina Muenala Peña" userId="e0d2382f-d03f-43e4-bafc-7bacdef4fb83" providerId="ADAL" clId="{A7C85AD5-F624-4DE7-910A-10A81EA882BB}" dt="2026-03-18T16:35:39.325" v="763" actId="478"/>
          <ac:picMkLst>
            <pc:docMk/>
            <pc:sldMk cId="470231499" sldId="446"/>
            <ac:picMk id="9" creationId="{BC5F9BE1-1529-9A1E-0818-FB8AFD0A56F9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24:47.474" v="1732" actId="1076"/>
        <pc:sldMkLst>
          <pc:docMk/>
          <pc:sldMk cId="1435405406" sldId="447"/>
        </pc:sldMkLst>
        <pc:spChg chg="mod">
          <ac:chgData name="Yady Valentina Muenala Peña" userId="e0d2382f-d03f-43e4-bafc-7bacdef4fb83" providerId="ADAL" clId="{A7C85AD5-F624-4DE7-910A-10A81EA882BB}" dt="2026-03-18T21:24:47.474" v="1732" actId="1076"/>
          <ac:spMkLst>
            <pc:docMk/>
            <pc:sldMk cId="1435405406" sldId="447"/>
            <ac:spMk id="3" creationId="{F80BEC44-E4CC-DB72-9F5E-9AED20E382C3}"/>
          </ac:spMkLst>
        </pc:spChg>
        <pc:spChg chg="mod">
          <ac:chgData name="Yady Valentina Muenala Peña" userId="e0d2382f-d03f-43e4-bafc-7bacdef4fb83" providerId="ADAL" clId="{A7C85AD5-F624-4DE7-910A-10A81EA882BB}" dt="2026-03-18T21:24:40.406" v="1730" actId="1076"/>
          <ac:spMkLst>
            <pc:docMk/>
            <pc:sldMk cId="1435405406" sldId="447"/>
            <ac:spMk id="6" creationId="{93B7797F-EC76-AC1B-7F67-1870A081DDE2}"/>
          </ac:spMkLst>
        </pc:spChg>
        <pc:graphicFrameChg chg="del mod">
          <ac:chgData name="Yady Valentina Muenala Peña" userId="e0d2382f-d03f-43e4-bafc-7bacdef4fb83" providerId="ADAL" clId="{A7C85AD5-F624-4DE7-910A-10A81EA882BB}" dt="2026-03-18T18:13:01.137" v="899" actId="478"/>
          <ac:graphicFrameMkLst>
            <pc:docMk/>
            <pc:sldMk cId="1435405406" sldId="447"/>
            <ac:graphicFrameMk id="5" creationId="{98470845-1E68-A11A-E26A-448616EB88E2}"/>
          </ac:graphicFrameMkLst>
        </pc:graphicFrameChg>
        <pc:picChg chg="add del mod">
          <ac:chgData name="Yady Valentina Muenala Peña" userId="e0d2382f-d03f-43e4-bafc-7bacdef4fb83" providerId="ADAL" clId="{A7C85AD5-F624-4DE7-910A-10A81EA882BB}" dt="2026-03-18T18:13:01.137" v="899" actId="478"/>
          <ac:picMkLst>
            <pc:docMk/>
            <pc:sldMk cId="1435405406" sldId="447"/>
            <ac:picMk id="4097" creationId="{FC45E28F-5D47-F6DC-DCA6-786816183F55}"/>
          </ac:picMkLst>
        </pc:picChg>
        <pc:picChg chg="add mod">
          <ac:chgData name="Yady Valentina Muenala Peña" userId="e0d2382f-d03f-43e4-bafc-7bacdef4fb83" providerId="ADAL" clId="{A7C85AD5-F624-4DE7-910A-10A81EA882BB}" dt="2026-03-18T21:24:44.159" v="1731" actId="1076"/>
          <ac:picMkLst>
            <pc:docMk/>
            <pc:sldMk cId="1435405406" sldId="447"/>
            <ac:picMk id="4098" creationId="{54E4AC86-4716-761F-7F7E-A345CD857298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37:18.359" v="1766" actId="255"/>
        <pc:sldMkLst>
          <pc:docMk/>
          <pc:sldMk cId="3789044185" sldId="448"/>
        </pc:sldMkLst>
        <pc:spChg chg="mod">
          <ac:chgData name="Yady Valentina Muenala Peña" userId="e0d2382f-d03f-43e4-bafc-7bacdef4fb83" providerId="ADAL" clId="{A7C85AD5-F624-4DE7-910A-10A81EA882BB}" dt="2026-03-18T21:37:18.359" v="1766" actId="255"/>
          <ac:spMkLst>
            <pc:docMk/>
            <pc:sldMk cId="3789044185" sldId="448"/>
            <ac:spMk id="5" creationId="{A21D04B0-932B-00B2-C662-19D0BE667093}"/>
          </ac:spMkLst>
        </pc:spChg>
        <pc:spChg chg="mod">
          <ac:chgData name="Yady Valentina Muenala Peña" userId="e0d2382f-d03f-43e4-bafc-7bacdef4fb83" providerId="ADAL" clId="{A7C85AD5-F624-4DE7-910A-10A81EA882BB}" dt="2026-03-18T21:37:11.169" v="1765" actId="13926"/>
          <ac:spMkLst>
            <pc:docMk/>
            <pc:sldMk cId="3789044185" sldId="448"/>
            <ac:spMk id="6" creationId="{E6F8BAFE-43FB-6470-7E0E-6CF655D89240}"/>
          </ac:spMkLst>
        </pc:spChg>
        <pc:picChg chg="add del mod ord">
          <ac:chgData name="Yady Valentina Muenala Peña" userId="e0d2382f-d03f-43e4-bafc-7bacdef4fb83" providerId="ADAL" clId="{A7C85AD5-F624-4DE7-910A-10A81EA882BB}" dt="2026-03-18T20:16:06.659" v="1371" actId="478"/>
          <ac:picMkLst>
            <pc:docMk/>
            <pc:sldMk cId="3789044185" sldId="448"/>
            <ac:picMk id="3" creationId="{0745B32D-61FE-2B28-930F-14AF66136F57}"/>
          </ac:picMkLst>
        </pc:picChg>
        <pc:picChg chg="add del mod ord">
          <ac:chgData name="Yady Valentina Muenala Peña" userId="e0d2382f-d03f-43e4-bafc-7bacdef4fb83" providerId="ADAL" clId="{A7C85AD5-F624-4DE7-910A-10A81EA882BB}" dt="2026-03-18T20:26:57.620" v="1395" actId="478"/>
          <ac:picMkLst>
            <pc:docMk/>
            <pc:sldMk cId="3789044185" sldId="448"/>
            <ac:picMk id="7" creationId="{06430F47-DCB4-50C2-EC06-A99A3F16384D}"/>
          </ac:picMkLst>
        </pc:picChg>
        <pc:picChg chg="del">
          <ac:chgData name="Yady Valentina Muenala Peña" userId="e0d2382f-d03f-43e4-bafc-7bacdef4fb83" providerId="ADAL" clId="{A7C85AD5-F624-4DE7-910A-10A81EA882BB}" dt="2026-03-18T20:21:18.979" v="1378" actId="478"/>
          <ac:picMkLst>
            <pc:docMk/>
            <pc:sldMk cId="3789044185" sldId="448"/>
            <ac:picMk id="8" creationId="{A0628FD9-7554-FB8F-C51B-5FB65A06B4DC}"/>
          </ac:picMkLst>
        </pc:picChg>
        <pc:picChg chg="add mod modCrop">
          <ac:chgData name="Yady Valentina Muenala Peña" userId="e0d2382f-d03f-43e4-bafc-7bacdef4fb83" providerId="ADAL" clId="{A7C85AD5-F624-4DE7-910A-10A81EA882BB}" dt="2026-03-18T20:22:30.504" v="1394" actId="1076"/>
          <ac:picMkLst>
            <pc:docMk/>
            <pc:sldMk cId="3789044185" sldId="448"/>
            <ac:picMk id="10" creationId="{CBB02365-05F5-208B-CD4D-0E0347F303BC}"/>
          </ac:picMkLst>
        </pc:picChg>
        <pc:picChg chg="del">
          <ac:chgData name="Yady Valentina Muenala Peña" userId="e0d2382f-d03f-43e4-bafc-7bacdef4fb83" providerId="ADAL" clId="{A7C85AD5-F624-4DE7-910A-10A81EA882BB}" dt="2026-03-18T19:56:37.435" v="1268" actId="478"/>
          <ac:picMkLst>
            <pc:docMk/>
            <pc:sldMk cId="3789044185" sldId="448"/>
            <ac:picMk id="11" creationId="{5B447A10-E937-0BF3-7C62-DF12EC93A704}"/>
          </ac:picMkLst>
        </pc:picChg>
        <pc:picChg chg="add mod ord">
          <ac:chgData name="Yady Valentina Muenala Peña" userId="e0d2382f-d03f-43e4-bafc-7bacdef4fb83" providerId="ADAL" clId="{A7C85AD5-F624-4DE7-910A-10A81EA882BB}" dt="2026-03-18T20:27:33.756" v="1401" actId="1076"/>
          <ac:picMkLst>
            <pc:docMk/>
            <pc:sldMk cId="3789044185" sldId="448"/>
            <ac:picMk id="13" creationId="{BC20133F-2B71-8653-6ADA-2357ED2B3839}"/>
          </ac:picMkLst>
        </pc:picChg>
      </pc:sldChg>
      <pc:sldChg chg="addSp delSp modSp add mod">
        <pc:chgData name="Yady Valentina Muenala Peña" userId="e0d2382f-d03f-43e4-bafc-7bacdef4fb83" providerId="ADAL" clId="{A7C85AD5-F624-4DE7-910A-10A81EA882BB}" dt="2026-03-18T21:37:40.663" v="1769" actId="13926"/>
        <pc:sldMkLst>
          <pc:docMk/>
          <pc:sldMk cId="4013195450" sldId="449"/>
        </pc:sldMkLst>
        <pc:spChg chg="mod">
          <ac:chgData name="Yady Valentina Muenala Peña" userId="e0d2382f-d03f-43e4-bafc-7bacdef4fb83" providerId="ADAL" clId="{A7C85AD5-F624-4DE7-910A-10A81EA882BB}" dt="2026-03-18T21:37:40.663" v="1769" actId="13926"/>
          <ac:spMkLst>
            <pc:docMk/>
            <pc:sldMk cId="4013195450" sldId="449"/>
            <ac:spMk id="6" creationId="{F680D25B-6D08-C9BA-C2F1-72A406114FED}"/>
          </ac:spMkLst>
        </pc:spChg>
        <pc:spChg chg="mod">
          <ac:chgData name="Yady Valentina Muenala Peña" userId="e0d2382f-d03f-43e4-bafc-7bacdef4fb83" providerId="ADAL" clId="{A7C85AD5-F624-4DE7-910A-10A81EA882BB}" dt="2026-03-18T21:37:36.003" v="1768" actId="1076"/>
          <ac:spMkLst>
            <pc:docMk/>
            <pc:sldMk cId="4013195450" sldId="449"/>
            <ac:spMk id="8" creationId="{77516D2F-F3FD-C9E2-D6D0-CCAE4151C3C4}"/>
          </ac:spMkLst>
        </pc:spChg>
        <pc:spChg chg="mod">
          <ac:chgData name="Yady Valentina Muenala Peña" userId="e0d2382f-d03f-43e4-bafc-7bacdef4fb83" providerId="ADAL" clId="{A7C85AD5-F624-4DE7-910A-10A81EA882BB}" dt="2026-03-18T20:35:05.217" v="1538" actId="207"/>
          <ac:spMkLst>
            <pc:docMk/>
            <pc:sldMk cId="4013195450" sldId="449"/>
            <ac:spMk id="14" creationId="{C7B48DFE-6FDA-EF34-478A-B28236AA2933}"/>
          </ac:spMkLst>
        </pc:spChg>
        <pc:spChg chg="mod">
          <ac:chgData name="Yady Valentina Muenala Peña" userId="e0d2382f-d03f-43e4-bafc-7bacdef4fb83" providerId="ADAL" clId="{A7C85AD5-F624-4DE7-910A-10A81EA882BB}" dt="2026-03-18T20:34:59.718" v="1537" actId="207"/>
          <ac:spMkLst>
            <pc:docMk/>
            <pc:sldMk cId="4013195450" sldId="449"/>
            <ac:spMk id="15" creationId="{B1605FB3-86B5-B2A7-64AC-1C4939F95247}"/>
          </ac:spMkLst>
        </pc:spChg>
        <pc:picChg chg="add del mod">
          <ac:chgData name="Yady Valentina Muenala Peña" userId="e0d2382f-d03f-43e4-bafc-7bacdef4fb83" providerId="ADAL" clId="{A7C85AD5-F624-4DE7-910A-10A81EA882BB}" dt="2026-03-18T20:31:41.432" v="1499" actId="478"/>
          <ac:picMkLst>
            <pc:docMk/>
            <pc:sldMk cId="4013195450" sldId="449"/>
            <ac:picMk id="3" creationId="{B289D56B-BAA9-DE91-7C09-4579100E68B6}"/>
          </ac:picMkLst>
        </pc:picChg>
        <pc:picChg chg="del">
          <ac:chgData name="Yady Valentina Muenala Peña" userId="e0d2382f-d03f-43e4-bafc-7bacdef4fb83" providerId="ADAL" clId="{A7C85AD5-F624-4DE7-910A-10A81EA882BB}" dt="2026-03-18T20:31:57.938" v="1500" actId="478"/>
          <ac:picMkLst>
            <pc:docMk/>
            <pc:sldMk cId="4013195450" sldId="449"/>
            <ac:picMk id="4" creationId="{CFCEC7BE-F085-BBB5-B357-BC71DB746FFF}"/>
          </ac:picMkLst>
        </pc:picChg>
        <pc:picChg chg="add del mod modCrop">
          <ac:chgData name="Yady Valentina Muenala Peña" userId="e0d2382f-d03f-43e4-bafc-7bacdef4fb83" providerId="ADAL" clId="{A7C85AD5-F624-4DE7-910A-10A81EA882BB}" dt="2026-03-18T20:33:59.096" v="1528" actId="478"/>
          <ac:picMkLst>
            <pc:docMk/>
            <pc:sldMk cId="4013195450" sldId="449"/>
            <ac:picMk id="7" creationId="{718CC4A5-2108-9029-F21A-A1B5588DF54C}"/>
          </ac:picMkLst>
        </pc:picChg>
        <pc:picChg chg="del mod">
          <ac:chgData name="Yady Valentina Muenala Peña" userId="e0d2382f-d03f-43e4-bafc-7bacdef4fb83" providerId="ADAL" clId="{A7C85AD5-F624-4DE7-910A-10A81EA882BB}" dt="2026-03-18T20:33:07.182" v="1514" actId="478"/>
          <ac:picMkLst>
            <pc:docMk/>
            <pc:sldMk cId="4013195450" sldId="449"/>
            <ac:picMk id="9" creationId="{CE997523-493C-D7CB-B59A-3B255C28C1BE}"/>
          </ac:picMkLst>
        </pc:picChg>
        <pc:picChg chg="add mod modCrop">
          <ac:chgData name="Yady Valentina Muenala Peña" userId="e0d2382f-d03f-43e4-bafc-7bacdef4fb83" providerId="ADAL" clId="{A7C85AD5-F624-4DE7-910A-10A81EA882BB}" dt="2026-03-18T20:36:46.457" v="1549" actId="1076"/>
          <ac:picMkLst>
            <pc:docMk/>
            <pc:sldMk cId="4013195450" sldId="449"/>
            <ac:picMk id="11" creationId="{7E6E4E99-3EBD-495F-52BF-8945FA2B9182}"/>
          </ac:picMkLst>
        </pc:picChg>
        <pc:picChg chg="add mod">
          <ac:chgData name="Yady Valentina Muenala Peña" userId="e0d2382f-d03f-43e4-bafc-7bacdef4fb83" providerId="ADAL" clId="{A7C85AD5-F624-4DE7-910A-10A81EA882BB}" dt="2026-03-18T20:36:54.871" v="1552" actId="1076"/>
          <ac:picMkLst>
            <pc:docMk/>
            <pc:sldMk cId="4013195450" sldId="449"/>
            <ac:picMk id="13" creationId="{CEC85B7F-4B7D-34E9-E637-9EA25EEF157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gafin.sharepoint.com/sites/DRC/Documentos%20compartidos/General/000_SeguimientoPQRSD/CuadroSeguimientoAtencionPQRS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AgregadoUltMeses!$O$4</c:f>
              <c:strCache>
                <c:ptCount val="1"/>
                <c:pt idx="0">
                  <c:v>Cant PQRSDA</c:v>
                </c:pt>
              </c:strCache>
            </c:strRef>
          </c:tx>
          <c:spPr>
            <a:solidFill>
              <a:srgbClr val="37609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AgregadoUltMeses!$M$30:$N$42</c:f>
              <c:multiLvlStrCache>
                <c:ptCount val="13"/>
                <c:lvl>
                  <c:pt idx="0">
                    <c:v>Feb</c:v>
                  </c:pt>
                  <c:pt idx="1">
                    <c:v>Mar</c:v>
                  </c:pt>
                  <c:pt idx="2">
                    <c:v>Abr</c:v>
                  </c:pt>
                  <c:pt idx="3">
                    <c:v>May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Sep</c:v>
                  </c:pt>
                  <c:pt idx="8">
                    <c:v>Oct</c:v>
                  </c:pt>
                  <c:pt idx="9">
                    <c:v>Nov</c:v>
                  </c:pt>
                  <c:pt idx="10">
                    <c:v>Dic</c:v>
                  </c:pt>
                  <c:pt idx="11">
                    <c:v>Ene</c:v>
                  </c:pt>
                  <c:pt idx="12">
                    <c:v>Feb</c:v>
                  </c:pt>
                </c:lvl>
                <c:lvl>
                  <c:pt idx="11">
                    <c:v>2026</c:v>
                  </c:pt>
                </c:lvl>
              </c:multiLvlStrCache>
            </c:multiLvlStrRef>
          </c:cat>
          <c:val>
            <c:numRef>
              <c:f>AgregadoUltMeses!$O$30:$O$42</c:f>
              <c:numCache>
                <c:formatCode>General</c:formatCode>
                <c:ptCount val="13"/>
                <c:pt idx="0">
                  <c:v>249</c:v>
                </c:pt>
                <c:pt idx="1">
                  <c:v>243</c:v>
                </c:pt>
                <c:pt idx="2">
                  <c:v>269</c:v>
                </c:pt>
                <c:pt idx="3">
                  <c:v>263</c:v>
                </c:pt>
                <c:pt idx="4">
                  <c:v>257</c:v>
                </c:pt>
                <c:pt idx="5">
                  <c:v>313</c:v>
                </c:pt>
                <c:pt idx="6">
                  <c:v>307</c:v>
                </c:pt>
                <c:pt idx="7">
                  <c:v>202</c:v>
                </c:pt>
                <c:pt idx="8">
                  <c:v>221</c:v>
                </c:pt>
                <c:pt idx="9">
                  <c:v>153</c:v>
                </c:pt>
                <c:pt idx="10">
                  <c:v>124</c:v>
                </c:pt>
                <c:pt idx="11">
                  <c:v>131</c:v>
                </c:pt>
                <c:pt idx="1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3-4FA6-8038-004E22381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790589392"/>
        <c:axId val="790591312"/>
      </c:barChart>
      <c:lineChart>
        <c:grouping val="stacked"/>
        <c:varyColors val="0"/>
        <c:ser>
          <c:idx val="1"/>
          <c:order val="1"/>
          <c:tx>
            <c:strRef>
              <c:f>AgregadoUltMeses!$P$4</c:f>
              <c:strCache>
                <c:ptCount val="1"/>
                <c:pt idx="0">
                  <c:v>PromedioAnual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  <a:prstDash val="dash"/>
              </a:ln>
              <a:effectLst/>
            </c:spPr>
          </c:marker>
          <c:cat>
            <c:multiLvlStrRef>
              <c:f>AgregadoUltMeses!$M$30:$N$42</c:f>
              <c:multiLvlStrCache>
                <c:ptCount val="13"/>
                <c:lvl>
                  <c:pt idx="0">
                    <c:v>Feb</c:v>
                  </c:pt>
                  <c:pt idx="1">
                    <c:v>Mar</c:v>
                  </c:pt>
                  <c:pt idx="2">
                    <c:v>Abr</c:v>
                  </c:pt>
                  <c:pt idx="3">
                    <c:v>May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Sep</c:v>
                  </c:pt>
                  <c:pt idx="8">
                    <c:v>Oct</c:v>
                  </c:pt>
                  <c:pt idx="9">
                    <c:v>Nov</c:v>
                  </c:pt>
                  <c:pt idx="10">
                    <c:v>Dic</c:v>
                  </c:pt>
                  <c:pt idx="11">
                    <c:v>Ene</c:v>
                  </c:pt>
                  <c:pt idx="12">
                    <c:v>Feb</c:v>
                  </c:pt>
                </c:lvl>
                <c:lvl>
                  <c:pt idx="11">
                    <c:v>2026</c:v>
                  </c:pt>
                </c:lvl>
              </c:multiLvlStrCache>
            </c:multiLvlStrRef>
          </c:cat>
          <c:val>
            <c:numRef>
              <c:f>AgregadoUltMeses!$P$30:$P$42</c:f>
              <c:numCache>
                <c:formatCode>0</c:formatCode>
                <c:ptCount val="13"/>
                <c:pt idx="0">
                  <c:v>241.41666666666666</c:v>
                </c:pt>
                <c:pt idx="1">
                  <c:v>241.41666666666666</c:v>
                </c:pt>
                <c:pt idx="2">
                  <c:v>241.41666666666666</c:v>
                </c:pt>
                <c:pt idx="3">
                  <c:v>241.41666666666666</c:v>
                </c:pt>
                <c:pt idx="4">
                  <c:v>241.41666666666666</c:v>
                </c:pt>
                <c:pt idx="5">
                  <c:v>241.41666666666666</c:v>
                </c:pt>
                <c:pt idx="6">
                  <c:v>241.41666666666666</c:v>
                </c:pt>
                <c:pt idx="7">
                  <c:v>241.41666666666666</c:v>
                </c:pt>
                <c:pt idx="8">
                  <c:v>241.41666666666666</c:v>
                </c:pt>
                <c:pt idx="9">
                  <c:v>241.41666666666666</c:v>
                </c:pt>
                <c:pt idx="10">
                  <c:v>241.41666666666666</c:v>
                </c:pt>
                <c:pt idx="11">
                  <c:v>241.41666666666666</c:v>
                </c:pt>
                <c:pt idx="12">
                  <c:v>232.92307692307693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C3-4FA6-8038-004E22381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89392"/>
        <c:axId val="790591312"/>
      </c:lineChart>
      <c:lineChart>
        <c:grouping val="stacked"/>
        <c:varyColors val="0"/>
        <c:ser>
          <c:idx val="2"/>
          <c:order val="2"/>
          <c:tx>
            <c:strRef>
              <c:f>AgregadoUltMeses!$Q$4</c:f>
              <c:strCache>
                <c:ptCount val="1"/>
                <c:pt idx="0">
                  <c:v>PromedioDiasAtención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AgregadoUltMeses!$M$30:$N$42</c:f>
              <c:multiLvlStrCache>
                <c:ptCount val="13"/>
                <c:lvl>
                  <c:pt idx="0">
                    <c:v>Feb</c:v>
                  </c:pt>
                  <c:pt idx="1">
                    <c:v>Mar</c:v>
                  </c:pt>
                  <c:pt idx="2">
                    <c:v>Abr</c:v>
                  </c:pt>
                  <c:pt idx="3">
                    <c:v>May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Sep</c:v>
                  </c:pt>
                  <c:pt idx="8">
                    <c:v>Oct</c:v>
                  </c:pt>
                  <c:pt idx="9">
                    <c:v>Nov</c:v>
                  </c:pt>
                  <c:pt idx="10">
                    <c:v>Dic</c:v>
                  </c:pt>
                  <c:pt idx="11">
                    <c:v>Ene</c:v>
                  </c:pt>
                  <c:pt idx="12">
                    <c:v>Feb</c:v>
                  </c:pt>
                </c:lvl>
                <c:lvl>
                  <c:pt idx="11">
                    <c:v>2026</c:v>
                  </c:pt>
                </c:lvl>
              </c:multiLvlStrCache>
            </c:multiLvlStrRef>
          </c:cat>
          <c:val>
            <c:numRef>
              <c:f>AgregadoUltMeses!$Q$30:$Q$42</c:f>
              <c:numCache>
                <c:formatCode>General</c:formatCode>
                <c:ptCount val="13"/>
                <c:pt idx="0">
                  <c:v>0.44</c:v>
                </c:pt>
                <c:pt idx="1">
                  <c:v>0.67</c:v>
                </c:pt>
                <c:pt idx="2">
                  <c:v>0.79</c:v>
                </c:pt>
                <c:pt idx="3">
                  <c:v>0.32</c:v>
                </c:pt>
                <c:pt idx="4">
                  <c:v>0.33</c:v>
                </c:pt>
                <c:pt idx="5">
                  <c:v>0.51</c:v>
                </c:pt>
                <c:pt idx="6">
                  <c:v>0.61</c:v>
                </c:pt>
                <c:pt idx="7">
                  <c:v>0.89</c:v>
                </c:pt>
                <c:pt idx="8">
                  <c:v>0.85</c:v>
                </c:pt>
                <c:pt idx="9">
                  <c:v>0.54</c:v>
                </c:pt>
                <c:pt idx="10">
                  <c:v>1.1499999999999999</c:v>
                </c:pt>
                <c:pt idx="11">
                  <c:v>0.48</c:v>
                </c:pt>
                <c:pt idx="12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C3-4FA6-8038-004E22381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075055"/>
        <c:axId val="806061615"/>
      </c:lineChart>
      <c:catAx>
        <c:axId val="7905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1312"/>
        <c:crosses val="autoZero"/>
        <c:auto val="1"/>
        <c:lblAlgn val="ctr"/>
        <c:lblOffset val="100"/>
        <c:noMultiLvlLbl val="0"/>
      </c:catAx>
      <c:valAx>
        <c:axId val="790591312"/>
        <c:scaling>
          <c:orientation val="minMax"/>
          <c:max val="3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89392"/>
        <c:crosses val="autoZero"/>
        <c:crossBetween val="between"/>
      </c:valAx>
      <c:valAx>
        <c:axId val="806061615"/>
        <c:scaling>
          <c:orientation val="minMax"/>
          <c:max val="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6075055"/>
        <c:crosses val="max"/>
        <c:crossBetween val="between"/>
      </c:valAx>
      <c:catAx>
        <c:axId val="806075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606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19/03/2026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19/03/2026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3DECF-F1B8-DA06-4BAF-B59F66BF9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A2A182-E098-58DC-EE0F-7FA740207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51622D-D16B-9D31-E8A8-53544C78B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39F5FC-F493-014C-932D-C2DC1BF56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16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19/03/2026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19/03/2026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19/03/2026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fogafin.gov.co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109029"/>
          </a:xfrm>
        </p:spPr>
        <p:txBody>
          <a:bodyPr>
            <a:normAutofit/>
          </a:bodyPr>
          <a:lstStyle/>
          <a:p>
            <a:r>
              <a:rPr lang="es-CO" altLang="es-CO" sz="3200"/>
              <a:t>Informe estadístico de las peticiones, quejas, reclamos sugerencias, dudas y agradecimientos (PQRSDA) integrado</a:t>
            </a:r>
            <a:endParaRPr lang="es-CO" sz="32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482" y="5145842"/>
            <a:ext cx="4214588" cy="1235908"/>
          </a:xfrm>
        </p:spPr>
        <p:txBody>
          <a:bodyPr>
            <a:normAutofit/>
          </a:bodyPr>
          <a:lstStyle/>
          <a:p>
            <a:pPr algn="ctr"/>
            <a:r>
              <a:rPr lang="es-CO"/>
              <a:t>Departamento de Relacionamiento Ciudadano</a:t>
            </a:r>
          </a:p>
          <a:p>
            <a:pPr algn="ctr"/>
            <a:r>
              <a:rPr lang="es-CO"/>
              <a:t>Febrero 2026</a:t>
            </a:r>
          </a:p>
          <a:p>
            <a:pPr algn="ctr"/>
            <a:endParaRPr lang="es-CO"/>
          </a:p>
        </p:txBody>
      </p:sp>
      <p:pic>
        <p:nvPicPr>
          <p:cNvPr id="16" name="Marcador de posición de imagen 15" descr="Imagen que contiene persona, sostener, hombre, tabla&#10;&#10;El contenido generado por IA puede ser incorrecto.">
            <a:extLst>
              <a:ext uri="{FF2B5EF4-FFF2-40B4-BE49-F238E27FC236}">
                <a16:creationId xmlns:a16="http://schemas.microsoft.com/office/drawing/2014/main" id="{273C19EA-F06E-2F13-8E43-25544B0D18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6663"/>
          <a:stretch>
            <a:fillRect/>
          </a:stretch>
        </p:blipFill>
        <p:spPr>
          <a:prstGeom prst="flowChartConnector">
            <a:avLst/>
          </a:prstGeom>
          <a:solidFill>
            <a:prstClr val="white">
              <a:lumMod val="95000"/>
            </a:prstClr>
          </a:solidFill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>
                <a:solidFill>
                  <a:srgbClr val="035A93"/>
                </a:solidFill>
              </a:rPr>
              <a:t>C</a:t>
            </a:r>
            <a:r>
              <a:rPr lang="es-CO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82627" y="1439478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En el siguiente link la página web de Fogafín 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alt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Los canales de atención más utilizados fueron: Correo electrónico con 44,97% (67), atención telefónica con el 40,27% (60), chat con el 8,72% (13), atención presencial con el 1,34% (2), carta física 1,34% (2) y buzón PQSD del portal WEB con el 3,36% (5).</a:t>
            </a:r>
            <a:endParaRPr lang="es-MX" alt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MX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De las 149 PQRSDA recibidas, </a:t>
            </a:r>
            <a:r>
              <a:rPr lang="es-ES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 concentró el 14,09% de las solicitudes, seguido por el Banco Hipotecario con el 6,71%. Posteriormente, el Fondo de Garantías S.A. representó el 3,36%, mientras que el Banco del Pacífico S.A (hoy liquidado) y Bancolombia S.A compartieron un 2,68% cada uno. El porcentaje restante corresponde a solicitudes asociadas a otras entidades, incluyendo entidades liquidadas, del orden nacional y diversas entidades financieras.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ES" alt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En febrero de 2026, del total de las PQRSDA recibidas en los diferentes canales de comunicación, </a:t>
            </a:r>
            <a:r>
              <a:rPr lang="es-MX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el 43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,62% (65) de las PQRSDA </a:t>
            </a:r>
            <a:r>
              <a:rPr lang="es-MX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correspondió a peticiones en las que 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 no era la entidad competente</a:t>
            </a:r>
            <a:r>
              <a:rPr lang="es-MX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 En segundo lugar, se ubicaron las solicitudes de </a:t>
            </a:r>
            <a:r>
              <a:rPr lang="es-ES_tradnl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levantamiento de gravámenes 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con el 21,48% (32)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 Posteriormente, 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el 10,07% (15) 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fueron 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peticiones 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relacionadas con </a:t>
            </a:r>
            <a:r>
              <a:rPr lang="es-ES_tradnl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el Seguro de Depósitos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; el 8,72% (13) con 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información de procesos liquidatorios; el 8,05% (12) con información general de Fogafín; el 4,03% con pagos de acreencias  (6)</a:t>
            </a:r>
            <a:r>
              <a:rPr 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; y finalmente, </a:t>
            </a:r>
            <a:r>
              <a:rPr lang="es-ES_tradnl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4,03%</a:t>
            </a:r>
            <a:r>
              <a:rPr lang="es-ES_tradnl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 (6), con peticiones incompletas.</a:t>
            </a:r>
            <a:endParaRPr lang="es-MX" alt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MX" altLang="es-CO" sz="1200" b="1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MX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Durante este periodo no se recibió ninguna denuncia relacionada con posibles actos de corrupción. Asimismo, se identificó (1) ciudadano con algún tipo de discapacidad (movilidad/física, auditiva o visual).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Font typeface="+mj-lt"/>
              <a:buAutoNum type="arabicPeriod"/>
              <a:defRPr/>
            </a:pPr>
            <a:endParaRPr lang="es-ES_tradnl" altLang="es-CO" sz="12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5638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es-CO" sz="14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2,11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812747" y="5929121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2026\ 2. FEBRERO</a:t>
            </a:r>
            <a:endParaRPr lang="es-MX" sz="120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6A1CC-4C1A-F48E-8503-17BF247B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3B7797F-EC76-AC1B-7F67-1870A081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55" y="322580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F80BEC44-E4CC-DB72-9F5E-9AED20E382C3}"/>
              </a:ext>
            </a:extLst>
          </p:cNvPr>
          <p:cNvSpPr txBox="1">
            <a:spLocks/>
          </p:cNvSpPr>
          <p:nvPr/>
        </p:nvSpPr>
        <p:spPr>
          <a:xfrm>
            <a:off x="6336634" y="2347030"/>
            <a:ext cx="4957392" cy="21639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En febrero de 2026 se recibieron </a:t>
            </a:r>
            <a:r>
              <a:rPr lang="es-CO" altLang="es-CO" sz="1200" b="1">
                <a:solidFill>
                  <a:srgbClr val="006397"/>
                </a:solidFill>
                <a:ea typeface="Verdana" panose="020B0604030504040204" pitchFamily="34" charset="0"/>
              </a:rPr>
              <a:t>149  </a:t>
            </a: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>
                <a:solidFill>
                  <a:srgbClr val="92D050"/>
                </a:solidFill>
                <a:ea typeface="Verdana" panose="020B0604030504040204" pitchFamily="34" charset="0"/>
              </a:rPr>
              <a:t>40%</a:t>
            </a: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menos que en febrero de 2025 y </a:t>
            </a:r>
            <a:r>
              <a:rPr lang="es-CO" altLang="es-CO" sz="1200" b="1">
                <a:solidFill>
                  <a:srgbClr val="92D050"/>
                </a:solidFill>
                <a:ea typeface="Verdana" panose="020B0604030504040204" pitchFamily="34" charset="0"/>
              </a:rPr>
              <a:t>36%</a:t>
            </a: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Durante este periodo se identificó (1) ciudadano con algún tipo de discapacidad.</a:t>
            </a:r>
          </a:p>
          <a:p>
            <a:pPr algn="just" eaLnBrk="0" hangingPunct="0">
              <a:defRPr/>
            </a:pPr>
            <a:r>
              <a:rPr lang="es-MX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El tiempo promedio de respuesta fue inferior a </a:t>
            </a:r>
            <a:r>
              <a:rPr lang="es-MX" altLang="es-CO" sz="1200" b="1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tres (3) días hábiles </a:t>
            </a:r>
            <a:r>
              <a:rPr lang="es-MX" altLang="es-CO" sz="120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y todas las peticiones fueron atendidas dentro de los términos legales.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C9FF264-9463-4297-0D29-C02C7D56FEB4}"/>
              </a:ext>
              <a:ext uri="{147F2762-F138-4A5C-976F-8EAC2B608ADB}">
                <a16:predDERef xmlns:a16="http://schemas.microsoft.com/office/drawing/2014/main" pred="{51686A4F-B111-D220-711B-55AD8E432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509341"/>
              </p:ext>
            </p:extLst>
          </p:nvPr>
        </p:nvGraphicFramePr>
        <p:xfrm>
          <a:off x="731520" y="1572768"/>
          <a:ext cx="5123847" cy="311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4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2E61F-A70C-306C-326A-1E264954B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EBB364D-AD86-AF08-B349-6131B0DA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34" y="180975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15FB570-C945-107A-7C7F-123D5B68AA86}"/>
              </a:ext>
            </a:extLst>
          </p:cNvPr>
          <p:cNvSpPr txBox="1">
            <a:spLocks/>
          </p:cNvSpPr>
          <p:nvPr/>
        </p:nvSpPr>
        <p:spPr>
          <a:xfrm>
            <a:off x="676777" y="3954419"/>
            <a:ext cx="10429976" cy="2829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La distribución de los medios más utilizados por los ciudadanos para comunicarse con la entidad se identifica de la siguiente manera:</a:t>
            </a:r>
          </a:p>
          <a:p>
            <a:pPr marL="447675" lvl="1" indent="-180975"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Correo electrónico con </a:t>
            </a:r>
            <a:r>
              <a:rPr lang="es-CO" altLang="es-CO" sz="1400" b="1">
                <a:solidFill>
                  <a:srgbClr val="006397"/>
                </a:solidFill>
                <a:ea typeface="Verdana" panose="020B0604030504040204" pitchFamily="34" charset="0"/>
              </a:rPr>
              <a:t>44,97% 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(67), atención telefónica con el </a:t>
            </a:r>
            <a:r>
              <a:rPr lang="es-CO" altLang="es-CO" sz="14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40,27%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(60), chat con el </a:t>
            </a:r>
            <a:r>
              <a:rPr lang="es-CO" altLang="es-CO" sz="14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8,72% 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(13), atención presencial con el </a:t>
            </a:r>
            <a:r>
              <a:rPr lang="es-CO" altLang="es-CO" sz="14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1,34% 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(2), carta física </a:t>
            </a:r>
            <a:r>
              <a:rPr lang="es-CO" altLang="es-CO" sz="14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1,34% 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(2) y buzón PQSD del portal WEB con el </a:t>
            </a:r>
            <a:r>
              <a:rPr lang="es-CO" altLang="es-CO" sz="1400" b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3,36% </a:t>
            </a:r>
            <a:r>
              <a:rPr lang="es-CO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(5).</a:t>
            </a:r>
            <a:endParaRPr lang="es-MX" alt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7675" lvl="1" indent="-180975"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En términos de agrupación, el </a:t>
            </a:r>
            <a:r>
              <a:rPr lang="es-MX" sz="1400" b="1">
                <a:solidFill>
                  <a:srgbClr val="006397"/>
                </a:solidFill>
                <a:ea typeface="Verdana" panose="020B0604030504040204" pitchFamily="34" charset="0"/>
              </a:rPr>
              <a:t>49,66%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 las atenciones correspondió a los canales escritos (correo electrónico, portal web y carta física), mientras que el </a:t>
            </a:r>
            <a:r>
              <a:rPr lang="es-MX" sz="1400" b="1">
                <a:solidFill>
                  <a:srgbClr val="006397"/>
                </a:solidFill>
                <a:ea typeface="Verdana" panose="020B0604030504040204" pitchFamily="34" charset="0"/>
              </a:rPr>
              <a:t>50,34%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s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 realizó a través de canales interactivos (telefónico, presencial y chat).</a:t>
            </a:r>
            <a:endParaRPr lang="es-MX" alt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 eaLnBrk="0" hangingPunct="0">
              <a:buNone/>
              <a:defRPr/>
            </a:pPr>
            <a:endParaRPr lang="es-MX" altLang="es-C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altLang="es-CO" sz="1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Nota: 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La página web </a:t>
            </a:r>
            <a:r>
              <a:rPr lang="es-MX" sz="1000">
                <a:hlinkClick r:id="rId2"/>
              </a:rPr>
              <a:t>www.fogafin.gov.co</a:t>
            </a:r>
            <a:r>
              <a:rPr lang="es-MX" sz="1000"/>
              <a:t> 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cuenta con herramientas de apoyo a la lectura, alineadas en los términos de compatibilidad y accesibilidad establecidos en la Resolución 1519 de MinTIC (2020).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671271-9D0E-4998-151B-4CB81ECE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58"/>
          <a:stretch>
            <a:fillRect/>
          </a:stretch>
        </p:blipFill>
        <p:spPr>
          <a:xfrm>
            <a:off x="8570847" y="815753"/>
            <a:ext cx="2726183" cy="27515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BD682A-E32B-6ADE-2346-D43957AAB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7" y="954066"/>
            <a:ext cx="6953216" cy="27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9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57668-F3E9-2C2B-D008-329F44C6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B225950-402C-2F3F-4114-F09AAEEC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79" y="141038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216BDC-5F0F-5E7B-442A-EABA35C96DD2}"/>
              </a:ext>
            </a:extLst>
          </p:cNvPr>
          <p:cNvSpPr txBox="1"/>
          <p:nvPr/>
        </p:nvSpPr>
        <p:spPr>
          <a:xfrm>
            <a:off x="613681" y="4796710"/>
            <a:ext cx="63322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b="1">
                <a:solidFill>
                  <a:srgbClr val="006397"/>
                </a:solidFill>
              </a:rPr>
              <a:t>Tipología de solicitudes Atendidas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>
                <a:solidFill>
                  <a:prstClr val="white">
                    <a:lumMod val="50000"/>
                  </a:prstClr>
                </a:solidFill>
              </a:rPr>
              <a:t>Fogafín no competente </a:t>
            </a:r>
            <a:r>
              <a:rPr lang="es-ES_tradnl" altLang="es-CO" sz="900">
                <a:solidFill>
                  <a:prstClr val="white">
                    <a:lumMod val="50000"/>
                  </a:prstClr>
                </a:solidFill>
              </a:rPr>
              <a:t>hace referencia a aquellas solicitudes donde el Fondo no tiene injerencia, sin embargo, se les da el trámite pertinente.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>
                <a:solidFill>
                  <a:prstClr val="white">
                    <a:lumMod val="50000"/>
                  </a:prstClr>
                </a:solidFill>
              </a:rPr>
              <a:t>Petición incompleta </a:t>
            </a:r>
            <a:r>
              <a:rPr lang="es-ES_tradnl" altLang="es-CO" sz="900">
                <a:solidFill>
                  <a:prstClr val="white">
                    <a:lumMod val="50000"/>
                  </a:prstClr>
                </a:solidFill>
              </a:rPr>
              <a:t>hace referencia a aquellas solicitudes que se radicaron sin el contenido mínimo requerido para su atención (Arts. 16 y 17 Ley 1755 de 2015).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>
                <a:solidFill>
                  <a:prstClr val="white">
                    <a:lumMod val="50000"/>
                  </a:prstClr>
                </a:solidFill>
              </a:rPr>
              <a:t>Competencia de Fogafín </a:t>
            </a:r>
            <a:r>
              <a:rPr lang="es-ES_tradnl" altLang="es-CO" sz="900">
                <a:solidFill>
                  <a:prstClr val="white">
                    <a:lumMod val="50000"/>
                  </a:prstClr>
                </a:solidFill>
              </a:rPr>
              <a:t>corresponden a las solicitudes de información sobre alivios de cartera, cobertura del Seguro de Depósitos, información general de la entidad, entre otros. </a:t>
            </a:r>
            <a:endParaRPr lang="es-CO" sz="120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D11E41-8C4A-CAC1-4E1E-37A89E037460}"/>
              </a:ext>
            </a:extLst>
          </p:cNvPr>
          <p:cNvSpPr txBox="1">
            <a:spLocks/>
          </p:cNvSpPr>
          <p:nvPr/>
        </p:nvSpPr>
        <p:spPr>
          <a:xfrm>
            <a:off x="7121778" y="1634408"/>
            <a:ext cx="4574975" cy="22189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Clr>
                <a:srgbClr val="00609C"/>
              </a:buClr>
              <a:buNone/>
              <a:tabLst>
                <a:tab pos="180975" algn="l"/>
              </a:tabLst>
            </a:pPr>
            <a:r>
              <a:rPr lang="es-MX" altLang="es-CO" sz="1400">
                <a:solidFill>
                  <a:schemeClr val="bg1">
                    <a:lumMod val="50000"/>
                  </a:schemeClr>
                </a:solidFill>
              </a:rPr>
              <a:t>El</a:t>
            </a:r>
            <a:r>
              <a:rPr lang="es-MX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altLang="es-CO" sz="1400" b="1">
                <a:solidFill>
                  <a:srgbClr val="006397"/>
                </a:solidFill>
              </a:rPr>
              <a:t>43</a:t>
            </a:r>
            <a:r>
              <a:rPr lang="es-ES_tradnl" altLang="es-CO" sz="1400" b="1">
                <a:solidFill>
                  <a:srgbClr val="006397"/>
                </a:solidFill>
              </a:rPr>
              <a:t>,62%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(65) de las PQRSDA </a:t>
            </a:r>
            <a:r>
              <a:rPr lang="es-MX" sz="1400">
                <a:solidFill>
                  <a:schemeClr val="bg1">
                    <a:lumMod val="50000"/>
                  </a:schemeClr>
                </a:solidFill>
              </a:rPr>
              <a:t>correspondió a peticiones en las que </a:t>
            </a:r>
            <a:r>
              <a:rPr lang="es-ES_tradnl" altLang="es-CO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Fogafín no era la entidad competente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MX" sz="1400">
                <a:solidFill>
                  <a:schemeClr val="bg1">
                    <a:lumMod val="50000"/>
                  </a:schemeClr>
                </a:solidFill>
              </a:rPr>
              <a:t>En segundo lugar, se ubicaron las solicitudes de </a:t>
            </a:r>
            <a:r>
              <a:rPr lang="es-ES_tradnl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levantamiento de gravámenes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con el </a:t>
            </a:r>
            <a:r>
              <a:rPr lang="es-ES_tradnl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21,48% (32)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CO" sz="1400">
                <a:solidFill>
                  <a:schemeClr val="bg1">
                    <a:lumMod val="50000"/>
                  </a:schemeClr>
                </a:solidFill>
              </a:rPr>
              <a:t>Posteriormente,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el 10,07% (15) </a:t>
            </a:r>
            <a:r>
              <a:rPr lang="es-CO" sz="1400">
                <a:solidFill>
                  <a:schemeClr val="bg1">
                    <a:lumMod val="50000"/>
                  </a:schemeClr>
                </a:solidFill>
              </a:rPr>
              <a:t>fueron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peticiones </a:t>
            </a:r>
            <a:r>
              <a:rPr lang="es-CO" sz="1400">
                <a:solidFill>
                  <a:schemeClr val="bg1">
                    <a:lumMod val="50000"/>
                  </a:schemeClr>
                </a:solidFill>
              </a:rPr>
              <a:t>relacionadas con </a:t>
            </a:r>
            <a:r>
              <a:rPr lang="es-ES_tradnl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el Seguro de Depósitos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s-CO" sz="1400">
                <a:solidFill>
                  <a:schemeClr val="bg1">
                    <a:lumMod val="50000"/>
                  </a:schemeClr>
                </a:solidFill>
              </a:rPr>
              <a:t>el 8,72% (13) con </a:t>
            </a:r>
            <a:r>
              <a:rPr lang="es-ES_tradnl" altLang="es-CO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 procesos liquidatorios</a:t>
            </a:r>
            <a:r>
              <a:rPr lang="es-ES_tradnl" altLang="es-C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el 8,05% (12) con</a:t>
            </a:r>
            <a:r>
              <a:rPr lang="es-ES_tradnl" altLang="es-CO" sz="14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altLang="es-CO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general de Fogafín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; el 4,03%</a:t>
            </a:r>
            <a:r>
              <a:rPr lang="es-ES_tradnl" altLang="es-CO" sz="14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con </a:t>
            </a:r>
            <a:r>
              <a:rPr lang="es-ES_tradnl" altLang="es-CO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pagos de acreencias 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(6)</a:t>
            </a:r>
            <a:r>
              <a:rPr lang="es-CO" sz="1400">
                <a:solidFill>
                  <a:schemeClr val="bg1">
                    <a:lumMod val="50000"/>
                  </a:schemeClr>
                </a:solidFill>
              </a:rPr>
              <a:t>; y finalmente, </a:t>
            </a:r>
            <a:r>
              <a:rPr lang="es-ES_tradnl" sz="1400">
                <a:solidFill>
                  <a:schemeClr val="bg1">
                    <a:lumMod val="50000"/>
                  </a:schemeClr>
                </a:solidFill>
              </a:rPr>
              <a:t>4,03%</a:t>
            </a:r>
            <a:r>
              <a:rPr lang="es-ES_tradnl" altLang="es-CO" sz="14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altLang="es-CO" sz="1400">
                <a:solidFill>
                  <a:schemeClr val="bg1">
                    <a:lumMod val="50000"/>
                  </a:schemeClr>
                </a:solidFill>
              </a:rPr>
              <a:t>(6), con peticiones</a:t>
            </a:r>
            <a:r>
              <a:rPr lang="es-ES_tradnl" altLang="es-CO" sz="14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altLang="es-CO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incompletas.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71AE5D-24F5-6747-922D-047D258E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1" y="999461"/>
            <a:ext cx="5872180" cy="36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AAEC2-A74D-0E4B-AEBA-1C54E82C2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2BD16D5-BC59-C0AE-D6C2-DCF475C8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7" y="178197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>
                <a:solidFill>
                  <a:srgbClr val="006397"/>
                </a:solidFill>
              </a:rPr>
              <a:t>Temas consultados en los canales</a:t>
            </a:r>
            <a:endParaRPr lang="es-CO">
              <a:solidFill>
                <a:srgbClr val="006397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7EAEA78-9320-B0AF-C75A-0B1B7A75D04F}"/>
              </a:ext>
            </a:extLst>
          </p:cNvPr>
          <p:cNvSpPr txBox="1">
            <a:spLocks/>
          </p:cNvSpPr>
          <p:nvPr/>
        </p:nvSpPr>
        <p:spPr>
          <a:xfrm>
            <a:off x="5774707" y="2546199"/>
            <a:ext cx="5788152" cy="35619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endParaRPr lang="es-ES_tradnl" altLang="es-CO" sz="120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En las atenciones realizadas por correo electrónico, página web y carta, el </a:t>
            </a:r>
            <a:r>
              <a:rPr lang="es-MX" sz="1400" b="1">
                <a:solidFill>
                  <a:srgbClr val="006397"/>
                </a:solidFill>
              </a:rPr>
              <a:t>8,11%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 (6) de las PQRSDA se encontraba incompleto, el </a:t>
            </a:r>
            <a:r>
              <a:rPr lang="es-MX" sz="1400" b="1">
                <a:solidFill>
                  <a:srgbClr val="006397"/>
                </a:solidFill>
              </a:rPr>
              <a:t>41,89%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 (31) correspondió a temas que no eran competencia de Fogafín y el porcentaje restante estuvo relacionado con asuntos propios de la entidad.</a:t>
            </a:r>
            <a:endParaRPr lang="es-MX" sz="140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</a:endParaRPr>
          </a:p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400" b="1">
                <a:solidFill>
                  <a:srgbClr val="006397"/>
                </a:solidFill>
              </a:rPr>
              <a:t>54,67% 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de las atenciones realizadas por los canales telefónico, chat y presencial correspondieron a consultas de competencia de Fogafín, principalmente relacionadas con el levantamiento de gravámenes, información sobre el Seguro de Depósitos, procesos liquidatorios, pagos de acreencias e información general de la entidad.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1D584B-078A-6A24-E561-85CAD1B1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1" y="932828"/>
            <a:ext cx="5001780" cy="50368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710B50-2693-D4F6-3C5C-1E5DB60D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99" y="932828"/>
            <a:ext cx="2238687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17D5B-AC41-8CA0-FB60-83CC65B74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E4DBC87-51BA-D638-D6C5-1138FEFE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Entidades asociadas a Fogafín no competente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3A8596-028D-AC66-5DBC-571DD313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35" y="1303164"/>
            <a:ext cx="11342325" cy="4523474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D91CB668-E7E3-5EF9-2E9F-1F979D51F4C4}"/>
              </a:ext>
            </a:extLst>
          </p:cNvPr>
          <p:cNvSpPr txBox="1">
            <a:spLocks/>
          </p:cNvSpPr>
          <p:nvPr/>
        </p:nvSpPr>
        <p:spPr>
          <a:xfrm>
            <a:off x="5067831" y="2584491"/>
            <a:ext cx="5483863" cy="23123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La clasificación </a:t>
            </a:r>
            <a:r>
              <a:rPr lang="es-MX" sz="1400" b="1">
                <a:solidFill>
                  <a:prstClr val="white">
                    <a:lumMod val="50000"/>
                  </a:prstClr>
                </a:solidFill>
              </a:rPr>
              <a:t>“Fogafín no competente” 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representa el </a:t>
            </a:r>
            <a:r>
              <a:rPr lang="es-MX" sz="1400" b="1">
                <a:solidFill>
                  <a:srgbClr val="92D050"/>
                </a:solidFill>
              </a:rPr>
              <a:t>43,62% 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del total de las PQRSDA del mes de febrero de 2026. Dentro de esta categoría, la mayoría de los casos están asociados a entidades financieras, así como a entidades que los ciudadanos suelen confundir con Fogafín por tener un nombre o una sonoridad similar (por ejemplo: Fondo Nacional de Garantías, Fondo de Garantías, </a:t>
            </a:r>
            <a:r>
              <a:rPr lang="es-MX" sz="140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 —hoy Adres—, entre otras).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MX" altLang="es-CO" sz="12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2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02397-FC1A-9E7A-9435-BFE73277E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4B9D9F-E3B3-8D50-681B-F0DCADBE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82" y="29496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Entidades más consultadas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D0DA56-B75D-7769-1729-74FA3E77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3" y="1215153"/>
            <a:ext cx="11297161" cy="4776276"/>
          </a:xfrm>
          <a:prstGeom prst="rect">
            <a:avLst/>
          </a:prstGeom>
        </p:spPr>
      </p:pic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B979D15-CC5B-DCE9-7CC5-6D897777D47A}"/>
              </a:ext>
            </a:extLst>
          </p:cNvPr>
          <p:cNvSpPr txBox="1">
            <a:spLocks/>
          </p:cNvSpPr>
          <p:nvPr/>
        </p:nvSpPr>
        <p:spPr>
          <a:xfrm>
            <a:off x="5120639" y="2941146"/>
            <a:ext cx="6049764" cy="3593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De las</a:t>
            </a:r>
            <a:r>
              <a:rPr lang="es-ES" sz="1400" b="1">
                <a:solidFill>
                  <a:srgbClr val="7EC020"/>
                </a:solidFill>
              </a:rPr>
              <a:t> 149 </a:t>
            </a:r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PQRSDA recibidas, Fogafín concentró el </a:t>
            </a:r>
            <a:r>
              <a:rPr lang="es-ES" sz="1400" b="1">
                <a:solidFill>
                  <a:srgbClr val="7EC020"/>
                </a:solidFill>
              </a:rPr>
              <a:t>14,09%</a:t>
            </a:r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 de las solicitudes, seguido por el Banco Hipotecario con el 6,71%. Posteriormente, el Fondo de Garantías S.A. representó el 3,36%, mientras que el Banco del Pacífico S.A (hoy liquidado) y Bancolombia S.A compartieron un 2,68% cada uno. El porcentaje restante corresponde a solicitudes asociadas a otras entidades, incluyendo </a:t>
            </a:r>
            <a:r>
              <a:rPr lang="es-ES" sz="1400" b="1">
                <a:solidFill>
                  <a:schemeClr val="bg1">
                    <a:lumMod val="50000"/>
                  </a:schemeClr>
                </a:solidFill>
              </a:rPr>
              <a:t>entidades liquidadas, del orden nacional y diversas entidades financieras.</a:t>
            </a:r>
            <a:endParaRPr lang="es-CO" sz="14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3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731A-3CB7-4E9A-1A7E-94B4024A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6F8BAFE-43FB-6470-7E0E-6CF655D8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7" y="32763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20133F-2B71-8653-6ADA-2357ED2B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1" y="1216051"/>
            <a:ext cx="11661238" cy="4894095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A21D04B0-932B-00B2-C662-19D0BE667093}"/>
              </a:ext>
            </a:extLst>
          </p:cNvPr>
          <p:cNvSpPr txBox="1">
            <a:spLocks/>
          </p:cNvSpPr>
          <p:nvPr/>
        </p:nvSpPr>
        <p:spPr>
          <a:xfrm>
            <a:off x="2458032" y="3556000"/>
            <a:ext cx="5375721" cy="1391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De las 149 PQRSDA atendidas durante el mes de febrero de 2026, el </a:t>
            </a:r>
            <a:r>
              <a:rPr lang="es-MX" altLang="es-CO" sz="1400" b="1">
                <a:solidFill>
                  <a:srgbClr val="006397"/>
                </a:solidFill>
              </a:rPr>
              <a:t>41,61%</a:t>
            </a:r>
            <a:r>
              <a:rPr lang="es-MX" altLang="es-CO" sz="1400">
                <a:solidFill>
                  <a:srgbClr val="00B050"/>
                </a:solidFill>
              </a:rPr>
              <a:t>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(62)</a:t>
            </a:r>
            <a:r>
              <a:rPr lang="es-MX" altLang="es-CO" sz="1400">
                <a:solidFill>
                  <a:schemeClr val="bg2"/>
                </a:solidFill>
              </a:rPr>
              <a:t>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provienen de la ciudad de Bogotá D.C., luego Santiago de Cali con el </a:t>
            </a:r>
            <a:r>
              <a:rPr lang="es-MX" altLang="es-CO" sz="1400" b="1">
                <a:solidFill>
                  <a:srgbClr val="006397"/>
                </a:solidFill>
              </a:rPr>
              <a:t>6,71%</a:t>
            </a:r>
            <a:r>
              <a:rPr lang="es-MX" altLang="es-CO" sz="1400">
                <a:solidFill>
                  <a:srgbClr val="00B050"/>
                </a:solidFill>
              </a:rPr>
              <a:t>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(10), Medellín con el </a:t>
            </a:r>
            <a:r>
              <a:rPr lang="es-MX" altLang="es-CO" sz="1400" b="1">
                <a:solidFill>
                  <a:srgbClr val="006397"/>
                </a:solidFill>
              </a:rPr>
              <a:t>4,03%</a:t>
            </a:r>
            <a:r>
              <a:rPr lang="es-MX" altLang="es-CO" sz="1400">
                <a:solidFill>
                  <a:srgbClr val="00B050"/>
                </a:solidFill>
              </a:rPr>
              <a:t>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(6), Cartagena de Indias y Pereira con el </a:t>
            </a:r>
            <a:r>
              <a:rPr lang="es-MX" altLang="es-CO" sz="1400" b="1">
                <a:solidFill>
                  <a:srgbClr val="006397"/>
                </a:solidFill>
              </a:rPr>
              <a:t>3,36%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(5 cada una), Ibagué con el </a:t>
            </a:r>
            <a:r>
              <a:rPr lang="es-MX" altLang="es-CO" sz="1400" b="1">
                <a:solidFill>
                  <a:srgbClr val="006397"/>
                </a:solidFill>
              </a:rPr>
              <a:t>2,68%</a:t>
            </a:r>
            <a:r>
              <a:rPr lang="es-MX" altLang="es-CO" sz="1400">
                <a:solidFill>
                  <a:srgbClr val="00B050"/>
                </a:solidFill>
              </a:rPr>
              <a:t>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(4); Armenia con el </a:t>
            </a:r>
            <a:r>
              <a:rPr lang="es-MX" altLang="es-CO" sz="1400" b="1">
                <a:solidFill>
                  <a:srgbClr val="006397"/>
                </a:solidFill>
              </a:rPr>
              <a:t>1,42%</a:t>
            </a:r>
            <a:r>
              <a:rPr lang="es-MX" altLang="es-CO" sz="1400">
                <a:solidFill>
                  <a:srgbClr val="00B050"/>
                </a:solidFill>
              </a:rPr>
              <a:t>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(2), y las demás PQRSDA agrupan el</a:t>
            </a:r>
            <a:r>
              <a:rPr lang="es-MX" altLang="es-CO" sz="1400">
                <a:solidFill>
                  <a:srgbClr val="00B050"/>
                </a:solidFill>
              </a:rPr>
              <a:t> </a:t>
            </a:r>
            <a:r>
              <a:rPr lang="es-MX" altLang="es-CO" sz="1400" b="1">
                <a:solidFill>
                  <a:srgbClr val="006397"/>
                </a:solidFill>
              </a:rPr>
              <a:t>36,91% </a:t>
            </a:r>
            <a:r>
              <a:rPr lang="es-MX" altLang="es-CO" sz="1400">
                <a:solidFill>
                  <a:prstClr val="white">
                    <a:lumMod val="50000"/>
                  </a:prstClr>
                </a:solidFill>
              </a:rPr>
              <a:t>(55), que provienen de otras ciudades o de peticionarios que no indican la ciudad donde residen. </a:t>
            </a:r>
            <a:endParaRPr lang="es-MX" altLang="es-CO" sz="1400" b="1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76D86-FF0A-6FCF-6039-FDB5F895B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52" y="2533102"/>
            <a:ext cx="2918303" cy="37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F275F-92FD-8D99-FD4D-872B826BD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680D25B-6D08-C9BA-C2F1-72A40611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7516D2F-F3FD-C9E2-D6D0-CCAE4151C3C4}"/>
              </a:ext>
            </a:extLst>
          </p:cNvPr>
          <p:cNvSpPr txBox="1">
            <a:spLocks/>
          </p:cNvSpPr>
          <p:nvPr/>
        </p:nvSpPr>
        <p:spPr>
          <a:xfrm>
            <a:off x="5303920" y="2741331"/>
            <a:ext cx="5405623" cy="24686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Del total de</a:t>
            </a:r>
            <a:r>
              <a:rPr lang="es-MX" sz="1400" b="1">
                <a:solidFill>
                  <a:srgbClr val="7EC020"/>
                </a:solidFill>
              </a:rPr>
              <a:t> 149 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PQRSDA recibidas durante febrero de 2026, se evidencia que la mayoría corresponde a personas naturales. En efecto, el </a:t>
            </a:r>
            <a:r>
              <a:rPr lang="es-MX" sz="1400" b="1">
                <a:solidFill>
                  <a:srgbClr val="006397"/>
                </a:solidFill>
              </a:rPr>
              <a:t>89,26%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 (133 solicitudes) proviene de personas naturales, mientras que el </a:t>
            </a:r>
            <a:r>
              <a:rPr lang="es-MX" sz="1400" b="1">
                <a:solidFill>
                  <a:srgbClr val="006397"/>
                </a:solidFill>
              </a:rPr>
              <a:t>10,74%</a:t>
            </a: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 (16 solicitudes) está asociado a personas jurídicas.</a:t>
            </a:r>
          </a:p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400">
              <a:solidFill>
                <a:prstClr val="white">
                  <a:lumMod val="50000"/>
                </a:prstClr>
              </a:solidFill>
            </a:endParaRPr>
          </a:p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>
                <a:solidFill>
                  <a:prstClr val="white">
                    <a:lumMod val="50000"/>
                  </a:prstClr>
                </a:solidFill>
              </a:rPr>
              <a:t>Dentro del grupo de personas naturales, la participación de las  mujeres es superior a la de los hombres, lo cual refleja una mayor intervención de usuarios femeninos en los requerimientos recibidos durante el periodo.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63D717A-3826-F4B5-20A2-884936F1CF55}"/>
              </a:ext>
            </a:extLst>
          </p:cNvPr>
          <p:cNvGrpSpPr/>
          <p:nvPr/>
        </p:nvGrpSpPr>
        <p:grpSpPr>
          <a:xfrm rot="5400000">
            <a:off x="3420986" y="2782178"/>
            <a:ext cx="970855" cy="1902671"/>
            <a:chOff x="3134696" y="3499578"/>
            <a:chExt cx="2032867" cy="1531152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7B48DFE-6FDA-EF34-478A-B28236AA29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1749" y="3499578"/>
              <a:ext cx="1015814" cy="1531152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rgbClr val="7EC020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1605FB3-86B5-B2A7-64AC-1C4939F952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34696" y="3499578"/>
              <a:ext cx="1017053" cy="1531152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rgbClr val="7EC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E6E4E99-3EBD-495F-52BF-8945FA2B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80"/>
          <a:stretch>
            <a:fillRect/>
          </a:stretch>
        </p:blipFill>
        <p:spPr>
          <a:xfrm>
            <a:off x="343479" y="4218942"/>
            <a:ext cx="3187178" cy="1941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EC85B7F-4B7D-34E9-E637-9EA25EEF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63" y="1306240"/>
            <a:ext cx="2654614" cy="19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9c789e241e780f5ab766977611801c21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9fabbbc8cd9a0b5d99df87d578c1b082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B1CA42-F870-4612-B4CD-F8DA42F447CD}">
  <ds:schemaRefs>
    <ds:schemaRef ds:uri="59566f82-f342-460b-a36f-7f2067fae10e"/>
    <ds:schemaRef ds:uri="df5c9daf-8ab9-4342-943d-bf1a0c64b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Panorámica</PresentationFormat>
  <Paragraphs>59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las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Yady Valentina Muenala Peña</cp:lastModifiedBy>
  <cp:revision>1</cp:revision>
  <dcterms:created xsi:type="dcterms:W3CDTF">2024-07-08T22:54:50Z</dcterms:created>
  <dcterms:modified xsi:type="dcterms:W3CDTF">2026-03-19T15:27:45Z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