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Lst>
  <p:notesMasterIdLst>
    <p:notesMasterId r:id="rId18"/>
  </p:notesMasterIdLst>
  <p:handoutMasterIdLst>
    <p:handoutMasterId r:id="rId19"/>
  </p:handoutMasterIdLst>
  <p:sldIdLst>
    <p:sldId id="413" r:id="rId6"/>
    <p:sldId id="447" r:id="rId7"/>
    <p:sldId id="450" r:id="rId8"/>
    <p:sldId id="443" r:id="rId9"/>
    <p:sldId id="451" r:id="rId10"/>
    <p:sldId id="445" r:id="rId11"/>
    <p:sldId id="454" r:id="rId12"/>
    <p:sldId id="452" r:id="rId13"/>
    <p:sldId id="453" r:id="rId14"/>
    <p:sldId id="434" r:id="rId15"/>
    <p:sldId id="440" r:id="rId16"/>
    <p:sldId id="414"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209C3626-2047-13E8-9D68-71968A0CDCA9}" name="Elquin Alexis Huertas Ramirez" initials="EH" userId="S::EHuertas@fogafin.gov.co::d6204182-b1b1-4876-9d61-6b4cea7aba13" providerId="AD"/>
  <p188:author id="{346E94C1-1300-67B1-48E0-E7893D863390}" name="Laura Ximena Cifuentes Alba" initials="LC" userId="S::Lcifuentes@fogafin.gov.co::e8b26861-67ca-4d98-98de-54ccc2dc15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020"/>
    <a:srgbClr val="006397"/>
    <a:srgbClr val="FFA100"/>
    <a:srgbClr val="005F96"/>
    <a:srgbClr val="B28A3F"/>
    <a:srgbClr val="244176"/>
    <a:srgbClr val="30579E"/>
    <a:srgbClr val="658CD7"/>
    <a:srgbClr val="4EE25B"/>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ACF9F-A05D-4DB5-B50E-8F50587EC324}" v="2088" dt="2026-04-30T14:37:48.547"/>
    <p1510:client id="{55C3CC14-20E7-48EE-A23F-A5EFCD2E29EE}" v="104" dt="2026-04-30T22:42:53.001"/>
    <p1510:client id="{C6654AFD-8B37-4308-B042-F26DF526F804}" v="1112" dt="2026-04-30T20:20:15.01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Ximena Cifuentes Alba" userId="e8b26861-67ca-4d98-98de-54ccc2dc1596" providerId="ADAL" clId="{BEB65B91-9A99-42BB-949E-32D0E0D9B556}"/>
    <pc:docChg chg="undo redo custSel modSld">
      <pc:chgData name="Laura Ximena Cifuentes Alba" userId="e8b26861-67ca-4d98-98de-54ccc2dc1596" providerId="ADAL" clId="{BEB65B91-9A99-42BB-949E-32D0E0D9B556}" dt="2026-04-30T20:20:15.015" v="1104" actId="6549"/>
      <pc:docMkLst>
        <pc:docMk/>
      </pc:docMkLst>
      <pc:sldChg chg="modSp mod">
        <pc:chgData name="Laura Ximena Cifuentes Alba" userId="e8b26861-67ca-4d98-98de-54ccc2dc1596" providerId="ADAL" clId="{BEB65B91-9A99-42BB-949E-32D0E0D9B556}" dt="2026-04-29T17:11:34.051" v="2" actId="20577"/>
        <pc:sldMkLst>
          <pc:docMk/>
          <pc:sldMk cId="1758305295" sldId="413"/>
        </pc:sldMkLst>
        <pc:spChg chg="mod">
          <ac:chgData name="Laura Ximena Cifuentes Alba" userId="e8b26861-67ca-4d98-98de-54ccc2dc1596" providerId="ADAL" clId="{BEB65B91-9A99-42BB-949E-32D0E0D9B556}" dt="2026-04-29T17:11:34.051" v="2" actId="20577"/>
          <ac:spMkLst>
            <pc:docMk/>
            <pc:sldMk cId="1758305295" sldId="413"/>
            <ac:spMk id="4" creationId="{6109BA00-24D6-433A-A86B-778E13D17622}"/>
          </ac:spMkLst>
        </pc:spChg>
      </pc:sldChg>
      <pc:sldChg chg="modSp mod">
        <pc:chgData name="Laura Ximena Cifuentes Alba" userId="e8b26861-67ca-4d98-98de-54ccc2dc1596" providerId="ADAL" clId="{BEB65B91-9A99-42BB-949E-32D0E0D9B556}" dt="2026-04-30T20:20:15.015" v="1104" actId="6549"/>
        <pc:sldMkLst>
          <pc:docMk/>
          <pc:sldMk cId="416048351" sldId="434"/>
        </pc:sldMkLst>
        <pc:spChg chg="mod">
          <ac:chgData name="Laura Ximena Cifuentes Alba" userId="e8b26861-67ca-4d98-98de-54ccc2dc1596" providerId="ADAL" clId="{BEB65B91-9A99-42BB-949E-32D0E0D9B556}" dt="2026-04-30T20:20:15.015" v="1104" actId="6549"/>
          <ac:spMkLst>
            <pc:docMk/>
            <pc:sldMk cId="416048351" sldId="434"/>
            <ac:spMk id="4" creationId="{D34CDD2A-B32D-66EB-2BEB-D97FD2C242AB}"/>
          </ac:spMkLst>
        </pc:spChg>
      </pc:sldChg>
      <pc:sldChg chg="modSp mod">
        <pc:chgData name="Laura Ximena Cifuentes Alba" userId="e8b26861-67ca-4d98-98de-54ccc2dc1596" providerId="ADAL" clId="{BEB65B91-9A99-42BB-949E-32D0E0D9B556}" dt="2026-04-29T22:52:13.567" v="1097" actId="1076"/>
        <pc:sldMkLst>
          <pc:docMk/>
          <pc:sldMk cId="927121308" sldId="440"/>
        </pc:sldMkLst>
        <pc:graphicFrameChg chg="mod modGraphic">
          <ac:chgData name="Laura Ximena Cifuentes Alba" userId="e8b26861-67ca-4d98-98de-54ccc2dc1596" providerId="ADAL" clId="{BEB65B91-9A99-42BB-949E-32D0E0D9B556}" dt="2026-04-29T22:52:13.567" v="1097" actId="1076"/>
          <ac:graphicFrameMkLst>
            <pc:docMk/>
            <pc:sldMk cId="927121308" sldId="440"/>
            <ac:graphicFrameMk id="2" creationId="{C3520027-4755-C39B-2F3A-0C1AC40E2115}"/>
          </ac:graphicFrameMkLst>
        </pc:graphicFrameChg>
      </pc:sldChg>
      <pc:sldChg chg="modSp mod">
        <pc:chgData name="Laura Ximena Cifuentes Alba" userId="e8b26861-67ca-4d98-98de-54ccc2dc1596" providerId="ADAL" clId="{BEB65B91-9A99-42BB-949E-32D0E0D9B556}" dt="2026-04-29T22:44:45.746" v="1049" actId="113"/>
        <pc:sldMkLst>
          <pc:docMk/>
          <pc:sldMk cId="3045658849" sldId="443"/>
        </pc:sldMkLst>
        <pc:spChg chg="mod">
          <ac:chgData name="Laura Ximena Cifuentes Alba" userId="e8b26861-67ca-4d98-98de-54ccc2dc1596" providerId="ADAL" clId="{BEB65B91-9A99-42BB-949E-32D0E0D9B556}" dt="2026-04-29T22:44:45.746" v="1049" actId="113"/>
          <ac:spMkLst>
            <pc:docMk/>
            <pc:sldMk cId="3045658849" sldId="443"/>
            <ac:spMk id="2" creationId="{A4D11E41-8C4A-CAC1-4E1E-37A89E037460}"/>
          </ac:spMkLst>
        </pc:spChg>
        <pc:spChg chg="mod">
          <ac:chgData name="Laura Ximena Cifuentes Alba" userId="e8b26861-67ca-4d98-98de-54ccc2dc1596" providerId="ADAL" clId="{BEB65B91-9A99-42BB-949E-32D0E0D9B556}" dt="2026-04-29T22:03:55.836" v="138" actId="1076"/>
          <ac:spMkLst>
            <pc:docMk/>
            <pc:sldMk cId="3045658849" sldId="443"/>
            <ac:spMk id="3" creationId="{6E216BDC-5F0F-5E7B-442A-EABA35C96DD2}"/>
          </ac:spMkLst>
        </pc:spChg>
        <pc:picChg chg="mod">
          <ac:chgData name="Laura Ximena Cifuentes Alba" userId="e8b26861-67ca-4d98-98de-54ccc2dc1596" providerId="ADAL" clId="{BEB65B91-9A99-42BB-949E-32D0E0D9B556}" dt="2026-04-29T22:03:58.695" v="139" actId="14100"/>
          <ac:picMkLst>
            <pc:docMk/>
            <pc:sldMk cId="3045658849" sldId="443"/>
            <ac:picMk id="5" creationId="{A71EEBAB-E48A-1D73-7237-CF78BE61B9E2}"/>
          </ac:picMkLst>
        </pc:picChg>
      </pc:sldChg>
      <pc:sldChg chg="modSp mod">
        <pc:chgData name="Laura Ximena Cifuentes Alba" userId="e8b26861-67ca-4d98-98de-54ccc2dc1596" providerId="ADAL" clId="{BEB65B91-9A99-42BB-949E-32D0E0D9B556}" dt="2026-04-29T22:17:56.478" v="684" actId="113"/>
        <pc:sldMkLst>
          <pc:docMk/>
          <pc:sldMk cId="2709829357" sldId="445"/>
        </pc:sldMkLst>
        <pc:spChg chg="mod">
          <ac:chgData name="Laura Ximena Cifuentes Alba" userId="e8b26861-67ca-4d98-98de-54ccc2dc1596" providerId="ADAL" clId="{BEB65B91-9A99-42BB-949E-32D0E0D9B556}" dt="2026-04-29T22:17:56.478" v="684" actId="113"/>
          <ac:spMkLst>
            <pc:docMk/>
            <pc:sldMk cId="2709829357" sldId="445"/>
            <ac:spMk id="9" creationId="{D91CB668-E7E3-5EF9-2E9F-1F979D51F4C4}"/>
          </ac:spMkLst>
        </pc:spChg>
      </pc:sldChg>
      <pc:sldChg chg="modSp mod">
        <pc:chgData name="Laura Ximena Cifuentes Alba" userId="e8b26861-67ca-4d98-98de-54ccc2dc1596" providerId="ADAL" clId="{BEB65B91-9A99-42BB-949E-32D0E0D9B556}" dt="2026-04-29T17:28:04.122" v="53" actId="13926"/>
        <pc:sldMkLst>
          <pc:docMk/>
          <pc:sldMk cId="470231499" sldId="446"/>
        </pc:sldMkLst>
        <pc:spChg chg="mod">
          <ac:chgData name="Laura Ximena Cifuentes Alba" userId="e8b26861-67ca-4d98-98de-54ccc2dc1596" providerId="ADAL" clId="{BEB65B91-9A99-42BB-949E-32D0E0D9B556}" dt="2026-04-29T17:28:04.122" v="53" actId="13926"/>
          <ac:spMkLst>
            <pc:docMk/>
            <pc:sldMk cId="470231499" sldId="446"/>
            <ac:spMk id="3" creationId="{4B979D15-CC5B-DCE9-7CC5-6D897777D47A}"/>
          </ac:spMkLst>
        </pc:spChg>
      </pc:sldChg>
      <pc:sldChg chg="modSp mod">
        <pc:chgData name="Laura Ximena Cifuentes Alba" userId="e8b26861-67ca-4d98-98de-54ccc2dc1596" providerId="ADAL" clId="{BEB65B91-9A99-42BB-949E-32D0E0D9B556}" dt="2026-04-29T17:16:45.651" v="7" actId="20577"/>
        <pc:sldMkLst>
          <pc:docMk/>
          <pc:sldMk cId="1435405406" sldId="447"/>
        </pc:sldMkLst>
        <pc:spChg chg="mod">
          <ac:chgData name="Laura Ximena Cifuentes Alba" userId="e8b26861-67ca-4d98-98de-54ccc2dc1596" providerId="ADAL" clId="{BEB65B91-9A99-42BB-949E-32D0E0D9B556}" dt="2026-04-29T17:16:45.651" v="7" actId="20577"/>
          <ac:spMkLst>
            <pc:docMk/>
            <pc:sldMk cId="1435405406" sldId="447"/>
            <ac:spMk id="3" creationId="{F80BEC44-E4CC-DB72-9F5E-9AED20E382C3}"/>
          </ac:spMkLst>
        </pc:spChg>
      </pc:sldChg>
      <pc:sldChg chg="addSp delSp modSp mod">
        <pc:chgData name="Laura Ximena Cifuentes Alba" userId="e8b26861-67ca-4d98-98de-54ccc2dc1596" providerId="ADAL" clId="{BEB65B91-9A99-42BB-949E-32D0E0D9B556}" dt="2026-04-29T22:40:39.535" v="866" actId="1076"/>
        <pc:sldMkLst>
          <pc:docMk/>
          <pc:sldMk cId="1998035754" sldId="450"/>
        </pc:sldMkLst>
        <pc:spChg chg="mod ord">
          <ac:chgData name="Laura Ximena Cifuentes Alba" userId="e8b26861-67ca-4d98-98de-54ccc2dc1596" providerId="ADAL" clId="{BEB65B91-9A99-42BB-949E-32D0E0D9B556}" dt="2026-04-29T22:40:39.535" v="866" actId="1076"/>
          <ac:spMkLst>
            <pc:docMk/>
            <pc:sldMk cId="1998035754" sldId="450"/>
            <ac:spMk id="4" creationId="{88A12AC2-B4EB-B44D-41FC-EF7FC18A18D6}"/>
          </ac:spMkLst>
        </pc:spChg>
        <pc:spChg chg="add mod">
          <ac:chgData name="Laura Ximena Cifuentes Alba" userId="e8b26861-67ca-4d98-98de-54ccc2dc1596" providerId="ADAL" clId="{BEB65B91-9A99-42BB-949E-32D0E0D9B556}" dt="2026-04-29T22:39:40.751" v="850" actId="1076"/>
          <ac:spMkLst>
            <pc:docMk/>
            <pc:sldMk cId="1998035754" sldId="450"/>
            <ac:spMk id="5" creationId="{BBB312C6-10AC-3734-A7F3-02977F54F9AA}"/>
          </ac:spMkLst>
        </pc:spChg>
        <pc:picChg chg="add mod modCrop">
          <ac:chgData name="Laura Ximena Cifuentes Alba" userId="e8b26861-67ca-4d98-98de-54ccc2dc1596" providerId="ADAL" clId="{BEB65B91-9A99-42BB-949E-32D0E0D9B556}" dt="2026-04-29T22:37:34.404" v="822" actId="1076"/>
          <ac:picMkLst>
            <pc:docMk/>
            <pc:sldMk cId="1998035754" sldId="450"/>
            <ac:picMk id="3" creationId="{F78F16D9-1043-4A4A-A6BD-6427A8D6DF2A}"/>
          </ac:picMkLst>
        </pc:picChg>
        <pc:picChg chg="del">
          <ac:chgData name="Laura Ximena Cifuentes Alba" userId="e8b26861-67ca-4d98-98de-54ccc2dc1596" providerId="ADAL" clId="{BEB65B91-9A99-42BB-949E-32D0E0D9B556}" dt="2026-04-29T17:17:25.019" v="8" actId="478"/>
          <ac:picMkLst>
            <pc:docMk/>
            <pc:sldMk cId="1998035754" sldId="450"/>
            <ac:picMk id="8" creationId="{9C5B58DD-1FD4-B42C-897F-D2684D35C9FE}"/>
          </ac:picMkLst>
        </pc:picChg>
        <pc:picChg chg="mod ord">
          <ac:chgData name="Laura Ximena Cifuentes Alba" userId="e8b26861-67ca-4d98-98de-54ccc2dc1596" providerId="ADAL" clId="{BEB65B91-9A99-42BB-949E-32D0E0D9B556}" dt="2026-04-29T22:37:58.323" v="830" actId="1076"/>
          <ac:picMkLst>
            <pc:docMk/>
            <pc:sldMk cId="1998035754" sldId="450"/>
            <ac:picMk id="11" creationId="{544A2440-E7FC-63B1-A304-FED40EAA1AE0}"/>
          </ac:picMkLst>
        </pc:picChg>
      </pc:sldChg>
      <pc:sldChg chg="modSp mod">
        <pc:chgData name="Laura Ximena Cifuentes Alba" userId="e8b26861-67ca-4d98-98de-54ccc2dc1596" providerId="ADAL" clId="{BEB65B91-9A99-42BB-949E-32D0E0D9B556}" dt="2026-04-29T22:49:33.372" v="1076" actId="114"/>
        <pc:sldMkLst>
          <pc:docMk/>
          <pc:sldMk cId="1460668581" sldId="451"/>
        </pc:sldMkLst>
        <pc:spChg chg="mod">
          <ac:chgData name="Laura Ximena Cifuentes Alba" userId="e8b26861-67ca-4d98-98de-54ccc2dc1596" providerId="ADAL" clId="{BEB65B91-9A99-42BB-949E-32D0E0D9B556}" dt="2026-04-29T22:49:33.372" v="1076" actId="114"/>
          <ac:spMkLst>
            <pc:docMk/>
            <pc:sldMk cId="1460668581" sldId="451"/>
            <ac:spMk id="2" creationId="{9EC448D3-CC6B-D660-0C26-9A6CEC09E93F}"/>
          </ac:spMkLst>
        </pc:spChg>
      </pc:sldChg>
      <pc:sldChg chg="modSp mod">
        <pc:chgData name="Laura Ximena Cifuentes Alba" userId="e8b26861-67ca-4d98-98de-54ccc2dc1596" providerId="ADAL" clId="{BEB65B91-9A99-42BB-949E-32D0E0D9B556}" dt="2026-04-29T22:28:07.129" v="722" actId="1076"/>
        <pc:sldMkLst>
          <pc:docMk/>
          <pc:sldMk cId="3198886932" sldId="452"/>
        </pc:sldMkLst>
        <pc:spChg chg="mod">
          <ac:chgData name="Laura Ximena Cifuentes Alba" userId="e8b26861-67ca-4d98-98de-54ccc2dc1596" providerId="ADAL" clId="{BEB65B91-9A99-42BB-949E-32D0E0D9B556}" dt="2026-04-29T22:28:07.129" v="722" actId="1076"/>
          <ac:spMkLst>
            <pc:docMk/>
            <pc:sldMk cId="3198886932" sldId="452"/>
            <ac:spMk id="5" creationId="{0D94C423-9C28-5B2B-6ECE-4521D2F728AE}"/>
          </ac:spMkLst>
        </pc:spChg>
      </pc:sldChg>
      <pc:sldChg chg="modSp mod">
        <pc:chgData name="Laura Ximena Cifuentes Alba" userId="e8b26861-67ca-4d98-98de-54ccc2dc1596" providerId="ADAL" clId="{BEB65B91-9A99-42BB-949E-32D0E0D9B556}" dt="2026-04-29T22:33:24.079" v="792" actId="1076"/>
        <pc:sldMkLst>
          <pc:docMk/>
          <pc:sldMk cId="2299481299" sldId="453"/>
        </pc:sldMkLst>
        <pc:spChg chg="mod">
          <ac:chgData name="Laura Ximena Cifuentes Alba" userId="e8b26861-67ca-4d98-98de-54ccc2dc1596" providerId="ADAL" clId="{BEB65B91-9A99-42BB-949E-32D0E0D9B556}" dt="2026-04-29T22:33:24.079" v="792" actId="1076"/>
          <ac:spMkLst>
            <pc:docMk/>
            <pc:sldMk cId="2299481299" sldId="453"/>
            <ac:spMk id="8" creationId="{4D0A3668-E21D-8570-1DC0-68218A3CFC48}"/>
          </ac:spMkLst>
        </pc:spChg>
      </pc:sldChg>
      <pc:sldChg chg="modSp mod">
        <pc:chgData name="Laura Ximena Cifuentes Alba" userId="e8b26861-67ca-4d98-98de-54ccc2dc1596" providerId="ADAL" clId="{BEB65B91-9A99-42BB-949E-32D0E0D9B556}" dt="2026-04-29T22:25:10.092" v="703" actId="6549"/>
        <pc:sldMkLst>
          <pc:docMk/>
          <pc:sldMk cId="925732361" sldId="454"/>
        </pc:sldMkLst>
        <pc:spChg chg="mod">
          <ac:chgData name="Laura Ximena Cifuentes Alba" userId="e8b26861-67ca-4d98-98de-54ccc2dc1596" providerId="ADAL" clId="{BEB65B91-9A99-42BB-949E-32D0E0D9B556}" dt="2026-04-29T22:25:10.092" v="703" actId="6549"/>
          <ac:spMkLst>
            <pc:docMk/>
            <pc:sldMk cId="925732361" sldId="454"/>
            <ac:spMk id="3" creationId="{899A5D96-EDD2-8530-053C-F63A2EBBA510}"/>
          </ac:spMkLst>
        </pc:spChg>
        <pc:picChg chg="mod">
          <ac:chgData name="Laura Ximena Cifuentes Alba" userId="e8b26861-67ca-4d98-98de-54ccc2dc1596" providerId="ADAL" clId="{BEB65B91-9A99-42BB-949E-32D0E0D9B556}" dt="2026-04-29T22:24:47.230" v="698" actId="1076"/>
          <ac:picMkLst>
            <pc:docMk/>
            <pc:sldMk cId="925732361" sldId="454"/>
            <ac:picMk id="4" creationId="{C6C4D261-B982-85D4-3577-794F635572D0}"/>
          </ac:picMkLst>
        </pc:picChg>
      </pc:sldChg>
    </pc:docChg>
  </pc:docChgLst>
  <pc:docChgLst>
    <pc:chgData name="Yady Valentina Muenala Peña" userId="e0d2382f-d03f-43e4-bafc-7bacdef4fb83" providerId="ADAL" clId="{A7C85AD5-F624-4DE7-910A-10A81EA882BB}"/>
    <pc:docChg chg="undo custSel addSld delSld modSld">
      <pc:chgData name="Yady Valentina Muenala Peña" userId="e0d2382f-d03f-43e4-bafc-7bacdef4fb83" providerId="ADAL" clId="{A7C85AD5-F624-4DE7-910A-10A81EA882BB}" dt="2026-04-30T14:37:48.547" v="2083" actId="20577"/>
      <pc:docMkLst>
        <pc:docMk/>
      </pc:docMkLst>
      <pc:sldChg chg="modSp mod modCm">
        <pc:chgData name="Yady Valentina Muenala Peña" userId="e0d2382f-d03f-43e4-bafc-7bacdef4fb83" providerId="ADAL" clId="{A7C85AD5-F624-4DE7-910A-10A81EA882BB}" dt="2026-04-30T14:37:48.547" v="2083" actId="20577"/>
        <pc:sldMkLst>
          <pc:docMk/>
          <pc:sldMk cId="416048351" sldId="434"/>
        </pc:sldMkLst>
        <pc:spChg chg="mod">
          <ac:chgData name="Yady Valentina Muenala Peña" userId="e0d2382f-d03f-43e4-bafc-7bacdef4fb83" providerId="ADAL" clId="{A7C85AD5-F624-4DE7-910A-10A81EA882BB}" dt="2026-04-30T14:37:32.457" v="2080" actId="14100"/>
          <ac:spMkLst>
            <pc:docMk/>
            <pc:sldMk cId="416048351" sldId="434"/>
            <ac:spMk id="4" creationId="{D34CDD2A-B32D-66EB-2BEB-D97FD2C242AB}"/>
          </ac:spMkLst>
        </pc:spChg>
        <pc:spChg chg="mod">
          <ac:chgData name="Yady Valentina Muenala Peña" userId="e0d2382f-d03f-43e4-bafc-7bacdef4fb83" providerId="ADAL" clId="{A7C85AD5-F624-4DE7-910A-10A81EA882BB}" dt="2026-04-30T14:37:48.547" v="2083" actId="20577"/>
          <ac:spMkLst>
            <pc:docMk/>
            <pc:sldMk cId="416048351" sldId="434"/>
            <ac:spMk id="6" creationId="{DF6AE362-AD02-5DF4-44C0-AD87B75AD6BC}"/>
          </ac:spMkLst>
        </pc:spChg>
        <pc:extLst>
          <p:ext xmlns:p="http://schemas.openxmlformats.org/presentationml/2006/main" uri="{D6D511B9-2390-475A-947B-AFAB55BFBCF1}">
            <pc226:cmChg xmlns:pc226="http://schemas.microsoft.com/office/powerpoint/2022/06/main/command" chg="mod">
              <pc226:chgData name="Yady Valentina Muenala Peña" userId="e0d2382f-d03f-43e4-bafc-7bacdef4fb83" providerId="ADAL" clId="{A7C85AD5-F624-4DE7-910A-10A81EA882BB}" dt="2026-04-30T14:37:48.547" v="2083" actId="20577"/>
              <pc2:cmMkLst xmlns:pc2="http://schemas.microsoft.com/office/powerpoint/2019/9/main/command">
                <pc:docMk/>
                <pc:sldMk cId="416048351" sldId="434"/>
                <pc2:cmMk id="{CF75A10C-547E-4CDC-AF80-AD8AB12F8164}"/>
              </pc2:cmMkLst>
            </pc226:cmChg>
          </p:ext>
        </pc:extLst>
      </pc:sldChg>
      <pc:sldChg chg="modSp mod">
        <pc:chgData name="Yady Valentina Muenala Peña" userId="e0d2382f-d03f-43e4-bafc-7bacdef4fb83" providerId="ADAL" clId="{A7C85AD5-F624-4DE7-910A-10A81EA882BB}" dt="2026-04-30T14:08:08.291" v="1698"/>
        <pc:sldMkLst>
          <pc:docMk/>
          <pc:sldMk cId="3045658849" sldId="443"/>
        </pc:sldMkLst>
        <pc:spChg chg="mod">
          <ac:chgData name="Yady Valentina Muenala Peña" userId="e0d2382f-d03f-43e4-bafc-7bacdef4fb83" providerId="ADAL" clId="{A7C85AD5-F624-4DE7-910A-10A81EA882BB}" dt="2026-04-30T14:08:08.291" v="1698"/>
          <ac:spMkLst>
            <pc:docMk/>
            <pc:sldMk cId="3045658849" sldId="443"/>
            <ac:spMk id="2" creationId="{A4D11E41-8C4A-CAC1-4E1E-37A89E037460}"/>
          </ac:spMkLst>
        </pc:spChg>
        <pc:picChg chg="mod">
          <ac:chgData name="Yady Valentina Muenala Peña" userId="e0d2382f-d03f-43e4-bafc-7bacdef4fb83" providerId="ADAL" clId="{A7C85AD5-F624-4DE7-910A-10A81EA882BB}" dt="2026-04-30T14:07:34.002" v="1695" actId="1076"/>
          <ac:picMkLst>
            <pc:docMk/>
            <pc:sldMk cId="3045658849" sldId="443"/>
            <ac:picMk id="5" creationId="{A71EEBAB-E48A-1D73-7237-CF78BE61B9E2}"/>
          </ac:picMkLst>
        </pc:picChg>
      </pc:sldChg>
      <pc:sldChg chg="modSp mod">
        <pc:chgData name="Yady Valentina Muenala Peña" userId="e0d2382f-d03f-43e4-bafc-7bacdef4fb83" providerId="ADAL" clId="{A7C85AD5-F624-4DE7-910A-10A81EA882BB}" dt="2026-04-29T19:37:30.011" v="42" actId="207"/>
        <pc:sldMkLst>
          <pc:docMk/>
          <pc:sldMk cId="2709829357" sldId="445"/>
        </pc:sldMkLst>
        <pc:spChg chg="mod">
          <ac:chgData name="Yady Valentina Muenala Peña" userId="e0d2382f-d03f-43e4-bafc-7bacdef4fb83" providerId="ADAL" clId="{A7C85AD5-F624-4DE7-910A-10A81EA882BB}" dt="2026-04-29T19:37:30.011" v="42" actId="207"/>
          <ac:spMkLst>
            <pc:docMk/>
            <pc:sldMk cId="2709829357" sldId="445"/>
            <ac:spMk id="9" creationId="{D91CB668-E7E3-5EF9-2E9F-1F979D51F4C4}"/>
          </ac:spMkLst>
        </pc:spChg>
        <pc:picChg chg="mod">
          <ac:chgData name="Yady Valentina Muenala Peña" userId="e0d2382f-d03f-43e4-bafc-7bacdef4fb83" providerId="ADAL" clId="{A7C85AD5-F624-4DE7-910A-10A81EA882BB}" dt="2026-04-29T19:37:21.962" v="41" actId="1076"/>
          <ac:picMkLst>
            <pc:docMk/>
            <pc:sldMk cId="2709829357" sldId="445"/>
            <ac:picMk id="3" creationId="{E0E6B455-7DA0-F79B-2B0B-9CF7DE4D8566}"/>
          </ac:picMkLst>
        </pc:picChg>
      </pc:sldChg>
      <pc:sldChg chg="modSp del mod">
        <pc:chgData name="Yady Valentina Muenala Peña" userId="e0d2382f-d03f-43e4-bafc-7bacdef4fb83" providerId="ADAL" clId="{A7C85AD5-F624-4DE7-910A-10A81EA882BB}" dt="2026-04-29T20:24:47.316" v="1356" actId="2696"/>
        <pc:sldMkLst>
          <pc:docMk/>
          <pc:sldMk cId="470231499" sldId="446"/>
        </pc:sldMkLst>
        <pc:spChg chg="mod">
          <ac:chgData name="Yady Valentina Muenala Peña" userId="e0d2382f-d03f-43e4-bafc-7bacdef4fb83" providerId="ADAL" clId="{A7C85AD5-F624-4DE7-910A-10A81EA882BB}" dt="2026-04-29T20:17:36.144" v="1280"/>
          <ac:spMkLst>
            <pc:docMk/>
            <pc:sldMk cId="470231499" sldId="446"/>
            <ac:spMk id="3" creationId="{4B979D15-CC5B-DCE9-7CC5-6D897777D47A}"/>
          </ac:spMkLst>
        </pc:spChg>
      </pc:sldChg>
      <pc:sldChg chg="modSp mod">
        <pc:chgData name="Yady Valentina Muenala Peña" userId="e0d2382f-d03f-43e4-bafc-7bacdef4fb83" providerId="ADAL" clId="{A7C85AD5-F624-4DE7-910A-10A81EA882BB}" dt="2026-04-29T21:04:12.313" v="1508" actId="20577"/>
        <pc:sldMkLst>
          <pc:docMk/>
          <pc:sldMk cId="1435405406" sldId="447"/>
        </pc:sldMkLst>
        <pc:spChg chg="mod">
          <ac:chgData name="Yady Valentina Muenala Peña" userId="e0d2382f-d03f-43e4-bafc-7bacdef4fb83" providerId="ADAL" clId="{A7C85AD5-F624-4DE7-910A-10A81EA882BB}" dt="2026-04-29T21:04:12.313" v="1508" actId="20577"/>
          <ac:spMkLst>
            <pc:docMk/>
            <pc:sldMk cId="1435405406" sldId="447"/>
            <ac:spMk id="3" creationId="{F80BEC44-E4CC-DB72-9F5E-9AED20E382C3}"/>
          </ac:spMkLst>
        </pc:spChg>
      </pc:sldChg>
      <pc:sldChg chg="modSp mod">
        <pc:chgData name="Yady Valentina Muenala Peña" userId="e0d2382f-d03f-43e4-bafc-7bacdef4fb83" providerId="ADAL" clId="{A7C85AD5-F624-4DE7-910A-10A81EA882BB}" dt="2026-04-29T20:29:43.198" v="1375" actId="1076"/>
        <pc:sldMkLst>
          <pc:docMk/>
          <pc:sldMk cId="3198886932" sldId="452"/>
        </pc:sldMkLst>
        <pc:spChg chg="mod">
          <ac:chgData name="Yady Valentina Muenala Peña" userId="e0d2382f-d03f-43e4-bafc-7bacdef4fb83" providerId="ADAL" clId="{A7C85AD5-F624-4DE7-910A-10A81EA882BB}" dt="2026-04-29T20:29:43.198" v="1375" actId="1076"/>
          <ac:spMkLst>
            <pc:docMk/>
            <pc:sldMk cId="3198886932" sldId="452"/>
            <ac:spMk id="5" creationId="{0D94C423-9C28-5B2B-6ECE-4521D2F728AE}"/>
          </ac:spMkLst>
        </pc:spChg>
      </pc:sldChg>
      <pc:sldChg chg="modSp mod">
        <pc:chgData name="Yady Valentina Muenala Peña" userId="e0d2382f-d03f-43e4-bafc-7bacdef4fb83" providerId="ADAL" clId="{A7C85AD5-F624-4DE7-910A-10A81EA882BB}" dt="2026-04-29T20:32:44.383" v="1438" actId="20577"/>
        <pc:sldMkLst>
          <pc:docMk/>
          <pc:sldMk cId="2299481299" sldId="453"/>
        </pc:sldMkLst>
        <pc:spChg chg="mod">
          <ac:chgData name="Yady Valentina Muenala Peña" userId="e0d2382f-d03f-43e4-bafc-7bacdef4fb83" providerId="ADAL" clId="{A7C85AD5-F624-4DE7-910A-10A81EA882BB}" dt="2026-04-29T20:32:44.383" v="1438" actId="20577"/>
          <ac:spMkLst>
            <pc:docMk/>
            <pc:sldMk cId="2299481299" sldId="453"/>
            <ac:spMk id="8" creationId="{4D0A3668-E21D-8570-1DC0-68218A3CFC48}"/>
          </ac:spMkLst>
        </pc:spChg>
      </pc:sldChg>
      <pc:sldChg chg="addSp delSp modSp add mod">
        <pc:chgData name="Yady Valentina Muenala Peña" userId="e0d2382f-d03f-43e4-bafc-7bacdef4fb83" providerId="ADAL" clId="{A7C85AD5-F624-4DE7-910A-10A81EA882BB}" dt="2026-04-30T14:22:40.875" v="1922" actId="20577"/>
        <pc:sldMkLst>
          <pc:docMk/>
          <pc:sldMk cId="925732361" sldId="454"/>
        </pc:sldMkLst>
        <pc:spChg chg="mod">
          <ac:chgData name="Yady Valentina Muenala Peña" userId="e0d2382f-d03f-43e4-bafc-7bacdef4fb83" providerId="ADAL" clId="{A7C85AD5-F624-4DE7-910A-10A81EA882BB}" dt="2026-04-30T14:22:40.875" v="1922" actId="20577"/>
          <ac:spMkLst>
            <pc:docMk/>
            <pc:sldMk cId="925732361" sldId="454"/>
            <ac:spMk id="3" creationId="{899A5D96-EDD2-8530-053C-F63A2EBBA510}"/>
          </ac:spMkLst>
        </pc:spChg>
        <pc:picChg chg="add mod ord">
          <ac:chgData name="Yady Valentina Muenala Peña" userId="e0d2382f-d03f-43e4-bafc-7bacdef4fb83" providerId="ADAL" clId="{A7C85AD5-F624-4DE7-910A-10A81EA882BB}" dt="2026-04-29T20:24:37.634" v="1354" actId="14100"/>
          <ac:picMkLst>
            <pc:docMk/>
            <pc:sldMk cId="925732361" sldId="454"/>
            <ac:picMk id="4" creationId="{C6C4D261-B982-85D4-3577-794F635572D0}"/>
          </ac:picMkLst>
        </pc:picChg>
        <pc:picChg chg="del mod">
          <ac:chgData name="Yady Valentina Muenala Peña" userId="e0d2382f-d03f-43e4-bafc-7bacdef4fb83" providerId="ADAL" clId="{A7C85AD5-F624-4DE7-910A-10A81EA882BB}" dt="2026-04-29T19:52:14.904" v="722" actId="478"/>
          <ac:picMkLst>
            <pc:docMk/>
            <pc:sldMk cId="925732361" sldId="454"/>
            <ac:picMk id="8" creationId="{1436F2B1-21D6-CD52-4ACF-89D0B8375AD1}"/>
          </ac:picMkLst>
        </pc:picChg>
      </pc:sldChg>
      <pc:sldChg chg="add del">
        <pc:chgData name="Yady Valentina Muenala Peña" userId="e0d2382f-d03f-43e4-bafc-7bacdef4fb83" providerId="ADAL" clId="{A7C85AD5-F624-4DE7-910A-10A81EA882BB}" dt="2026-04-30T14:25:06.959" v="1940" actId="47"/>
        <pc:sldMkLst>
          <pc:docMk/>
          <pc:sldMk cId="171061479" sldId="455"/>
        </pc:sldMkLst>
      </pc:sldChg>
      <pc:sldChg chg="addSp delSp new del mod">
        <pc:chgData name="Yady Valentina Muenala Peña" userId="e0d2382f-d03f-43e4-bafc-7bacdef4fb83" providerId="ADAL" clId="{A7C85AD5-F624-4DE7-910A-10A81EA882BB}" dt="2026-04-30T14:21:18.246" v="1896" actId="47"/>
        <pc:sldMkLst>
          <pc:docMk/>
          <pc:sldMk cId="936133043" sldId="455"/>
        </pc:sldMkLst>
        <pc:spChg chg="add del">
          <ac:chgData name="Yady Valentina Muenala Peña" userId="e0d2382f-d03f-43e4-bafc-7bacdef4fb83" providerId="ADAL" clId="{A7C85AD5-F624-4DE7-910A-10A81EA882BB}" dt="2026-04-30T14:21:15.285" v="1895" actId="22"/>
          <ac:spMkLst>
            <pc:docMk/>
            <pc:sldMk cId="936133043" sldId="455"/>
            <ac:spMk id="6" creationId="{EF6C1CAF-D31D-DA08-F6DB-EE4F71F432E0}"/>
          </ac:spMkLst>
        </pc:spChg>
      </pc:sldChg>
      <pc:sldChg chg="new del">
        <pc:chgData name="Yady Valentina Muenala Peña" userId="e0d2382f-d03f-43e4-bafc-7bacdef4fb83" providerId="ADAL" clId="{A7C85AD5-F624-4DE7-910A-10A81EA882BB}" dt="2026-04-29T20:34:51.751" v="1445" actId="680"/>
        <pc:sldMkLst>
          <pc:docMk/>
          <pc:sldMk cId="3044924616" sldId="455"/>
        </pc:sldMkLst>
      </pc:sldChg>
    </pc:docChg>
  </pc:docChgLst>
  <pc:docChgLst>
    <pc:chgData name="Paula Andrea Borja Corredor" userId="229b9546-8dfe-450b-a4bb-77553c99c2d3" providerId="ADAL" clId="{5BD8BE87-A8C1-4E58-829E-6A2CDEA07616}"/>
    <pc:docChg chg="undo custSel modSld">
      <pc:chgData name="Paula Andrea Borja Corredor" userId="229b9546-8dfe-450b-a4bb-77553c99c2d3" providerId="ADAL" clId="{5BD8BE87-A8C1-4E58-829E-6A2CDEA07616}" dt="2026-04-30T22:42:43.219" v="207" actId="20577"/>
      <pc:docMkLst>
        <pc:docMk/>
      </pc:docMkLst>
      <pc:sldChg chg="modSp mod">
        <pc:chgData name="Paula Andrea Borja Corredor" userId="229b9546-8dfe-450b-a4bb-77553c99c2d3" providerId="ADAL" clId="{5BD8BE87-A8C1-4E58-829E-6A2CDEA07616}" dt="2026-04-30T22:42:43.219" v="207" actId="20577"/>
        <pc:sldMkLst>
          <pc:docMk/>
          <pc:sldMk cId="416048351" sldId="434"/>
        </pc:sldMkLst>
        <pc:spChg chg="mod">
          <ac:chgData name="Paula Andrea Borja Corredor" userId="229b9546-8dfe-450b-a4bb-77553c99c2d3" providerId="ADAL" clId="{5BD8BE87-A8C1-4E58-829E-6A2CDEA07616}" dt="2026-04-30T22:42:43.219" v="207" actId="20577"/>
          <ac:spMkLst>
            <pc:docMk/>
            <pc:sldMk cId="416048351" sldId="434"/>
            <ac:spMk id="4" creationId="{D34CDD2A-B32D-66EB-2BEB-D97FD2C242AB}"/>
          </ac:spMkLst>
        </pc:spChg>
      </pc:sldChg>
      <pc:sldChg chg="modSp mod">
        <pc:chgData name="Paula Andrea Borja Corredor" userId="229b9546-8dfe-450b-a4bb-77553c99c2d3" providerId="ADAL" clId="{5BD8BE87-A8C1-4E58-829E-6A2CDEA07616}" dt="2026-04-29T17:13:11.825" v="100" actId="20577"/>
        <pc:sldMkLst>
          <pc:docMk/>
          <pc:sldMk cId="927121308" sldId="440"/>
        </pc:sldMkLst>
        <pc:spChg chg="mod">
          <ac:chgData name="Paula Andrea Borja Corredor" userId="229b9546-8dfe-450b-a4bb-77553c99c2d3" providerId="ADAL" clId="{5BD8BE87-A8C1-4E58-829E-6A2CDEA07616}" dt="2026-04-29T17:13:11.825" v="100" actId="20577"/>
          <ac:spMkLst>
            <pc:docMk/>
            <pc:sldMk cId="927121308" sldId="440"/>
            <ac:spMk id="3" creationId="{C2D39C10-A90E-41D5-CD40-36772CCA60B0}"/>
          </ac:spMkLst>
        </pc:spChg>
        <pc:graphicFrameChg chg="modGraphic">
          <ac:chgData name="Paula Andrea Borja Corredor" userId="229b9546-8dfe-450b-a4bb-77553c99c2d3" providerId="ADAL" clId="{5BD8BE87-A8C1-4E58-829E-6A2CDEA07616}" dt="2026-04-29T16:08:20.069" v="47" actId="20577"/>
          <ac:graphicFrameMkLst>
            <pc:docMk/>
            <pc:sldMk cId="927121308" sldId="440"/>
            <ac:graphicFrameMk id="2" creationId="{C3520027-4755-C39B-2F3A-0C1AC40E2115}"/>
          </ac:graphicFrameMkLst>
        </pc:graphicFrameChg>
      </pc:sldChg>
      <pc:sldChg chg="modSp mod">
        <pc:chgData name="Paula Andrea Borja Corredor" userId="229b9546-8dfe-450b-a4bb-77553c99c2d3" providerId="ADAL" clId="{5BD8BE87-A8C1-4E58-829E-6A2CDEA07616}" dt="2026-04-29T16:10:22.202" v="77" actId="1076"/>
        <pc:sldMkLst>
          <pc:docMk/>
          <pc:sldMk cId="3045658849" sldId="443"/>
        </pc:sldMkLst>
        <pc:picChg chg="mod">
          <ac:chgData name="Paula Andrea Borja Corredor" userId="229b9546-8dfe-450b-a4bb-77553c99c2d3" providerId="ADAL" clId="{5BD8BE87-A8C1-4E58-829E-6A2CDEA07616}" dt="2026-04-29T16:10:22.202" v="77" actId="1076"/>
          <ac:picMkLst>
            <pc:docMk/>
            <pc:sldMk cId="3045658849" sldId="443"/>
            <ac:picMk id="5" creationId="{A71EEBAB-E48A-1D73-7237-CF78BE61B9E2}"/>
          </ac:picMkLst>
        </pc:picChg>
      </pc:sldChg>
      <pc:sldChg chg="modSp mod">
        <pc:chgData name="Paula Andrea Borja Corredor" userId="229b9546-8dfe-450b-a4bb-77553c99c2d3" providerId="ADAL" clId="{5BD8BE87-A8C1-4E58-829E-6A2CDEA07616}" dt="2026-04-29T15:24:01.076" v="20" actId="20577"/>
        <pc:sldMkLst>
          <pc:docMk/>
          <pc:sldMk cId="470231499" sldId="446"/>
        </pc:sldMkLst>
        <pc:spChg chg="mod">
          <ac:chgData name="Paula Andrea Borja Corredor" userId="229b9546-8dfe-450b-a4bb-77553c99c2d3" providerId="ADAL" clId="{5BD8BE87-A8C1-4E58-829E-6A2CDEA07616}" dt="2026-04-29T15:24:01.076" v="20" actId="20577"/>
          <ac:spMkLst>
            <pc:docMk/>
            <pc:sldMk cId="470231499" sldId="446"/>
            <ac:spMk id="3" creationId="{4B979D15-CC5B-DCE9-7CC5-6D897777D47A}"/>
          </ac:spMkLst>
        </pc:spChg>
      </pc:sldChg>
      <pc:sldChg chg="modSp mod">
        <pc:chgData name="Paula Andrea Borja Corredor" userId="229b9546-8dfe-450b-a4bb-77553c99c2d3" providerId="ADAL" clId="{5BD8BE87-A8C1-4E58-829E-6A2CDEA07616}" dt="2026-04-29T17:13:30.402" v="106" actId="20577"/>
        <pc:sldMkLst>
          <pc:docMk/>
          <pc:sldMk cId="1435405406" sldId="447"/>
        </pc:sldMkLst>
        <pc:spChg chg="mod">
          <ac:chgData name="Paula Andrea Borja Corredor" userId="229b9546-8dfe-450b-a4bb-77553c99c2d3" providerId="ADAL" clId="{5BD8BE87-A8C1-4E58-829E-6A2CDEA07616}" dt="2026-04-29T17:13:30.402" v="106" actId="20577"/>
          <ac:spMkLst>
            <pc:docMk/>
            <pc:sldMk cId="1435405406" sldId="447"/>
            <ac:spMk id="3" creationId="{F80BEC44-E4CC-DB72-9F5E-9AED20E382C3}"/>
          </ac:spMkLst>
        </pc:spChg>
      </pc:sldChg>
      <pc:sldChg chg="modSp mod">
        <pc:chgData name="Paula Andrea Borja Corredor" userId="229b9546-8dfe-450b-a4bb-77553c99c2d3" providerId="ADAL" clId="{5BD8BE87-A8C1-4E58-829E-6A2CDEA07616}" dt="2026-04-29T15:27:32.986" v="32" actId="20577"/>
        <pc:sldMkLst>
          <pc:docMk/>
          <pc:sldMk cId="3198886932" sldId="452"/>
        </pc:sldMkLst>
        <pc:spChg chg="mod">
          <ac:chgData name="Paula Andrea Borja Corredor" userId="229b9546-8dfe-450b-a4bb-77553c99c2d3" providerId="ADAL" clId="{5BD8BE87-A8C1-4E58-829E-6A2CDEA07616}" dt="2026-04-29T15:27:32.986" v="32" actId="20577"/>
          <ac:spMkLst>
            <pc:docMk/>
            <pc:sldMk cId="3198886932" sldId="452"/>
            <ac:spMk id="5" creationId="{0D94C423-9C28-5B2B-6ECE-4521D2F728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85B4739-9E32-4E84-D8A6-663D4789D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B06C4100-6C81-06BC-FBAD-CBEDB04380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23C81C-2A0B-6345-8DC1-486845094AA6}" type="datetimeFigureOut">
              <a:rPr lang="es-CO" smtClean="0"/>
              <a:t>30/04/2026</a:t>
            </a:fld>
            <a:endParaRPr lang="es-CO"/>
          </a:p>
        </p:txBody>
      </p:sp>
      <p:sp>
        <p:nvSpPr>
          <p:cNvPr id="4" name="Marcador de pie de página 3">
            <a:extLst>
              <a:ext uri="{FF2B5EF4-FFF2-40B4-BE49-F238E27FC236}">
                <a16:creationId xmlns:a16="http://schemas.microsoft.com/office/drawing/2014/main" id="{E6F1AC5C-6734-0F0D-6028-A212CBCFE9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BA8E7D9A-AD8D-7232-9839-A107EB3E35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E65CD-08A0-C04E-859D-2693FB8A377F}" type="slidenum">
              <a:rPr lang="es-CO" smtClean="0"/>
              <a:t>‹Nº›</a:t>
            </a:fld>
            <a:endParaRPr lang="es-CO"/>
          </a:p>
        </p:txBody>
      </p:sp>
    </p:spTree>
    <p:extLst>
      <p:ext uri="{BB962C8B-B14F-4D97-AF65-F5344CB8AC3E}">
        <p14:creationId xmlns:p14="http://schemas.microsoft.com/office/powerpoint/2010/main" val="2234626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1F72E-80CF-4EA5-B4F7-F203EA29518A}" type="datetimeFigureOut">
              <a:rPr lang="es-CO" smtClean="0"/>
              <a:t>30/04/2026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FAD44-8155-4C62-AB69-CA9A57B96033}" type="slidenum">
              <a:rPr lang="es-CO" smtClean="0"/>
              <a:t>‹Nº›</a:t>
            </a:fld>
            <a:endParaRPr lang="es-CO"/>
          </a:p>
        </p:txBody>
      </p:sp>
    </p:spTree>
    <p:extLst>
      <p:ext uri="{BB962C8B-B14F-4D97-AF65-F5344CB8AC3E}">
        <p14:creationId xmlns:p14="http://schemas.microsoft.com/office/powerpoint/2010/main" val="27427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3DECF-F1B8-DA06-4BAF-B59F66BF976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A2A182-E098-58DC-EE0F-7FA7402077C3}"/>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E951622D-D16B-9D31-E8A8-53544C78BA49}"/>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CF39F5FC-F493-014C-932D-C2DC1BF56BB6}"/>
              </a:ext>
            </a:extLst>
          </p:cNvPr>
          <p:cNvSpPr>
            <a:spLocks noGrp="1"/>
          </p:cNvSpPr>
          <p:nvPr>
            <p:ph type="sldNum" sz="quarter" idx="5"/>
          </p:nvPr>
        </p:nvSpPr>
        <p:spPr/>
        <p:txBody>
          <a:bodyPr/>
          <a:lstStyle/>
          <a:p>
            <a:fld id="{069FAD44-8155-4C62-AB69-CA9A57B96033}" type="slidenum">
              <a:rPr lang="es-CO" smtClean="0"/>
              <a:t>6</a:t>
            </a:fld>
            <a:endParaRPr lang="es-CO"/>
          </a:p>
        </p:txBody>
      </p:sp>
    </p:spTree>
    <p:extLst>
      <p:ext uri="{BB962C8B-B14F-4D97-AF65-F5344CB8AC3E}">
        <p14:creationId xmlns:p14="http://schemas.microsoft.com/office/powerpoint/2010/main" val="1046162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sv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sv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0.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83A2203-4B62-4C10-8EFC-65CA5DDF4476}"/>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53619" y="2705482"/>
            <a:ext cx="3151681" cy="3118330"/>
          </a:xfrm>
          <a:prstGeom prst="rect">
            <a:avLst/>
          </a:prstGeom>
        </p:spPr>
      </p:pic>
      <p:sp>
        <p:nvSpPr>
          <p:cNvPr id="10" name="Diagrama de flujo: conector 9">
            <a:extLst>
              <a:ext uri="{FF2B5EF4-FFF2-40B4-BE49-F238E27FC236}">
                <a16:creationId xmlns:a16="http://schemas.microsoft.com/office/drawing/2014/main" id="{CE3AD0C8-A690-4951-974F-AA70D0EEBEE1}"/>
              </a:ext>
            </a:extLst>
          </p:cNvPr>
          <p:cNvSpPr/>
          <p:nvPr userDrawn="1"/>
        </p:nvSpPr>
        <p:spPr>
          <a:xfrm>
            <a:off x="5766519" y="1455201"/>
            <a:ext cx="7774480" cy="7774480"/>
          </a:xfrm>
          <a:prstGeom prst="flowChartConnector">
            <a:avLst/>
          </a:prstGeom>
          <a:noFill/>
          <a:ln w="57150">
            <a:solidFill>
              <a:srgbClr val="B28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Marcador de posición de imagen 12">
            <a:extLst>
              <a:ext uri="{FF2B5EF4-FFF2-40B4-BE49-F238E27FC236}">
                <a16:creationId xmlns:a16="http://schemas.microsoft.com/office/drawing/2014/main" id="{D39373E1-4788-4E83-9CCF-73C99790E0B8}"/>
              </a:ext>
            </a:extLst>
          </p:cNvPr>
          <p:cNvSpPr>
            <a:spLocks noGrp="1"/>
          </p:cNvSpPr>
          <p:nvPr>
            <p:ph type="pic" sz="quarter" idx="10"/>
          </p:nvPr>
        </p:nvSpPr>
        <p:spPr>
          <a:xfrm>
            <a:off x="6095999" y="1838571"/>
            <a:ext cx="7127543" cy="7128456"/>
          </a:xfrm>
          <a:prstGeom prst="flowChartConnector">
            <a:avLst/>
          </a:prstGeom>
          <a:solidFill>
            <a:schemeClr val="bg1">
              <a:lumMod val="95000"/>
            </a:schemeClr>
          </a:solidFill>
        </p:spPr>
        <p:txBody>
          <a:bodyPr/>
          <a:lstStyle/>
          <a:p>
            <a:endParaRPr lang="es-CO"/>
          </a:p>
        </p:txBody>
      </p:sp>
      <p:pic>
        <p:nvPicPr>
          <p:cNvPr id="13" name="Gráfico 12">
            <a:extLst>
              <a:ext uri="{FF2B5EF4-FFF2-40B4-BE49-F238E27FC236}">
                <a16:creationId xmlns:a16="http://schemas.microsoft.com/office/drawing/2014/main" id="{1E04A440-8982-4122-B1AC-E890A92FEA4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614974" y="455250"/>
            <a:ext cx="2962049" cy="858372"/>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835355" y="1833207"/>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849869" y="3425824"/>
            <a:ext cx="4214588" cy="2648953"/>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0705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6" name="Marcador de texto 2">
            <a:extLst>
              <a:ext uri="{FF2B5EF4-FFF2-40B4-BE49-F238E27FC236}">
                <a16:creationId xmlns:a16="http://schemas.microsoft.com/office/drawing/2014/main" id="{428C91D1-80A8-4225-88D2-E489987BA89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8" name="Gráfico 17">
            <a:extLst>
              <a:ext uri="{FF2B5EF4-FFF2-40B4-BE49-F238E27FC236}">
                <a16:creationId xmlns:a16="http://schemas.microsoft.com/office/drawing/2014/main" id="{CE7BF810-7CFC-4691-A25D-14731651110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
        <p:nvSpPr>
          <p:cNvPr id="19" name="Rectángulo: esquinas redondeadas 18">
            <a:extLst>
              <a:ext uri="{FF2B5EF4-FFF2-40B4-BE49-F238E27FC236}">
                <a16:creationId xmlns:a16="http://schemas.microsoft.com/office/drawing/2014/main" id="{40881EC0-4358-4EBC-8A75-DE9E596E1B7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654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sp>
        <p:nvSpPr>
          <p:cNvPr id="14" name="Marcador de texto 2">
            <a:extLst>
              <a:ext uri="{FF2B5EF4-FFF2-40B4-BE49-F238E27FC236}">
                <a16:creationId xmlns:a16="http://schemas.microsoft.com/office/drawing/2014/main" id="{9634BF03-CD1A-4FD5-8390-24B97D96CC3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pic>
        <p:nvPicPr>
          <p:cNvPr id="18" name="Gráfico 17">
            <a:extLst>
              <a:ext uri="{FF2B5EF4-FFF2-40B4-BE49-F238E27FC236}">
                <a16:creationId xmlns:a16="http://schemas.microsoft.com/office/drawing/2014/main" id="{87E29ECC-6851-4746-97B4-C01BF4C2332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4368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65679-853C-4480-AD0D-FA2FBC60DD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65CA6-1E05-4739-B103-B6A17F7735EA}"/>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DD0CA-36D8-48C3-959E-31A537452224}"/>
              </a:ext>
            </a:extLst>
          </p:cNvPr>
          <p:cNvSpPr>
            <a:spLocks noGrp="1"/>
          </p:cNvSpPr>
          <p:nvPr>
            <p:ph type="dt" sz="half" idx="10"/>
          </p:nvPr>
        </p:nvSpPr>
        <p:spPr>
          <a:xfrm>
            <a:off x="838200" y="6356350"/>
            <a:ext cx="2743200" cy="365125"/>
          </a:xfrm>
          <a:prstGeom prst="rect">
            <a:avLst/>
          </a:prstGeom>
        </p:spPr>
        <p:txBody>
          <a:bodyPr/>
          <a:lstStyle/>
          <a:p>
            <a:fld id="{89CC755B-18F7-4B3D-BF2E-D5EF19176138}" type="datetimeFigureOut">
              <a:rPr lang="es-CO" smtClean="0"/>
              <a:t>30/04/2026</a:t>
            </a:fld>
            <a:endParaRPr lang="es-CO"/>
          </a:p>
        </p:txBody>
      </p:sp>
      <p:sp>
        <p:nvSpPr>
          <p:cNvPr id="5" name="Marcador de pie de página 4">
            <a:extLst>
              <a:ext uri="{FF2B5EF4-FFF2-40B4-BE49-F238E27FC236}">
                <a16:creationId xmlns:a16="http://schemas.microsoft.com/office/drawing/2014/main" id="{363D17A0-A2D5-4FDB-9826-70A238EF360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CD0B767-DF28-4120-B698-2C0960DF2399}"/>
              </a:ext>
            </a:extLst>
          </p:cNvPr>
          <p:cNvSpPr>
            <a:spLocks noGrp="1"/>
          </p:cNvSpPr>
          <p:nvPr>
            <p:ph type="sldNum" sz="quarter" idx="12"/>
          </p:nvPr>
        </p:nvSpPr>
        <p:spPr>
          <a:xfrm>
            <a:off x="8610600" y="6356350"/>
            <a:ext cx="2743200" cy="365125"/>
          </a:xfrm>
          <a:prstGeom prst="rect">
            <a:avLst/>
          </a:prstGeom>
        </p:spPr>
        <p:txBody>
          <a:bodyPr/>
          <a:lstStyle/>
          <a:p>
            <a:fld id="{37043296-7ECA-4F6D-A027-B04BC89C4200}" type="slidenum">
              <a:rPr lang="es-CO" smtClean="0"/>
              <a:t>‹Nº›</a:t>
            </a:fld>
            <a:endParaRPr lang="es-CO"/>
          </a:p>
        </p:txBody>
      </p:sp>
      <p:sp>
        <p:nvSpPr>
          <p:cNvPr id="7" name="Rectángulo 6">
            <a:extLst>
              <a:ext uri="{FF2B5EF4-FFF2-40B4-BE49-F238E27FC236}">
                <a16:creationId xmlns:a16="http://schemas.microsoft.com/office/drawing/2014/main" id="{F9C1DD56-C58E-430A-99F2-B18F06FB64D3}"/>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87BCB645-7763-4627-AFFE-331A4CE4E09A}"/>
              </a:ext>
            </a:extLst>
          </p:cNvPr>
          <p:cNvSpPr/>
          <p:nvPr userDrawn="1"/>
        </p:nvSpPr>
        <p:spPr>
          <a:xfrm>
            <a:off x="530086" y="338137"/>
            <a:ext cx="50165" cy="6519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Marcador de texto 2">
            <a:extLst>
              <a:ext uri="{FF2B5EF4-FFF2-40B4-BE49-F238E27FC236}">
                <a16:creationId xmlns:a16="http://schemas.microsoft.com/office/drawing/2014/main" id="{FA92F655-BE1E-4BBF-A4FC-371EF7F6DE6E}"/>
              </a:ext>
            </a:extLst>
          </p:cNvPr>
          <p:cNvSpPr>
            <a:spLocks noGrp="1"/>
          </p:cNvSpPr>
          <p:nvPr>
            <p:ph type="body" idx="13" hasCustomPrompt="1"/>
          </p:nvPr>
        </p:nvSpPr>
        <p:spPr>
          <a:xfrm>
            <a:off x="838200" y="1576282"/>
            <a:ext cx="10642682" cy="3620468"/>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21" name="Gráfico 20">
            <a:extLst>
              <a:ext uri="{FF2B5EF4-FFF2-40B4-BE49-F238E27FC236}">
                <a16:creationId xmlns:a16="http://schemas.microsoft.com/office/drawing/2014/main" id="{3800C0AB-FC41-4B40-AE3A-4B773E773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pic>
        <p:nvPicPr>
          <p:cNvPr id="16" name="Gráfico 15">
            <a:extLst>
              <a:ext uri="{FF2B5EF4-FFF2-40B4-BE49-F238E27FC236}">
                <a16:creationId xmlns:a16="http://schemas.microsoft.com/office/drawing/2014/main" id="{D94C77E4-6DA6-402C-9CA7-26A813B977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7825" y="5874612"/>
            <a:ext cx="2292350" cy="664300"/>
          </a:xfrm>
          <a:prstGeom prst="rect">
            <a:avLst/>
          </a:prstGeom>
        </p:spPr>
      </p:pic>
    </p:spTree>
    <p:extLst>
      <p:ext uri="{BB962C8B-B14F-4D97-AF65-F5344CB8AC3E}">
        <p14:creationId xmlns:p14="http://schemas.microsoft.com/office/powerpoint/2010/main" val="303891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F773B5C4-84CE-4AB6-9FFC-55280B681F4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920830" y="706705"/>
            <a:ext cx="6271170" cy="5393634"/>
          </a:xfrm>
          <a:prstGeom prst="rect">
            <a:avLst/>
          </a:prstGeom>
        </p:spPr>
      </p:pic>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10" name="Marcador de posición de imagen 12">
            <a:extLst>
              <a:ext uri="{FF2B5EF4-FFF2-40B4-BE49-F238E27FC236}">
                <a16:creationId xmlns:a16="http://schemas.microsoft.com/office/drawing/2014/main" id="{497B6177-D8E7-48AC-9B3C-46042B2F7D83}"/>
              </a:ext>
            </a:extLst>
          </p:cNvPr>
          <p:cNvSpPr>
            <a:spLocks noGrp="1"/>
          </p:cNvSpPr>
          <p:nvPr>
            <p:ph type="pic" sz="quarter" idx="10"/>
          </p:nvPr>
        </p:nvSpPr>
        <p:spPr>
          <a:xfrm>
            <a:off x="6515100" y="1269586"/>
            <a:ext cx="4318274" cy="4318827"/>
          </a:xfrm>
          <a:prstGeom prst="flowChartConnector">
            <a:avLst/>
          </a:prstGeom>
          <a:solidFill>
            <a:schemeClr val="bg1"/>
          </a:solidFill>
        </p:spPr>
        <p:txBody>
          <a:bodyPr/>
          <a:lstStyle/>
          <a:p>
            <a:endParaRPr lang="es-CO"/>
          </a:p>
        </p:txBody>
      </p:sp>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Gráfico 20">
            <a:extLst>
              <a:ext uri="{FF2B5EF4-FFF2-40B4-BE49-F238E27FC236}">
                <a16:creationId xmlns:a16="http://schemas.microsoft.com/office/drawing/2014/main" id="{ECF08347-C5E1-40D4-B18A-882DB159518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55642" y="5818666"/>
            <a:ext cx="2292351" cy="672169"/>
          </a:xfrm>
          <a:prstGeom prst="rect">
            <a:avLst/>
          </a:prstGeom>
        </p:spPr>
      </p:pic>
    </p:spTree>
    <p:extLst>
      <p:ext uri="{BB962C8B-B14F-4D97-AF65-F5344CB8AC3E}">
        <p14:creationId xmlns:p14="http://schemas.microsoft.com/office/powerpoint/2010/main" val="80298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F2C0BCDA-A511-4E37-AFE4-FB72E2274A4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06276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8" name="Gráfico 7">
            <a:extLst>
              <a:ext uri="{FF2B5EF4-FFF2-40B4-BE49-F238E27FC236}">
                <a16:creationId xmlns:a16="http://schemas.microsoft.com/office/drawing/2014/main" id="{5F734FBF-2282-4DF2-A458-F400CF4489A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Tree>
    <p:extLst>
      <p:ext uri="{BB962C8B-B14F-4D97-AF65-F5344CB8AC3E}">
        <p14:creationId xmlns:p14="http://schemas.microsoft.com/office/powerpoint/2010/main" val="44721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A4F0AFD-C9B0-4D41-8171-96145E47BFA1}"/>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44DB28E2-F19E-41F2-9331-64E02BEA8DC7}"/>
              </a:ext>
            </a:extLst>
          </p:cNvPr>
          <p:cNvSpPr/>
          <p:nvPr userDrawn="1"/>
        </p:nvSpPr>
        <p:spPr>
          <a:xfrm>
            <a:off x="1039584"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8E7F0A89-E3DC-49F3-9466-E8D8A7043099}"/>
              </a:ext>
            </a:extLst>
          </p:cNvPr>
          <p:cNvSpPr/>
          <p:nvPr userDrawn="1"/>
        </p:nvSpPr>
        <p:spPr>
          <a:xfrm>
            <a:off x="4469053"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89DA87E3-1E68-4021-8D44-196C43DE04BF}"/>
              </a:ext>
            </a:extLst>
          </p:cNvPr>
          <p:cNvSpPr/>
          <p:nvPr userDrawn="1"/>
        </p:nvSpPr>
        <p:spPr>
          <a:xfrm>
            <a:off x="7912531"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C2F36180-0976-4F96-A175-0A15983ECE62}"/>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3" name="Gráfico 12">
            <a:extLst>
              <a:ext uri="{FF2B5EF4-FFF2-40B4-BE49-F238E27FC236}">
                <a16:creationId xmlns:a16="http://schemas.microsoft.com/office/drawing/2014/main" id="{0C22472A-15F2-452A-B54D-BD90F28EA90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93812" y="5818002"/>
            <a:ext cx="2292350" cy="664300"/>
          </a:xfrm>
          <a:prstGeom prst="rect">
            <a:avLst/>
          </a:prstGeom>
        </p:spPr>
      </p:pic>
      <p:sp>
        <p:nvSpPr>
          <p:cNvPr id="14" name="Marcador de texto 2">
            <a:extLst>
              <a:ext uri="{FF2B5EF4-FFF2-40B4-BE49-F238E27FC236}">
                <a16:creationId xmlns:a16="http://schemas.microsoft.com/office/drawing/2014/main" id="{D71E4FE0-34BE-4802-95F2-BE7E5889A2E4}"/>
              </a:ext>
            </a:extLst>
          </p:cNvPr>
          <p:cNvSpPr>
            <a:spLocks noGrp="1"/>
          </p:cNvSpPr>
          <p:nvPr>
            <p:ph type="body" idx="13" hasCustomPrompt="1"/>
          </p:nvPr>
        </p:nvSpPr>
        <p:spPr>
          <a:xfrm>
            <a:off x="1322841" y="246742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5" name="Marcador de texto 2">
            <a:extLst>
              <a:ext uri="{FF2B5EF4-FFF2-40B4-BE49-F238E27FC236}">
                <a16:creationId xmlns:a16="http://schemas.microsoft.com/office/drawing/2014/main" id="{CBDA24A3-B2CB-4985-A312-16F426B03B33}"/>
              </a:ext>
            </a:extLst>
          </p:cNvPr>
          <p:cNvSpPr>
            <a:spLocks noGrp="1"/>
          </p:cNvSpPr>
          <p:nvPr>
            <p:ph type="body" idx="14" hasCustomPrompt="1"/>
          </p:nvPr>
        </p:nvSpPr>
        <p:spPr>
          <a:xfrm>
            <a:off x="4756174" y="246985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6" name="Marcador de texto 2">
            <a:extLst>
              <a:ext uri="{FF2B5EF4-FFF2-40B4-BE49-F238E27FC236}">
                <a16:creationId xmlns:a16="http://schemas.microsoft.com/office/drawing/2014/main" id="{BC57874A-CCD4-4218-AC64-F2975F4972EF}"/>
              </a:ext>
            </a:extLst>
          </p:cNvPr>
          <p:cNvSpPr>
            <a:spLocks noGrp="1"/>
          </p:cNvSpPr>
          <p:nvPr>
            <p:ph type="body" idx="15" hasCustomPrompt="1"/>
          </p:nvPr>
        </p:nvSpPr>
        <p:spPr>
          <a:xfrm>
            <a:off x="8199652" y="2438111"/>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7" name="Marcador de texto 2">
            <a:extLst>
              <a:ext uri="{FF2B5EF4-FFF2-40B4-BE49-F238E27FC236}">
                <a16:creationId xmlns:a16="http://schemas.microsoft.com/office/drawing/2014/main" id="{23031889-E5A1-482C-BD5A-3950A9CC0FC7}"/>
              </a:ext>
            </a:extLst>
          </p:cNvPr>
          <p:cNvSpPr>
            <a:spLocks noGrp="1"/>
          </p:cNvSpPr>
          <p:nvPr>
            <p:ph type="body" idx="16" hasCustomPrompt="1"/>
          </p:nvPr>
        </p:nvSpPr>
        <p:spPr>
          <a:xfrm>
            <a:off x="1322840" y="1887237"/>
            <a:ext cx="2726645" cy="527645"/>
          </a:xfrm>
          <a:prstGeom prst="rect">
            <a:avLst/>
          </a:prstGeom>
        </p:spPr>
        <p:txBody>
          <a:bodyPr>
            <a:normAutofit/>
          </a:bodyPr>
          <a:lstStyle>
            <a:lvl1pPr marL="0" indent="0" algn="l">
              <a:buNone/>
              <a:defRPr sz="18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18" name="Marcador de texto 2">
            <a:extLst>
              <a:ext uri="{FF2B5EF4-FFF2-40B4-BE49-F238E27FC236}">
                <a16:creationId xmlns:a16="http://schemas.microsoft.com/office/drawing/2014/main" id="{82125490-73F6-447C-8EB8-8F213D1F3A5D}"/>
              </a:ext>
            </a:extLst>
          </p:cNvPr>
          <p:cNvSpPr>
            <a:spLocks noGrp="1"/>
          </p:cNvSpPr>
          <p:nvPr>
            <p:ph type="body" idx="17" hasCustomPrompt="1"/>
          </p:nvPr>
        </p:nvSpPr>
        <p:spPr>
          <a:xfrm>
            <a:off x="4745648" y="1903276"/>
            <a:ext cx="2665638" cy="527645"/>
          </a:xfrm>
          <a:prstGeom prst="rect">
            <a:avLst/>
          </a:prstGeom>
        </p:spPr>
        <p:txBody>
          <a:bodyPr>
            <a:normAutofit/>
          </a:bodyPr>
          <a:lstStyle>
            <a:lvl1pPr marL="0" indent="0" algn="l">
              <a:buNone/>
              <a:defRPr sz="18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a:t>
            </a:r>
          </a:p>
        </p:txBody>
      </p:sp>
      <p:sp>
        <p:nvSpPr>
          <p:cNvPr id="19" name="Marcador de texto 2">
            <a:extLst>
              <a:ext uri="{FF2B5EF4-FFF2-40B4-BE49-F238E27FC236}">
                <a16:creationId xmlns:a16="http://schemas.microsoft.com/office/drawing/2014/main" id="{DD62642F-CB79-4FE8-9D14-ADDA260837E3}"/>
              </a:ext>
            </a:extLst>
          </p:cNvPr>
          <p:cNvSpPr>
            <a:spLocks noGrp="1"/>
          </p:cNvSpPr>
          <p:nvPr>
            <p:ph type="body" idx="18" hasCustomPrompt="1"/>
          </p:nvPr>
        </p:nvSpPr>
        <p:spPr>
          <a:xfrm>
            <a:off x="8199652" y="1887237"/>
            <a:ext cx="2640134" cy="527645"/>
          </a:xfrm>
          <a:prstGeom prst="rect">
            <a:avLst/>
          </a:prstGeom>
        </p:spPr>
        <p:txBody>
          <a:bodyPr>
            <a:normAutofit/>
          </a:bodyPr>
          <a:lstStyle>
            <a:lvl1pPr marL="0" indent="0" algn="l">
              <a:buNone/>
              <a:defRPr sz="18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3" name="Rectángulo: esquinas redondeadas 22">
            <a:extLst>
              <a:ext uri="{FF2B5EF4-FFF2-40B4-BE49-F238E27FC236}">
                <a16:creationId xmlns:a16="http://schemas.microsoft.com/office/drawing/2014/main" id="{CBC2D46B-991D-455C-8911-0FCFD445D116}"/>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911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664676F2-E131-4438-8DF5-4302D86ECD30}"/>
              </a:ext>
            </a:extLst>
          </p:cNvPr>
          <p:cNvSpPr/>
          <p:nvPr userDrawn="1"/>
        </p:nvSpPr>
        <p:spPr>
          <a:xfrm>
            <a:off x="6638912" y="5686178"/>
            <a:ext cx="3752850" cy="421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9" name="Group 62">
            <a:extLst>
              <a:ext uri="{FF2B5EF4-FFF2-40B4-BE49-F238E27FC236}">
                <a16:creationId xmlns:a16="http://schemas.microsoft.com/office/drawing/2014/main" id="{BCF9A532-7721-46EF-A277-89339B9C312E}"/>
              </a:ext>
            </a:extLst>
          </p:cNvPr>
          <p:cNvGrpSpPr/>
          <p:nvPr userDrawn="1"/>
        </p:nvGrpSpPr>
        <p:grpSpPr>
          <a:xfrm>
            <a:off x="5817627" y="1481682"/>
            <a:ext cx="5432487" cy="4409161"/>
            <a:chOff x="5774538" y="1133933"/>
            <a:chExt cx="5655462" cy="4590134"/>
          </a:xfrm>
        </p:grpSpPr>
        <p:sp>
          <p:nvSpPr>
            <p:cNvPr id="23" name="Freeform 52">
              <a:extLst>
                <a:ext uri="{FF2B5EF4-FFF2-40B4-BE49-F238E27FC236}">
                  <a16:creationId xmlns:a16="http://schemas.microsoft.com/office/drawing/2014/main" id="{449905F2-4946-4FCC-8125-DC87829518CA}"/>
                </a:ext>
              </a:extLst>
            </p:cNvPr>
            <p:cNvSpPr>
              <a:spLocks/>
            </p:cNvSpPr>
            <p:nvPr/>
          </p:nvSpPr>
          <p:spPr bwMode="auto">
            <a:xfrm>
              <a:off x="7682061" y="5653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53">
              <a:extLst>
                <a:ext uri="{FF2B5EF4-FFF2-40B4-BE49-F238E27FC236}">
                  <a16:creationId xmlns:a16="http://schemas.microsoft.com/office/drawing/2014/main" id="{A20C5CD1-AD63-4B6A-895E-7DB01B1A7F3C}"/>
                </a:ext>
              </a:extLst>
            </p:cNvPr>
            <p:cNvSpPr>
              <a:spLocks/>
            </p:cNvSpPr>
            <p:nvPr/>
          </p:nvSpPr>
          <p:spPr bwMode="auto">
            <a:xfrm>
              <a:off x="7671995" y="5667026"/>
              <a:ext cx="1848804" cy="57041"/>
            </a:xfrm>
            <a:custGeom>
              <a:avLst/>
              <a:gdLst>
                <a:gd name="T0" fmla="*/ 5504 w 5511"/>
                <a:gd name="T1" fmla="*/ 8 h 171"/>
                <a:gd name="T2" fmla="*/ 5502 w 5511"/>
                <a:gd name="T3" fmla="*/ 23 h 171"/>
                <a:gd name="T4" fmla="*/ 5494 w 5511"/>
                <a:gd name="T5" fmla="*/ 34 h 171"/>
                <a:gd name="T6" fmla="*/ 5479 w 5511"/>
                <a:gd name="T7" fmla="*/ 43 h 171"/>
                <a:gd name="T8" fmla="*/ 5455 w 5511"/>
                <a:gd name="T9" fmla="*/ 52 h 171"/>
                <a:gd name="T10" fmla="*/ 5435 w 5511"/>
                <a:gd name="T11" fmla="*/ 56 h 171"/>
                <a:gd name="T12" fmla="*/ 5379 w 5511"/>
                <a:gd name="T13" fmla="*/ 67 h 171"/>
                <a:gd name="T14" fmla="*/ 5257 w 5511"/>
                <a:gd name="T15" fmla="*/ 77 h 171"/>
                <a:gd name="T16" fmla="*/ 5028 w 5511"/>
                <a:gd name="T17" fmla="*/ 89 h 171"/>
                <a:gd name="T18" fmla="*/ 4086 w 5511"/>
                <a:gd name="T19" fmla="*/ 106 h 171"/>
                <a:gd name="T20" fmla="*/ 3968 w 5511"/>
                <a:gd name="T21" fmla="*/ 106 h 171"/>
                <a:gd name="T22" fmla="*/ 3032 w 5511"/>
                <a:gd name="T23" fmla="*/ 107 h 171"/>
                <a:gd name="T24" fmla="*/ 2900 w 5511"/>
                <a:gd name="T25" fmla="*/ 109 h 171"/>
                <a:gd name="T26" fmla="*/ 2785 w 5511"/>
                <a:gd name="T27" fmla="*/ 109 h 171"/>
                <a:gd name="T28" fmla="*/ 2684 w 5511"/>
                <a:gd name="T29" fmla="*/ 109 h 171"/>
                <a:gd name="T30" fmla="*/ 2562 w 5511"/>
                <a:gd name="T31" fmla="*/ 108 h 171"/>
                <a:gd name="T32" fmla="*/ 2427 w 5511"/>
                <a:gd name="T33" fmla="*/ 106 h 171"/>
                <a:gd name="T34" fmla="*/ 1497 w 5511"/>
                <a:gd name="T35" fmla="*/ 106 h 171"/>
                <a:gd name="T36" fmla="*/ 1416 w 5511"/>
                <a:gd name="T37" fmla="*/ 106 h 171"/>
                <a:gd name="T38" fmla="*/ 1188 w 5511"/>
                <a:gd name="T39" fmla="*/ 104 h 171"/>
                <a:gd name="T40" fmla="*/ 971 w 5511"/>
                <a:gd name="T41" fmla="*/ 100 h 171"/>
                <a:gd name="T42" fmla="*/ 784 w 5511"/>
                <a:gd name="T43" fmla="*/ 96 h 171"/>
                <a:gd name="T44" fmla="*/ 645 w 5511"/>
                <a:gd name="T45" fmla="*/ 93 h 171"/>
                <a:gd name="T46" fmla="*/ 574 w 5511"/>
                <a:gd name="T47" fmla="*/ 92 h 171"/>
                <a:gd name="T48" fmla="*/ 392 w 5511"/>
                <a:gd name="T49" fmla="*/ 86 h 171"/>
                <a:gd name="T50" fmla="*/ 193 w 5511"/>
                <a:gd name="T51" fmla="*/ 73 h 171"/>
                <a:gd name="T52" fmla="*/ 117 w 5511"/>
                <a:gd name="T53" fmla="*/ 66 h 171"/>
                <a:gd name="T54" fmla="*/ 61 w 5511"/>
                <a:gd name="T55" fmla="*/ 54 h 171"/>
                <a:gd name="T56" fmla="*/ 38 w 5511"/>
                <a:gd name="T57" fmla="*/ 48 h 171"/>
                <a:gd name="T58" fmla="*/ 16 w 5511"/>
                <a:gd name="T59" fmla="*/ 37 h 171"/>
                <a:gd name="T60" fmla="*/ 4 w 5511"/>
                <a:gd name="T61" fmla="*/ 25 h 171"/>
                <a:gd name="T62" fmla="*/ 1 w 5511"/>
                <a:gd name="T63" fmla="*/ 43 h 171"/>
                <a:gd name="T64" fmla="*/ 2 w 5511"/>
                <a:gd name="T65" fmla="*/ 74 h 171"/>
                <a:gd name="T66" fmla="*/ 15 w 5511"/>
                <a:gd name="T67" fmla="*/ 100 h 171"/>
                <a:gd name="T68" fmla="*/ 34 w 5511"/>
                <a:gd name="T69" fmla="*/ 112 h 171"/>
                <a:gd name="T70" fmla="*/ 75 w 5511"/>
                <a:gd name="T71" fmla="*/ 127 h 171"/>
                <a:gd name="T72" fmla="*/ 125 w 5511"/>
                <a:gd name="T73" fmla="*/ 137 h 171"/>
                <a:gd name="T74" fmla="*/ 198 w 5511"/>
                <a:gd name="T75" fmla="*/ 144 h 171"/>
                <a:gd name="T76" fmla="*/ 319 w 5511"/>
                <a:gd name="T77" fmla="*/ 152 h 171"/>
                <a:gd name="T78" fmla="*/ 578 w 5511"/>
                <a:gd name="T79" fmla="*/ 166 h 171"/>
                <a:gd name="T80" fmla="*/ 2075 w 5511"/>
                <a:gd name="T81" fmla="*/ 171 h 171"/>
                <a:gd name="T82" fmla="*/ 4761 w 5511"/>
                <a:gd name="T83" fmla="*/ 167 h 171"/>
                <a:gd name="T84" fmla="*/ 5026 w 5511"/>
                <a:gd name="T85" fmla="*/ 156 h 171"/>
                <a:gd name="T86" fmla="*/ 5257 w 5511"/>
                <a:gd name="T87" fmla="*/ 144 h 171"/>
                <a:gd name="T88" fmla="*/ 5341 w 5511"/>
                <a:gd name="T89" fmla="*/ 138 h 171"/>
                <a:gd name="T90" fmla="*/ 5405 w 5511"/>
                <a:gd name="T91" fmla="*/ 130 h 171"/>
                <a:gd name="T92" fmla="*/ 5450 w 5511"/>
                <a:gd name="T93" fmla="*/ 119 h 171"/>
                <a:gd name="T94" fmla="*/ 5489 w 5511"/>
                <a:gd name="T95" fmla="*/ 101 h 171"/>
                <a:gd name="T96" fmla="*/ 5501 w 5511"/>
                <a:gd name="T97" fmla="*/ 91 h 171"/>
                <a:gd name="T98" fmla="*/ 5509 w 5511"/>
                <a:gd name="T99" fmla="*/ 72 h 171"/>
                <a:gd name="T100" fmla="*/ 5509 w 5511"/>
                <a:gd name="T101" fmla="*/ 30 h 171"/>
                <a:gd name="T102" fmla="*/ 5502 w 5511"/>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1" h="171">
                  <a:moveTo>
                    <a:pt x="5502" y="0"/>
                  </a:moveTo>
                  <a:lnTo>
                    <a:pt x="5502" y="0"/>
                  </a:lnTo>
                  <a:lnTo>
                    <a:pt x="5504" y="8"/>
                  </a:lnTo>
                  <a:lnTo>
                    <a:pt x="5504" y="15"/>
                  </a:lnTo>
                  <a:lnTo>
                    <a:pt x="5503" y="19"/>
                  </a:lnTo>
                  <a:lnTo>
                    <a:pt x="5502" y="23"/>
                  </a:lnTo>
                  <a:lnTo>
                    <a:pt x="5500" y="27"/>
                  </a:lnTo>
                  <a:lnTo>
                    <a:pt x="5497" y="31"/>
                  </a:lnTo>
                  <a:lnTo>
                    <a:pt x="5494" y="34"/>
                  </a:lnTo>
                  <a:lnTo>
                    <a:pt x="5489" y="37"/>
                  </a:lnTo>
                  <a:lnTo>
                    <a:pt x="5484" y="40"/>
                  </a:lnTo>
                  <a:lnTo>
                    <a:pt x="5479" y="43"/>
                  </a:lnTo>
                  <a:lnTo>
                    <a:pt x="5471" y="47"/>
                  </a:lnTo>
                  <a:lnTo>
                    <a:pt x="5464" y="49"/>
                  </a:lnTo>
                  <a:lnTo>
                    <a:pt x="5455" y="52"/>
                  </a:lnTo>
                  <a:lnTo>
                    <a:pt x="5445" y="54"/>
                  </a:lnTo>
                  <a:lnTo>
                    <a:pt x="5443" y="54"/>
                  </a:lnTo>
                  <a:lnTo>
                    <a:pt x="5435" y="56"/>
                  </a:lnTo>
                  <a:lnTo>
                    <a:pt x="5417" y="60"/>
                  </a:lnTo>
                  <a:lnTo>
                    <a:pt x="5387" y="66"/>
                  </a:lnTo>
                  <a:lnTo>
                    <a:pt x="5379" y="67"/>
                  </a:lnTo>
                  <a:lnTo>
                    <a:pt x="5352" y="70"/>
                  </a:lnTo>
                  <a:lnTo>
                    <a:pt x="5311" y="73"/>
                  </a:lnTo>
                  <a:lnTo>
                    <a:pt x="5257" y="77"/>
                  </a:lnTo>
                  <a:lnTo>
                    <a:pt x="5190" y="81"/>
                  </a:lnTo>
                  <a:lnTo>
                    <a:pt x="5113" y="86"/>
                  </a:lnTo>
                  <a:lnTo>
                    <a:pt x="5028" y="89"/>
                  </a:lnTo>
                  <a:lnTo>
                    <a:pt x="4935" y="91"/>
                  </a:lnTo>
                  <a:lnTo>
                    <a:pt x="4431" y="106"/>
                  </a:lnTo>
                  <a:lnTo>
                    <a:pt x="4086" y="106"/>
                  </a:lnTo>
                  <a:lnTo>
                    <a:pt x="4046" y="106"/>
                  </a:lnTo>
                  <a:lnTo>
                    <a:pt x="4007" y="106"/>
                  </a:lnTo>
                  <a:lnTo>
                    <a:pt x="3968" y="106"/>
                  </a:lnTo>
                  <a:lnTo>
                    <a:pt x="3929" y="106"/>
                  </a:lnTo>
                  <a:lnTo>
                    <a:pt x="3077" y="106"/>
                  </a:lnTo>
                  <a:lnTo>
                    <a:pt x="3032" y="107"/>
                  </a:lnTo>
                  <a:lnTo>
                    <a:pt x="2986" y="108"/>
                  </a:lnTo>
                  <a:lnTo>
                    <a:pt x="2942" y="108"/>
                  </a:lnTo>
                  <a:lnTo>
                    <a:pt x="2900" y="109"/>
                  </a:lnTo>
                  <a:lnTo>
                    <a:pt x="2859" y="109"/>
                  </a:lnTo>
                  <a:lnTo>
                    <a:pt x="2821" y="109"/>
                  </a:lnTo>
                  <a:lnTo>
                    <a:pt x="2785" y="109"/>
                  </a:lnTo>
                  <a:lnTo>
                    <a:pt x="2752" y="108"/>
                  </a:lnTo>
                  <a:lnTo>
                    <a:pt x="2720" y="109"/>
                  </a:lnTo>
                  <a:lnTo>
                    <a:pt x="2684" y="109"/>
                  </a:lnTo>
                  <a:lnTo>
                    <a:pt x="2645" y="109"/>
                  </a:lnTo>
                  <a:lnTo>
                    <a:pt x="2604" y="109"/>
                  </a:lnTo>
                  <a:lnTo>
                    <a:pt x="2562" y="108"/>
                  </a:lnTo>
                  <a:lnTo>
                    <a:pt x="2518" y="108"/>
                  </a:lnTo>
                  <a:lnTo>
                    <a:pt x="2472" y="107"/>
                  </a:lnTo>
                  <a:lnTo>
                    <a:pt x="2427" y="106"/>
                  </a:lnTo>
                  <a:lnTo>
                    <a:pt x="1575" y="106"/>
                  </a:lnTo>
                  <a:lnTo>
                    <a:pt x="1536" y="106"/>
                  </a:lnTo>
                  <a:lnTo>
                    <a:pt x="1497" y="106"/>
                  </a:lnTo>
                  <a:lnTo>
                    <a:pt x="1458" y="106"/>
                  </a:lnTo>
                  <a:lnTo>
                    <a:pt x="1418" y="106"/>
                  </a:lnTo>
                  <a:lnTo>
                    <a:pt x="1416" y="106"/>
                  </a:lnTo>
                  <a:lnTo>
                    <a:pt x="1340" y="106"/>
                  </a:lnTo>
                  <a:lnTo>
                    <a:pt x="1264" y="105"/>
                  </a:lnTo>
                  <a:lnTo>
                    <a:pt x="1188" y="104"/>
                  </a:lnTo>
                  <a:lnTo>
                    <a:pt x="1114" y="102"/>
                  </a:lnTo>
                  <a:lnTo>
                    <a:pt x="1042" y="101"/>
                  </a:lnTo>
                  <a:lnTo>
                    <a:pt x="971" y="100"/>
                  </a:lnTo>
                  <a:lnTo>
                    <a:pt x="905" y="99"/>
                  </a:lnTo>
                  <a:lnTo>
                    <a:pt x="842" y="98"/>
                  </a:lnTo>
                  <a:lnTo>
                    <a:pt x="784" y="96"/>
                  </a:lnTo>
                  <a:lnTo>
                    <a:pt x="731" y="95"/>
                  </a:lnTo>
                  <a:lnTo>
                    <a:pt x="685" y="94"/>
                  </a:lnTo>
                  <a:lnTo>
                    <a:pt x="645" y="93"/>
                  </a:lnTo>
                  <a:lnTo>
                    <a:pt x="613" y="93"/>
                  </a:lnTo>
                  <a:lnTo>
                    <a:pt x="589" y="92"/>
                  </a:lnTo>
                  <a:lnTo>
                    <a:pt x="574" y="92"/>
                  </a:lnTo>
                  <a:lnTo>
                    <a:pt x="569" y="91"/>
                  </a:lnTo>
                  <a:lnTo>
                    <a:pt x="477" y="89"/>
                  </a:lnTo>
                  <a:lnTo>
                    <a:pt x="392" y="86"/>
                  </a:lnTo>
                  <a:lnTo>
                    <a:pt x="315" y="81"/>
                  </a:lnTo>
                  <a:lnTo>
                    <a:pt x="247" y="77"/>
                  </a:lnTo>
                  <a:lnTo>
                    <a:pt x="193" y="73"/>
                  </a:lnTo>
                  <a:lnTo>
                    <a:pt x="152" y="70"/>
                  </a:lnTo>
                  <a:lnTo>
                    <a:pt x="125" y="67"/>
                  </a:lnTo>
                  <a:lnTo>
                    <a:pt x="117" y="66"/>
                  </a:lnTo>
                  <a:lnTo>
                    <a:pt x="87" y="60"/>
                  </a:lnTo>
                  <a:lnTo>
                    <a:pt x="69" y="56"/>
                  </a:lnTo>
                  <a:lnTo>
                    <a:pt x="61" y="54"/>
                  </a:lnTo>
                  <a:lnTo>
                    <a:pt x="59" y="54"/>
                  </a:lnTo>
                  <a:lnTo>
                    <a:pt x="47" y="51"/>
                  </a:lnTo>
                  <a:lnTo>
                    <a:pt x="38" y="48"/>
                  </a:lnTo>
                  <a:lnTo>
                    <a:pt x="28" y="45"/>
                  </a:lnTo>
                  <a:lnTo>
                    <a:pt x="21" y="41"/>
                  </a:lnTo>
                  <a:lnTo>
                    <a:pt x="16" y="37"/>
                  </a:lnTo>
                  <a:lnTo>
                    <a:pt x="10" y="33"/>
                  </a:lnTo>
                  <a:lnTo>
                    <a:pt x="6" y="29"/>
                  </a:lnTo>
                  <a:lnTo>
                    <a:pt x="4" y="25"/>
                  </a:lnTo>
                  <a:lnTo>
                    <a:pt x="4" y="25"/>
                  </a:lnTo>
                  <a:lnTo>
                    <a:pt x="2" y="34"/>
                  </a:lnTo>
                  <a:lnTo>
                    <a:pt x="1" y="43"/>
                  </a:lnTo>
                  <a:lnTo>
                    <a:pt x="0" y="53"/>
                  </a:lnTo>
                  <a:lnTo>
                    <a:pt x="1" y="64"/>
                  </a:lnTo>
                  <a:lnTo>
                    <a:pt x="2" y="74"/>
                  </a:lnTo>
                  <a:lnTo>
                    <a:pt x="4" y="84"/>
                  </a:lnTo>
                  <a:lnTo>
                    <a:pt x="8" y="92"/>
                  </a:lnTo>
                  <a:lnTo>
                    <a:pt x="15" y="100"/>
                  </a:lnTo>
                  <a:lnTo>
                    <a:pt x="17" y="101"/>
                  </a:lnTo>
                  <a:lnTo>
                    <a:pt x="22" y="107"/>
                  </a:lnTo>
                  <a:lnTo>
                    <a:pt x="34" y="112"/>
                  </a:lnTo>
                  <a:lnTo>
                    <a:pt x="50" y="119"/>
                  </a:lnTo>
                  <a:lnTo>
                    <a:pt x="61" y="124"/>
                  </a:lnTo>
                  <a:lnTo>
                    <a:pt x="75" y="127"/>
                  </a:lnTo>
                  <a:lnTo>
                    <a:pt x="89" y="131"/>
                  </a:lnTo>
                  <a:lnTo>
                    <a:pt x="106" y="134"/>
                  </a:lnTo>
                  <a:lnTo>
                    <a:pt x="125" y="137"/>
                  </a:lnTo>
                  <a:lnTo>
                    <a:pt x="147" y="140"/>
                  </a:lnTo>
                  <a:lnTo>
                    <a:pt x="172" y="143"/>
                  </a:lnTo>
                  <a:lnTo>
                    <a:pt x="198" y="144"/>
                  </a:lnTo>
                  <a:lnTo>
                    <a:pt x="213" y="145"/>
                  </a:lnTo>
                  <a:lnTo>
                    <a:pt x="255" y="148"/>
                  </a:lnTo>
                  <a:lnTo>
                    <a:pt x="319" y="152"/>
                  </a:lnTo>
                  <a:lnTo>
                    <a:pt x="397" y="156"/>
                  </a:lnTo>
                  <a:lnTo>
                    <a:pt x="485" y="160"/>
                  </a:lnTo>
                  <a:lnTo>
                    <a:pt x="578" y="166"/>
                  </a:lnTo>
                  <a:lnTo>
                    <a:pt x="668" y="169"/>
                  </a:lnTo>
                  <a:lnTo>
                    <a:pt x="750" y="171"/>
                  </a:lnTo>
                  <a:lnTo>
                    <a:pt x="2075" y="171"/>
                  </a:lnTo>
                  <a:lnTo>
                    <a:pt x="2755" y="171"/>
                  </a:lnTo>
                  <a:lnTo>
                    <a:pt x="3436" y="167"/>
                  </a:lnTo>
                  <a:lnTo>
                    <a:pt x="4761" y="167"/>
                  </a:lnTo>
                  <a:lnTo>
                    <a:pt x="4844" y="165"/>
                  </a:lnTo>
                  <a:lnTo>
                    <a:pt x="4934" y="162"/>
                  </a:lnTo>
                  <a:lnTo>
                    <a:pt x="5026" y="156"/>
                  </a:lnTo>
                  <a:lnTo>
                    <a:pt x="5114" y="152"/>
                  </a:lnTo>
                  <a:lnTo>
                    <a:pt x="5193" y="148"/>
                  </a:lnTo>
                  <a:lnTo>
                    <a:pt x="5257" y="144"/>
                  </a:lnTo>
                  <a:lnTo>
                    <a:pt x="5299" y="140"/>
                  </a:lnTo>
                  <a:lnTo>
                    <a:pt x="5313" y="139"/>
                  </a:lnTo>
                  <a:lnTo>
                    <a:pt x="5341" y="138"/>
                  </a:lnTo>
                  <a:lnTo>
                    <a:pt x="5364" y="136"/>
                  </a:lnTo>
                  <a:lnTo>
                    <a:pt x="5386" y="133"/>
                  </a:lnTo>
                  <a:lnTo>
                    <a:pt x="5405" y="130"/>
                  </a:lnTo>
                  <a:lnTo>
                    <a:pt x="5422" y="127"/>
                  </a:lnTo>
                  <a:lnTo>
                    <a:pt x="5437" y="123"/>
                  </a:lnTo>
                  <a:lnTo>
                    <a:pt x="5450" y="119"/>
                  </a:lnTo>
                  <a:lnTo>
                    <a:pt x="5461" y="115"/>
                  </a:lnTo>
                  <a:lnTo>
                    <a:pt x="5478" y="108"/>
                  </a:lnTo>
                  <a:lnTo>
                    <a:pt x="5489" y="101"/>
                  </a:lnTo>
                  <a:lnTo>
                    <a:pt x="5495" y="97"/>
                  </a:lnTo>
                  <a:lnTo>
                    <a:pt x="5497" y="96"/>
                  </a:lnTo>
                  <a:lnTo>
                    <a:pt x="5501" y="91"/>
                  </a:lnTo>
                  <a:lnTo>
                    <a:pt x="5504" y="85"/>
                  </a:lnTo>
                  <a:lnTo>
                    <a:pt x="5507" y="78"/>
                  </a:lnTo>
                  <a:lnTo>
                    <a:pt x="5509" y="72"/>
                  </a:lnTo>
                  <a:lnTo>
                    <a:pt x="5511" y="57"/>
                  </a:lnTo>
                  <a:lnTo>
                    <a:pt x="5511" y="43"/>
                  </a:lnTo>
                  <a:lnTo>
                    <a:pt x="5509" y="30"/>
                  </a:lnTo>
                  <a:lnTo>
                    <a:pt x="5507" y="17"/>
                  </a:lnTo>
                  <a:lnTo>
                    <a:pt x="5504" y="8"/>
                  </a:lnTo>
                  <a:lnTo>
                    <a:pt x="5502" y="0"/>
                  </a:lnTo>
                  <a:close/>
                </a:path>
              </a:pathLst>
            </a:custGeom>
            <a:solidFill>
              <a:srgbClr val="6D7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54">
              <a:extLst>
                <a:ext uri="{FF2B5EF4-FFF2-40B4-BE49-F238E27FC236}">
                  <a16:creationId xmlns:a16="http://schemas.microsoft.com/office/drawing/2014/main" id="{3C58E12B-947D-4829-972B-ACF55B77900C}"/>
                </a:ext>
              </a:extLst>
            </p:cNvPr>
            <p:cNvSpPr>
              <a:spLocks/>
            </p:cNvSpPr>
            <p:nvPr/>
          </p:nvSpPr>
          <p:spPr bwMode="auto">
            <a:xfrm>
              <a:off x="9517444" y="5665349"/>
              <a:ext cx="0" cy="0"/>
            </a:xfrm>
            <a:custGeom>
              <a:avLst/>
              <a:gdLst>
                <a:gd name="T0" fmla="*/ 1 w 1"/>
                <a:gd name="T1" fmla="*/ 2 h 2"/>
                <a:gd name="T2" fmla="*/ 1 w 1"/>
                <a:gd name="T3" fmla="*/ 0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1"/>
                  </a:lnTo>
                  <a:lnTo>
                    <a:pt x="1" y="2"/>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55">
              <a:extLst>
                <a:ext uri="{FF2B5EF4-FFF2-40B4-BE49-F238E27FC236}">
                  <a16:creationId xmlns:a16="http://schemas.microsoft.com/office/drawing/2014/main" id="{E856073D-69B8-4B52-AF89-7F8BBB67AC54}"/>
                </a:ext>
              </a:extLst>
            </p:cNvPr>
            <p:cNvSpPr>
              <a:spLocks/>
            </p:cNvSpPr>
            <p:nvPr/>
          </p:nvSpPr>
          <p:spPr bwMode="auto">
            <a:xfrm>
              <a:off x="7682061" y="5653604"/>
              <a:ext cx="0"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56">
              <a:extLst>
                <a:ext uri="{FF2B5EF4-FFF2-40B4-BE49-F238E27FC236}">
                  <a16:creationId xmlns:a16="http://schemas.microsoft.com/office/drawing/2014/main" id="{11E18481-2E67-4591-A45F-7DA6C55CF905}"/>
                </a:ext>
              </a:extLst>
            </p:cNvPr>
            <p:cNvSpPr>
              <a:spLocks/>
            </p:cNvSpPr>
            <p:nvPr/>
          </p:nvSpPr>
          <p:spPr bwMode="auto">
            <a:xfrm>
              <a:off x="7671995" y="5032863"/>
              <a:ext cx="1847127" cy="671072"/>
            </a:xfrm>
            <a:custGeom>
              <a:avLst/>
              <a:gdLst>
                <a:gd name="T0" fmla="*/ 5323 w 5504"/>
                <a:gd name="T1" fmla="*/ 1736 h 1998"/>
                <a:gd name="T2" fmla="*/ 5137 w 5504"/>
                <a:gd name="T3" fmla="*/ 1596 h 1998"/>
                <a:gd name="T4" fmla="*/ 4956 w 5504"/>
                <a:gd name="T5" fmla="*/ 1439 h 1998"/>
                <a:gd name="T6" fmla="*/ 4864 w 5504"/>
                <a:gd name="T7" fmla="*/ 1348 h 1998"/>
                <a:gd name="T8" fmla="*/ 4802 w 5504"/>
                <a:gd name="T9" fmla="*/ 1243 h 1998"/>
                <a:gd name="T10" fmla="*/ 4741 w 5504"/>
                <a:gd name="T11" fmla="*/ 1062 h 1998"/>
                <a:gd name="T12" fmla="*/ 4694 w 5504"/>
                <a:gd name="T13" fmla="*/ 847 h 1998"/>
                <a:gd name="T14" fmla="*/ 4659 w 5504"/>
                <a:gd name="T15" fmla="*/ 619 h 1998"/>
                <a:gd name="T16" fmla="*/ 4622 w 5504"/>
                <a:gd name="T17" fmla="*/ 254 h 1998"/>
                <a:gd name="T18" fmla="*/ 4609 w 5504"/>
                <a:gd name="T19" fmla="*/ 12 h 1998"/>
                <a:gd name="T20" fmla="*/ 895 w 5504"/>
                <a:gd name="T21" fmla="*/ 11 h 1998"/>
                <a:gd name="T22" fmla="*/ 882 w 5504"/>
                <a:gd name="T23" fmla="*/ 254 h 1998"/>
                <a:gd name="T24" fmla="*/ 845 w 5504"/>
                <a:gd name="T25" fmla="*/ 619 h 1998"/>
                <a:gd name="T26" fmla="*/ 810 w 5504"/>
                <a:gd name="T27" fmla="*/ 847 h 1998"/>
                <a:gd name="T28" fmla="*/ 763 w 5504"/>
                <a:gd name="T29" fmla="*/ 1062 h 1998"/>
                <a:gd name="T30" fmla="*/ 701 w 5504"/>
                <a:gd name="T31" fmla="*/ 1243 h 1998"/>
                <a:gd name="T32" fmla="*/ 640 w 5504"/>
                <a:gd name="T33" fmla="*/ 1348 h 1998"/>
                <a:gd name="T34" fmla="*/ 548 w 5504"/>
                <a:gd name="T35" fmla="*/ 1439 h 1998"/>
                <a:gd name="T36" fmla="*/ 366 w 5504"/>
                <a:gd name="T37" fmla="*/ 1596 h 1998"/>
                <a:gd name="T38" fmla="*/ 181 w 5504"/>
                <a:gd name="T39" fmla="*/ 1736 h 1998"/>
                <a:gd name="T40" fmla="*/ 27 w 5504"/>
                <a:gd name="T41" fmla="*/ 1852 h 1998"/>
                <a:gd name="T42" fmla="*/ 5 w 5504"/>
                <a:gd name="T43" fmla="*/ 1880 h 1998"/>
                <a:gd name="T44" fmla="*/ 1 w 5504"/>
                <a:gd name="T45" fmla="*/ 1907 h 1998"/>
                <a:gd name="T46" fmla="*/ 10 w 5504"/>
                <a:gd name="T47" fmla="*/ 1923 h 1998"/>
                <a:gd name="T48" fmla="*/ 33 w 5504"/>
                <a:gd name="T49" fmla="*/ 1936 h 1998"/>
                <a:gd name="T50" fmla="*/ 61 w 5504"/>
                <a:gd name="T51" fmla="*/ 1943 h 1998"/>
                <a:gd name="T52" fmla="*/ 125 w 5504"/>
                <a:gd name="T53" fmla="*/ 1957 h 1998"/>
                <a:gd name="T54" fmla="*/ 317 w 5504"/>
                <a:gd name="T55" fmla="*/ 1976 h 1998"/>
                <a:gd name="T56" fmla="*/ 577 w 5504"/>
                <a:gd name="T57" fmla="*/ 1987 h 1998"/>
                <a:gd name="T58" fmla="*/ 687 w 5504"/>
                <a:gd name="T59" fmla="*/ 1988 h 1998"/>
                <a:gd name="T60" fmla="*/ 906 w 5504"/>
                <a:gd name="T61" fmla="*/ 1990 h 1998"/>
                <a:gd name="T62" fmla="*/ 1189 w 5504"/>
                <a:gd name="T63" fmla="*/ 1994 h 1998"/>
                <a:gd name="T64" fmla="*/ 1418 w 5504"/>
                <a:gd name="T65" fmla="*/ 1995 h 1998"/>
                <a:gd name="T66" fmla="*/ 1575 w 5504"/>
                <a:gd name="T67" fmla="*/ 1995 h 1998"/>
                <a:gd name="T68" fmla="*/ 2562 w 5504"/>
                <a:gd name="T69" fmla="*/ 1997 h 1998"/>
                <a:gd name="T70" fmla="*/ 2720 w 5504"/>
                <a:gd name="T71" fmla="*/ 1998 h 1998"/>
                <a:gd name="T72" fmla="*/ 2859 w 5504"/>
                <a:gd name="T73" fmla="*/ 1998 h 1998"/>
                <a:gd name="T74" fmla="*/ 3032 w 5504"/>
                <a:gd name="T75" fmla="*/ 1996 h 1998"/>
                <a:gd name="T76" fmla="*/ 4007 w 5504"/>
                <a:gd name="T77" fmla="*/ 1995 h 1998"/>
                <a:gd name="T78" fmla="*/ 4937 w 5504"/>
                <a:gd name="T79" fmla="*/ 1987 h 1998"/>
                <a:gd name="T80" fmla="*/ 5258 w 5504"/>
                <a:gd name="T81" fmla="*/ 1969 h 1998"/>
                <a:gd name="T82" fmla="*/ 5387 w 5504"/>
                <a:gd name="T83" fmla="*/ 1955 h 1998"/>
                <a:gd name="T84" fmla="*/ 5445 w 5504"/>
                <a:gd name="T85" fmla="*/ 1943 h 1998"/>
                <a:gd name="T86" fmla="*/ 5479 w 5504"/>
                <a:gd name="T87" fmla="*/ 1932 h 1998"/>
                <a:gd name="T88" fmla="*/ 5498 w 5504"/>
                <a:gd name="T89" fmla="*/ 1919 h 1998"/>
                <a:gd name="T90" fmla="*/ 5504 w 5504"/>
                <a:gd name="T91" fmla="*/ 1904 h 1998"/>
                <a:gd name="T92" fmla="*/ 5495 w 5504"/>
                <a:gd name="T93" fmla="*/ 1873 h 1998"/>
                <a:gd name="T94" fmla="*/ 5474 w 5504"/>
                <a:gd name="T95" fmla="*/ 1849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04" h="1998">
                  <a:moveTo>
                    <a:pt x="5474" y="1849"/>
                  </a:moveTo>
                  <a:lnTo>
                    <a:pt x="5423" y="1811"/>
                  </a:lnTo>
                  <a:lnTo>
                    <a:pt x="5373" y="1773"/>
                  </a:lnTo>
                  <a:lnTo>
                    <a:pt x="5323" y="1736"/>
                  </a:lnTo>
                  <a:lnTo>
                    <a:pt x="5274" y="1701"/>
                  </a:lnTo>
                  <a:lnTo>
                    <a:pt x="5227" y="1665"/>
                  </a:lnTo>
                  <a:lnTo>
                    <a:pt x="5181" y="1630"/>
                  </a:lnTo>
                  <a:lnTo>
                    <a:pt x="5137" y="1596"/>
                  </a:lnTo>
                  <a:lnTo>
                    <a:pt x="5097" y="1564"/>
                  </a:lnTo>
                  <a:lnTo>
                    <a:pt x="5044" y="1518"/>
                  </a:lnTo>
                  <a:lnTo>
                    <a:pt x="4997" y="1477"/>
                  </a:lnTo>
                  <a:lnTo>
                    <a:pt x="4956" y="1439"/>
                  </a:lnTo>
                  <a:lnTo>
                    <a:pt x="4923" y="1407"/>
                  </a:lnTo>
                  <a:lnTo>
                    <a:pt x="4896" y="1380"/>
                  </a:lnTo>
                  <a:lnTo>
                    <a:pt x="4876" y="1360"/>
                  </a:lnTo>
                  <a:lnTo>
                    <a:pt x="4864" y="1348"/>
                  </a:lnTo>
                  <a:lnTo>
                    <a:pt x="4859" y="1343"/>
                  </a:lnTo>
                  <a:lnTo>
                    <a:pt x="4839" y="1314"/>
                  </a:lnTo>
                  <a:lnTo>
                    <a:pt x="4820" y="1280"/>
                  </a:lnTo>
                  <a:lnTo>
                    <a:pt x="4802" y="1243"/>
                  </a:lnTo>
                  <a:lnTo>
                    <a:pt x="4786" y="1202"/>
                  </a:lnTo>
                  <a:lnTo>
                    <a:pt x="4770" y="1158"/>
                  </a:lnTo>
                  <a:lnTo>
                    <a:pt x="4755" y="1112"/>
                  </a:lnTo>
                  <a:lnTo>
                    <a:pt x="4741" y="1062"/>
                  </a:lnTo>
                  <a:lnTo>
                    <a:pt x="4728" y="1011"/>
                  </a:lnTo>
                  <a:lnTo>
                    <a:pt x="4716" y="958"/>
                  </a:lnTo>
                  <a:lnTo>
                    <a:pt x="4705" y="903"/>
                  </a:lnTo>
                  <a:lnTo>
                    <a:pt x="4694" y="847"/>
                  </a:lnTo>
                  <a:lnTo>
                    <a:pt x="4684" y="791"/>
                  </a:lnTo>
                  <a:lnTo>
                    <a:pt x="4675" y="734"/>
                  </a:lnTo>
                  <a:lnTo>
                    <a:pt x="4667" y="676"/>
                  </a:lnTo>
                  <a:lnTo>
                    <a:pt x="4659" y="619"/>
                  </a:lnTo>
                  <a:lnTo>
                    <a:pt x="4652" y="562"/>
                  </a:lnTo>
                  <a:lnTo>
                    <a:pt x="4640" y="453"/>
                  </a:lnTo>
                  <a:lnTo>
                    <a:pt x="4631" y="349"/>
                  </a:lnTo>
                  <a:lnTo>
                    <a:pt x="4622" y="254"/>
                  </a:lnTo>
                  <a:lnTo>
                    <a:pt x="4617" y="169"/>
                  </a:lnTo>
                  <a:lnTo>
                    <a:pt x="4613" y="99"/>
                  </a:lnTo>
                  <a:lnTo>
                    <a:pt x="4611" y="46"/>
                  </a:lnTo>
                  <a:lnTo>
                    <a:pt x="4609" y="12"/>
                  </a:lnTo>
                  <a:lnTo>
                    <a:pt x="4609" y="0"/>
                  </a:lnTo>
                  <a:lnTo>
                    <a:pt x="2752" y="1"/>
                  </a:lnTo>
                  <a:lnTo>
                    <a:pt x="895" y="0"/>
                  </a:lnTo>
                  <a:lnTo>
                    <a:pt x="895" y="11"/>
                  </a:lnTo>
                  <a:lnTo>
                    <a:pt x="894" y="46"/>
                  </a:lnTo>
                  <a:lnTo>
                    <a:pt x="891" y="99"/>
                  </a:lnTo>
                  <a:lnTo>
                    <a:pt x="887" y="169"/>
                  </a:lnTo>
                  <a:lnTo>
                    <a:pt x="882" y="254"/>
                  </a:lnTo>
                  <a:lnTo>
                    <a:pt x="874" y="349"/>
                  </a:lnTo>
                  <a:lnTo>
                    <a:pt x="864" y="453"/>
                  </a:lnTo>
                  <a:lnTo>
                    <a:pt x="852" y="562"/>
                  </a:lnTo>
                  <a:lnTo>
                    <a:pt x="845" y="619"/>
                  </a:lnTo>
                  <a:lnTo>
                    <a:pt x="837" y="676"/>
                  </a:lnTo>
                  <a:lnTo>
                    <a:pt x="829" y="734"/>
                  </a:lnTo>
                  <a:lnTo>
                    <a:pt x="820" y="791"/>
                  </a:lnTo>
                  <a:lnTo>
                    <a:pt x="810" y="847"/>
                  </a:lnTo>
                  <a:lnTo>
                    <a:pt x="799" y="903"/>
                  </a:lnTo>
                  <a:lnTo>
                    <a:pt x="788" y="958"/>
                  </a:lnTo>
                  <a:lnTo>
                    <a:pt x="776" y="1011"/>
                  </a:lnTo>
                  <a:lnTo>
                    <a:pt x="763" y="1062"/>
                  </a:lnTo>
                  <a:lnTo>
                    <a:pt x="749" y="1112"/>
                  </a:lnTo>
                  <a:lnTo>
                    <a:pt x="734" y="1158"/>
                  </a:lnTo>
                  <a:lnTo>
                    <a:pt x="718" y="1202"/>
                  </a:lnTo>
                  <a:lnTo>
                    <a:pt x="701" y="1243"/>
                  </a:lnTo>
                  <a:lnTo>
                    <a:pt x="684" y="1280"/>
                  </a:lnTo>
                  <a:lnTo>
                    <a:pt x="665" y="1314"/>
                  </a:lnTo>
                  <a:lnTo>
                    <a:pt x="645" y="1343"/>
                  </a:lnTo>
                  <a:lnTo>
                    <a:pt x="640" y="1348"/>
                  </a:lnTo>
                  <a:lnTo>
                    <a:pt x="628" y="1360"/>
                  </a:lnTo>
                  <a:lnTo>
                    <a:pt x="609" y="1380"/>
                  </a:lnTo>
                  <a:lnTo>
                    <a:pt x="581" y="1407"/>
                  </a:lnTo>
                  <a:lnTo>
                    <a:pt x="548" y="1439"/>
                  </a:lnTo>
                  <a:lnTo>
                    <a:pt x="507" y="1477"/>
                  </a:lnTo>
                  <a:lnTo>
                    <a:pt x="460" y="1518"/>
                  </a:lnTo>
                  <a:lnTo>
                    <a:pt x="408" y="1564"/>
                  </a:lnTo>
                  <a:lnTo>
                    <a:pt x="366" y="1596"/>
                  </a:lnTo>
                  <a:lnTo>
                    <a:pt x="323" y="1630"/>
                  </a:lnTo>
                  <a:lnTo>
                    <a:pt x="277" y="1665"/>
                  </a:lnTo>
                  <a:lnTo>
                    <a:pt x="230" y="1701"/>
                  </a:lnTo>
                  <a:lnTo>
                    <a:pt x="181" y="1736"/>
                  </a:lnTo>
                  <a:lnTo>
                    <a:pt x="130" y="1773"/>
                  </a:lnTo>
                  <a:lnTo>
                    <a:pt x="81" y="1811"/>
                  </a:lnTo>
                  <a:lnTo>
                    <a:pt x="30" y="1849"/>
                  </a:lnTo>
                  <a:lnTo>
                    <a:pt x="27" y="1852"/>
                  </a:lnTo>
                  <a:lnTo>
                    <a:pt x="19" y="1861"/>
                  </a:lnTo>
                  <a:lnTo>
                    <a:pt x="15" y="1866"/>
                  </a:lnTo>
                  <a:lnTo>
                    <a:pt x="9" y="1873"/>
                  </a:lnTo>
                  <a:lnTo>
                    <a:pt x="5" y="1880"/>
                  </a:lnTo>
                  <a:lnTo>
                    <a:pt x="2" y="1888"/>
                  </a:lnTo>
                  <a:lnTo>
                    <a:pt x="1" y="1896"/>
                  </a:lnTo>
                  <a:lnTo>
                    <a:pt x="0" y="1904"/>
                  </a:lnTo>
                  <a:lnTo>
                    <a:pt x="1" y="1907"/>
                  </a:lnTo>
                  <a:lnTo>
                    <a:pt x="2" y="1911"/>
                  </a:lnTo>
                  <a:lnTo>
                    <a:pt x="4" y="1916"/>
                  </a:lnTo>
                  <a:lnTo>
                    <a:pt x="7" y="1919"/>
                  </a:lnTo>
                  <a:lnTo>
                    <a:pt x="10" y="1923"/>
                  </a:lnTo>
                  <a:lnTo>
                    <a:pt x="15" y="1926"/>
                  </a:lnTo>
                  <a:lnTo>
                    <a:pt x="20" y="1929"/>
                  </a:lnTo>
                  <a:lnTo>
                    <a:pt x="25" y="1932"/>
                  </a:lnTo>
                  <a:lnTo>
                    <a:pt x="33" y="1936"/>
                  </a:lnTo>
                  <a:lnTo>
                    <a:pt x="40" y="1938"/>
                  </a:lnTo>
                  <a:lnTo>
                    <a:pt x="49" y="1940"/>
                  </a:lnTo>
                  <a:lnTo>
                    <a:pt x="59" y="1943"/>
                  </a:lnTo>
                  <a:lnTo>
                    <a:pt x="61" y="1943"/>
                  </a:lnTo>
                  <a:lnTo>
                    <a:pt x="69" y="1945"/>
                  </a:lnTo>
                  <a:lnTo>
                    <a:pt x="87" y="1949"/>
                  </a:lnTo>
                  <a:lnTo>
                    <a:pt x="117" y="1955"/>
                  </a:lnTo>
                  <a:lnTo>
                    <a:pt x="125" y="1957"/>
                  </a:lnTo>
                  <a:lnTo>
                    <a:pt x="152" y="1960"/>
                  </a:lnTo>
                  <a:lnTo>
                    <a:pt x="194" y="1964"/>
                  </a:lnTo>
                  <a:lnTo>
                    <a:pt x="250" y="1969"/>
                  </a:lnTo>
                  <a:lnTo>
                    <a:pt x="317" y="1976"/>
                  </a:lnTo>
                  <a:lnTo>
                    <a:pt x="394" y="1981"/>
                  </a:lnTo>
                  <a:lnTo>
                    <a:pt x="479" y="1984"/>
                  </a:lnTo>
                  <a:lnTo>
                    <a:pt x="572" y="1987"/>
                  </a:lnTo>
                  <a:lnTo>
                    <a:pt x="577" y="1987"/>
                  </a:lnTo>
                  <a:lnTo>
                    <a:pt x="592" y="1987"/>
                  </a:lnTo>
                  <a:lnTo>
                    <a:pt x="615" y="1987"/>
                  </a:lnTo>
                  <a:lnTo>
                    <a:pt x="648" y="1988"/>
                  </a:lnTo>
                  <a:lnTo>
                    <a:pt x="687" y="1988"/>
                  </a:lnTo>
                  <a:lnTo>
                    <a:pt x="733" y="1989"/>
                  </a:lnTo>
                  <a:lnTo>
                    <a:pt x="786" y="1989"/>
                  </a:lnTo>
                  <a:lnTo>
                    <a:pt x="844" y="1990"/>
                  </a:lnTo>
                  <a:lnTo>
                    <a:pt x="906" y="1990"/>
                  </a:lnTo>
                  <a:lnTo>
                    <a:pt x="972" y="1991"/>
                  </a:lnTo>
                  <a:lnTo>
                    <a:pt x="1042" y="1993"/>
                  </a:lnTo>
                  <a:lnTo>
                    <a:pt x="1114" y="1993"/>
                  </a:lnTo>
                  <a:lnTo>
                    <a:pt x="1189" y="1994"/>
                  </a:lnTo>
                  <a:lnTo>
                    <a:pt x="1264" y="1994"/>
                  </a:lnTo>
                  <a:lnTo>
                    <a:pt x="1340" y="1995"/>
                  </a:lnTo>
                  <a:lnTo>
                    <a:pt x="1416" y="1995"/>
                  </a:lnTo>
                  <a:lnTo>
                    <a:pt x="1418" y="1995"/>
                  </a:lnTo>
                  <a:lnTo>
                    <a:pt x="1458" y="1995"/>
                  </a:lnTo>
                  <a:lnTo>
                    <a:pt x="1497" y="1995"/>
                  </a:lnTo>
                  <a:lnTo>
                    <a:pt x="1536" y="1995"/>
                  </a:lnTo>
                  <a:lnTo>
                    <a:pt x="1575" y="1995"/>
                  </a:lnTo>
                  <a:lnTo>
                    <a:pt x="2427" y="1995"/>
                  </a:lnTo>
                  <a:lnTo>
                    <a:pt x="2472" y="1996"/>
                  </a:lnTo>
                  <a:lnTo>
                    <a:pt x="2518" y="1997"/>
                  </a:lnTo>
                  <a:lnTo>
                    <a:pt x="2562" y="1997"/>
                  </a:lnTo>
                  <a:lnTo>
                    <a:pt x="2604" y="1998"/>
                  </a:lnTo>
                  <a:lnTo>
                    <a:pt x="2645" y="1998"/>
                  </a:lnTo>
                  <a:lnTo>
                    <a:pt x="2684" y="1998"/>
                  </a:lnTo>
                  <a:lnTo>
                    <a:pt x="2720" y="1998"/>
                  </a:lnTo>
                  <a:lnTo>
                    <a:pt x="2752" y="1997"/>
                  </a:lnTo>
                  <a:lnTo>
                    <a:pt x="2785" y="1998"/>
                  </a:lnTo>
                  <a:lnTo>
                    <a:pt x="2821" y="1998"/>
                  </a:lnTo>
                  <a:lnTo>
                    <a:pt x="2859" y="1998"/>
                  </a:lnTo>
                  <a:lnTo>
                    <a:pt x="2900" y="1998"/>
                  </a:lnTo>
                  <a:lnTo>
                    <a:pt x="2942" y="1997"/>
                  </a:lnTo>
                  <a:lnTo>
                    <a:pt x="2986" y="1997"/>
                  </a:lnTo>
                  <a:lnTo>
                    <a:pt x="3032" y="1996"/>
                  </a:lnTo>
                  <a:lnTo>
                    <a:pt x="3077" y="1995"/>
                  </a:lnTo>
                  <a:lnTo>
                    <a:pt x="3929" y="1995"/>
                  </a:lnTo>
                  <a:lnTo>
                    <a:pt x="3968" y="1995"/>
                  </a:lnTo>
                  <a:lnTo>
                    <a:pt x="4007" y="1995"/>
                  </a:lnTo>
                  <a:lnTo>
                    <a:pt x="4046" y="1995"/>
                  </a:lnTo>
                  <a:lnTo>
                    <a:pt x="4086" y="1995"/>
                  </a:lnTo>
                  <a:lnTo>
                    <a:pt x="4431" y="1995"/>
                  </a:lnTo>
                  <a:lnTo>
                    <a:pt x="4937" y="1987"/>
                  </a:lnTo>
                  <a:lnTo>
                    <a:pt x="5029" y="1984"/>
                  </a:lnTo>
                  <a:lnTo>
                    <a:pt x="5114" y="1981"/>
                  </a:lnTo>
                  <a:lnTo>
                    <a:pt x="5191" y="1976"/>
                  </a:lnTo>
                  <a:lnTo>
                    <a:pt x="5258" y="1969"/>
                  </a:lnTo>
                  <a:lnTo>
                    <a:pt x="5311" y="1964"/>
                  </a:lnTo>
                  <a:lnTo>
                    <a:pt x="5352" y="1960"/>
                  </a:lnTo>
                  <a:lnTo>
                    <a:pt x="5379" y="1957"/>
                  </a:lnTo>
                  <a:lnTo>
                    <a:pt x="5387" y="1955"/>
                  </a:lnTo>
                  <a:lnTo>
                    <a:pt x="5417" y="1949"/>
                  </a:lnTo>
                  <a:lnTo>
                    <a:pt x="5435" y="1945"/>
                  </a:lnTo>
                  <a:lnTo>
                    <a:pt x="5443" y="1943"/>
                  </a:lnTo>
                  <a:lnTo>
                    <a:pt x="5445" y="1943"/>
                  </a:lnTo>
                  <a:lnTo>
                    <a:pt x="5456" y="1940"/>
                  </a:lnTo>
                  <a:lnTo>
                    <a:pt x="5464" y="1938"/>
                  </a:lnTo>
                  <a:lnTo>
                    <a:pt x="5471" y="1936"/>
                  </a:lnTo>
                  <a:lnTo>
                    <a:pt x="5479" y="1932"/>
                  </a:lnTo>
                  <a:lnTo>
                    <a:pt x="5485" y="1929"/>
                  </a:lnTo>
                  <a:lnTo>
                    <a:pt x="5489" y="1926"/>
                  </a:lnTo>
                  <a:lnTo>
                    <a:pt x="5494" y="1923"/>
                  </a:lnTo>
                  <a:lnTo>
                    <a:pt x="5498" y="1919"/>
                  </a:lnTo>
                  <a:lnTo>
                    <a:pt x="5500" y="1916"/>
                  </a:lnTo>
                  <a:lnTo>
                    <a:pt x="5502" y="1911"/>
                  </a:lnTo>
                  <a:lnTo>
                    <a:pt x="5503" y="1907"/>
                  </a:lnTo>
                  <a:lnTo>
                    <a:pt x="5504" y="1904"/>
                  </a:lnTo>
                  <a:lnTo>
                    <a:pt x="5504" y="1896"/>
                  </a:lnTo>
                  <a:lnTo>
                    <a:pt x="5502" y="1888"/>
                  </a:lnTo>
                  <a:lnTo>
                    <a:pt x="5499" y="1880"/>
                  </a:lnTo>
                  <a:lnTo>
                    <a:pt x="5495" y="1873"/>
                  </a:lnTo>
                  <a:lnTo>
                    <a:pt x="5489" y="1866"/>
                  </a:lnTo>
                  <a:lnTo>
                    <a:pt x="5485" y="1861"/>
                  </a:lnTo>
                  <a:lnTo>
                    <a:pt x="5477" y="1852"/>
                  </a:lnTo>
                  <a:lnTo>
                    <a:pt x="5474" y="1849"/>
                  </a:lnTo>
                  <a:close/>
                </a:path>
              </a:pathLst>
            </a:custGeom>
            <a:solidFill>
              <a:srgbClr val="E2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57">
              <a:extLst>
                <a:ext uri="{FF2B5EF4-FFF2-40B4-BE49-F238E27FC236}">
                  <a16:creationId xmlns:a16="http://schemas.microsoft.com/office/drawing/2014/main" id="{0FE49C78-B760-4CBF-B1C8-D67ED8A3957E}"/>
                </a:ext>
              </a:extLst>
            </p:cNvPr>
            <p:cNvSpPr>
              <a:spLocks/>
            </p:cNvSpPr>
            <p:nvPr/>
          </p:nvSpPr>
          <p:spPr bwMode="auto">
            <a:xfrm>
              <a:off x="7671995" y="5511002"/>
              <a:ext cx="1847127" cy="192934"/>
            </a:xfrm>
            <a:custGeom>
              <a:avLst/>
              <a:gdLst>
                <a:gd name="T0" fmla="*/ 323 w 5504"/>
                <a:gd name="T1" fmla="*/ 204 h 572"/>
                <a:gd name="T2" fmla="*/ 181 w 5504"/>
                <a:gd name="T3" fmla="*/ 310 h 572"/>
                <a:gd name="T4" fmla="*/ 30 w 5504"/>
                <a:gd name="T5" fmla="*/ 423 h 572"/>
                <a:gd name="T6" fmla="*/ 15 w 5504"/>
                <a:gd name="T7" fmla="*/ 440 h 572"/>
                <a:gd name="T8" fmla="*/ 2 w 5504"/>
                <a:gd name="T9" fmla="*/ 462 h 572"/>
                <a:gd name="T10" fmla="*/ 1 w 5504"/>
                <a:gd name="T11" fmla="*/ 481 h 572"/>
                <a:gd name="T12" fmla="*/ 7 w 5504"/>
                <a:gd name="T13" fmla="*/ 493 h 572"/>
                <a:gd name="T14" fmla="*/ 20 w 5504"/>
                <a:gd name="T15" fmla="*/ 503 h 572"/>
                <a:gd name="T16" fmla="*/ 40 w 5504"/>
                <a:gd name="T17" fmla="*/ 512 h 572"/>
                <a:gd name="T18" fmla="*/ 61 w 5504"/>
                <a:gd name="T19" fmla="*/ 517 h 572"/>
                <a:gd name="T20" fmla="*/ 117 w 5504"/>
                <a:gd name="T21" fmla="*/ 529 h 572"/>
                <a:gd name="T22" fmla="*/ 194 w 5504"/>
                <a:gd name="T23" fmla="*/ 538 h 572"/>
                <a:gd name="T24" fmla="*/ 394 w 5504"/>
                <a:gd name="T25" fmla="*/ 555 h 572"/>
                <a:gd name="T26" fmla="*/ 577 w 5504"/>
                <a:gd name="T27" fmla="*/ 561 h 572"/>
                <a:gd name="T28" fmla="*/ 648 w 5504"/>
                <a:gd name="T29" fmla="*/ 562 h 572"/>
                <a:gd name="T30" fmla="*/ 786 w 5504"/>
                <a:gd name="T31" fmla="*/ 563 h 572"/>
                <a:gd name="T32" fmla="*/ 972 w 5504"/>
                <a:gd name="T33" fmla="*/ 565 h 572"/>
                <a:gd name="T34" fmla="*/ 1189 w 5504"/>
                <a:gd name="T35" fmla="*/ 568 h 572"/>
                <a:gd name="T36" fmla="*/ 1416 w 5504"/>
                <a:gd name="T37" fmla="*/ 569 h 572"/>
                <a:gd name="T38" fmla="*/ 1497 w 5504"/>
                <a:gd name="T39" fmla="*/ 569 h 572"/>
                <a:gd name="T40" fmla="*/ 2427 w 5504"/>
                <a:gd name="T41" fmla="*/ 569 h 572"/>
                <a:gd name="T42" fmla="*/ 2562 w 5504"/>
                <a:gd name="T43" fmla="*/ 571 h 572"/>
                <a:gd name="T44" fmla="*/ 2684 w 5504"/>
                <a:gd name="T45" fmla="*/ 572 h 572"/>
                <a:gd name="T46" fmla="*/ 2785 w 5504"/>
                <a:gd name="T47" fmla="*/ 572 h 572"/>
                <a:gd name="T48" fmla="*/ 2900 w 5504"/>
                <a:gd name="T49" fmla="*/ 572 h 572"/>
                <a:gd name="T50" fmla="*/ 3032 w 5504"/>
                <a:gd name="T51" fmla="*/ 570 h 572"/>
                <a:gd name="T52" fmla="*/ 3968 w 5504"/>
                <a:gd name="T53" fmla="*/ 569 h 572"/>
                <a:gd name="T54" fmla="*/ 4086 w 5504"/>
                <a:gd name="T55" fmla="*/ 569 h 572"/>
                <a:gd name="T56" fmla="*/ 5029 w 5504"/>
                <a:gd name="T57" fmla="*/ 558 h 572"/>
                <a:gd name="T58" fmla="*/ 5258 w 5504"/>
                <a:gd name="T59" fmla="*/ 543 h 572"/>
                <a:gd name="T60" fmla="*/ 5379 w 5504"/>
                <a:gd name="T61" fmla="*/ 531 h 572"/>
                <a:gd name="T62" fmla="*/ 5435 w 5504"/>
                <a:gd name="T63" fmla="*/ 519 h 572"/>
                <a:gd name="T64" fmla="*/ 5456 w 5504"/>
                <a:gd name="T65" fmla="*/ 514 h 572"/>
                <a:gd name="T66" fmla="*/ 5479 w 5504"/>
                <a:gd name="T67" fmla="*/ 506 h 572"/>
                <a:gd name="T68" fmla="*/ 5494 w 5504"/>
                <a:gd name="T69" fmla="*/ 497 h 572"/>
                <a:gd name="T70" fmla="*/ 5502 w 5504"/>
                <a:gd name="T71" fmla="*/ 485 h 572"/>
                <a:gd name="T72" fmla="*/ 5504 w 5504"/>
                <a:gd name="T73" fmla="*/ 470 h 572"/>
                <a:gd name="T74" fmla="*/ 5495 w 5504"/>
                <a:gd name="T75" fmla="*/ 447 h 572"/>
                <a:gd name="T76" fmla="*/ 5477 w 5504"/>
                <a:gd name="T77" fmla="*/ 426 h 572"/>
                <a:gd name="T78" fmla="*/ 5373 w 5504"/>
                <a:gd name="T79" fmla="*/ 347 h 572"/>
                <a:gd name="T80" fmla="*/ 5227 w 5504"/>
                <a:gd name="T81" fmla="*/ 239 h 572"/>
                <a:gd name="T82" fmla="*/ 5097 w 5504"/>
                <a:gd name="T83" fmla="*/ 138 h 572"/>
                <a:gd name="T84" fmla="*/ 4974 w 5504"/>
                <a:gd name="T85" fmla="*/ 29 h 572"/>
                <a:gd name="T86" fmla="*/ 530 w 5504"/>
                <a:gd name="T87" fmla="*/ 29 h 572"/>
                <a:gd name="T88" fmla="*/ 408 w 5504"/>
                <a:gd name="T89" fmla="*/ 13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04" h="572">
                  <a:moveTo>
                    <a:pt x="408" y="138"/>
                  </a:moveTo>
                  <a:lnTo>
                    <a:pt x="366" y="170"/>
                  </a:lnTo>
                  <a:lnTo>
                    <a:pt x="323" y="204"/>
                  </a:lnTo>
                  <a:lnTo>
                    <a:pt x="277" y="239"/>
                  </a:lnTo>
                  <a:lnTo>
                    <a:pt x="230" y="275"/>
                  </a:lnTo>
                  <a:lnTo>
                    <a:pt x="181" y="310"/>
                  </a:lnTo>
                  <a:lnTo>
                    <a:pt x="130" y="347"/>
                  </a:lnTo>
                  <a:lnTo>
                    <a:pt x="81" y="385"/>
                  </a:lnTo>
                  <a:lnTo>
                    <a:pt x="30" y="423"/>
                  </a:lnTo>
                  <a:lnTo>
                    <a:pt x="27" y="426"/>
                  </a:lnTo>
                  <a:lnTo>
                    <a:pt x="19" y="435"/>
                  </a:lnTo>
                  <a:lnTo>
                    <a:pt x="15" y="440"/>
                  </a:lnTo>
                  <a:lnTo>
                    <a:pt x="9" y="447"/>
                  </a:lnTo>
                  <a:lnTo>
                    <a:pt x="5" y="454"/>
                  </a:lnTo>
                  <a:lnTo>
                    <a:pt x="2" y="462"/>
                  </a:lnTo>
                  <a:lnTo>
                    <a:pt x="1" y="470"/>
                  </a:lnTo>
                  <a:lnTo>
                    <a:pt x="0" y="478"/>
                  </a:lnTo>
                  <a:lnTo>
                    <a:pt x="1" y="481"/>
                  </a:lnTo>
                  <a:lnTo>
                    <a:pt x="2" y="485"/>
                  </a:lnTo>
                  <a:lnTo>
                    <a:pt x="4" y="490"/>
                  </a:lnTo>
                  <a:lnTo>
                    <a:pt x="7" y="493"/>
                  </a:lnTo>
                  <a:lnTo>
                    <a:pt x="10" y="497"/>
                  </a:lnTo>
                  <a:lnTo>
                    <a:pt x="15" y="500"/>
                  </a:lnTo>
                  <a:lnTo>
                    <a:pt x="20" y="503"/>
                  </a:lnTo>
                  <a:lnTo>
                    <a:pt x="25" y="506"/>
                  </a:lnTo>
                  <a:lnTo>
                    <a:pt x="33" y="510"/>
                  </a:lnTo>
                  <a:lnTo>
                    <a:pt x="40" y="512"/>
                  </a:lnTo>
                  <a:lnTo>
                    <a:pt x="49" y="514"/>
                  </a:lnTo>
                  <a:lnTo>
                    <a:pt x="59" y="517"/>
                  </a:lnTo>
                  <a:lnTo>
                    <a:pt x="61" y="517"/>
                  </a:lnTo>
                  <a:lnTo>
                    <a:pt x="69" y="519"/>
                  </a:lnTo>
                  <a:lnTo>
                    <a:pt x="87" y="523"/>
                  </a:lnTo>
                  <a:lnTo>
                    <a:pt x="117" y="529"/>
                  </a:lnTo>
                  <a:lnTo>
                    <a:pt x="125" y="531"/>
                  </a:lnTo>
                  <a:lnTo>
                    <a:pt x="152" y="534"/>
                  </a:lnTo>
                  <a:lnTo>
                    <a:pt x="194" y="538"/>
                  </a:lnTo>
                  <a:lnTo>
                    <a:pt x="250" y="543"/>
                  </a:lnTo>
                  <a:lnTo>
                    <a:pt x="317" y="550"/>
                  </a:lnTo>
                  <a:lnTo>
                    <a:pt x="394" y="555"/>
                  </a:lnTo>
                  <a:lnTo>
                    <a:pt x="479" y="558"/>
                  </a:lnTo>
                  <a:lnTo>
                    <a:pt x="572" y="561"/>
                  </a:lnTo>
                  <a:lnTo>
                    <a:pt x="577" y="561"/>
                  </a:lnTo>
                  <a:lnTo>
                    <a:pt x="592" y="561"/>
                  </a:lnTo>
                  <a:lnTo>
                    <a:pt x="615" y="561"/>
                  </a:lnTo>
                  <a:lnTo>
                    <a:pt x="648" y="562"/>
                  </a:lnTo>
                  <a:lnTo>
                    <a:pt x="687" y="562"/>
                  </a:lnTo>
                  <a:lnTo>
                    <a:pt x="733" y="563"/>
                  </a:lnTo>
                  <a:lnTo>
                    <a:pt x="786" y="563"/>
                  </a:lnTo>
                  <a:lnTo>
                    <a:pt x="844" y="564"/>
                  </a:lnTo>
                  <a:lnTo>
                    <a:pt x="906" y="564"/>
                  </a:lnTo>
                  <a:lnTo>
                    <a:pt x="972" y="565"/>
                  </a:lnTo>
                  <a:lnTo>
                    <a:pt x="1042" y="567"/>
                  </a:lnTo>
                  <a:lnTo>
                    <a:pt x="1114" y="567"/>
                  </a:lnTo>
                  <a:lnTo>
                    <a:pt x="1189" y="568"/>
                  </a:lnTo>
                  <a:lnTo>
                    <a:pt x="1264" y="568"/>
                  </a:lnTo>
                  <a:lnTo>
                    <a:pt x="1340" y="569"/>
                  </a:lnTo>
                  <a:lnTo>
                    <a:pt x="1416" y="569"/>
                  </a:lnTo>
                  <a:lnTo>
                    <a:pt x="1418" y="569"/>
                  </a:lnTo>
                  <a:lnTo>
                    <a:pt x="1458" y="569"/>
                  </a:lnTo>
                  <a:lnTo>
                    <a:pt x="1497" y="569"/>
                  </a:lnTo>
                  <a:lnTo>
                    <a:pt x="1536" y="569"/>
                  </a:lnTo>
                  <a:lnTo>
                    <a:pt x="1575" y="569"/>
                  </a:lnTo>
                  <a:lnTo>
                    <a:pt x="2427" y="569"/>
                  </a:lnTo>
                  <a:lnTo>
                    <a:pt x="2472" y="570"/>
                  </a:lnTo>
                  <a:lnTo>
                    <a:pt x="2518" y="571"/>
                  </a:lnTo>
                  <a:lnTo>
                    <a:pt x="2562" y="571"/>
                  </a:lnTo>
                  <a:lnTo>
                    <a:pt x="2604" y="572"/>
                  </a:lnTo>
                  <a:lnTo>
                    <a:pt x="2645" y="572"/>
                  </a:lnTo>
                  <a:lnTo>
                    <a:pt x="2684" y="572"/>
                  </a:lnTo>
                  <a:lnTo>
                    <a:pt x="2720" y="572"/>
                  </a:lnTo>
                  <a:lnTo>
                    <a:pt x="2752" y="571"/>
                  </a:lnTo>
                  <a:lnTo>
                    <a:pt x="2785" y="572"/>
                  </a:lnTo>
                  <a:lnTo>
                    <a:pt x="2821" y="572"/>
                  </a:lnTo>
                  <a:lnTo>
                    <a:pt x="2859" y="572"/>
                  </a:lnTo>
                  <a:lnTo>
                    <a:pt x="2900" y="572"/>
                  </a:lnTo>
                  <a:lnTo>
                    <a:pt x="2942" y="571"/>
                  </a:lnTo>
                  <a:lnTo>
                    <a:pt x="2986" y="571"/>
                  </a:lnTo>
                  <a:lnTo>
                    <a:pt x="3032" y="570"/>
                  </a:lnTo>
                  <a:lnTo>
                    <a:pt x="3077" y="569"/>
                  </a:lnTo>
                  <a:lnTo>
                    <a:pt x="3929" y="569"/>
                  </a:lnTo>
                  <a:lnTo>
                    <a:pt x="3968" y="569"/>
                  </a:lnTo>
                  <a:lnTo>
                    <a:pt x="4007" y="569"/>
                  </a:lnTo>
                  <a:lnTo>
                    <a:pt x="4046" y="569"/>
                  </a:lnTo>
                  <a:lnTo>
                    <a:pt x="4086" y="569"/>
                  </a:lnTo>
                  <a:lnTo>
                    <a:pt x="4431" y="569"/>
                  </a:lnTo>
                  <a:lnTo>
                    <a:pt x="4937" y="561"/>
                  </a:lnTo>
                  <a:lnTo>
                    <a:pt x="5029" y="558"/>
                  </a:lnTo>
                  <a:lnTo>
                    <a:pt x="5114" y="555"/>
                  </a:lnTo>
                  <a:lnTo>
                    <a:pt x="5191" y="550"/>
                  </a:lnTo>
                  <a:lnTo>
                    <a:pt x="5258" y="543"/>
                  </a:lnTo>
                  <a:lnTo>
                    <a:pt x="5311" y="538"/>
                  </a:lnTo>
                  <a:lnTo>
                    <a:pt x="5352" y="534"/>
                  </a:lnTo>
                  <a:lnTo>
                    <a:pt x="5379" y="531"/>
                  </a:lnTo>
                  <a:lnTo>
                    <a:pt x="5387" y="529"/>
                  </a:lnTo>
                  <a:lnTo>
                    <a:pt x="5417" y="523"/>
                  </a:lnTo>
                  <a:lnTo>
                    <a:pt x="5435" y="519"/>
                  </a:lnTo>
                  <a:lnTo>
                    <a:pt x="5443" y="517"/>
                  </a:lnTo>
                  <a:lnTo>
                    <a:pt x="5445" y="517"/>
                  </a:lnTo>
                  <a:lnTo>
                    <a:pt x="5456" y="514"/>
                  </a:lnTo>
                  <a:lnTo>
                    <a:pt x="5464" y="512"/>
                  </a:lnTo>
                  <a:lnTo>
                    <a:pt x="5471" y="510"/>
                  </a:lnTo>
                  <a:lnTo>
                    <a:pt x="5479" y="506"/>
                  </a:lnTo>
                  <a:lnTo>
                    <a:pt x="5485" y="503"/>
                  </a:lnTo>
                  <a:lnTo>
                    <a:pt x="5489" y="500"/>
                  </a:lnTo>
                  <a:lnTo>
                    <a:pt x="5494" y="497"/>
                  </a:lnTo>
                  <a:lnTo>
                    <a:pt x="5498" y="493"/>
                  </a:lnTo>
                  <a:lnTo>
                    <a:pt x="5500" y="490"/>
                  </a:lnTo>
                  <a:lnTo>
                    <a:pt x="5502" y="485"/>
                  </a:lnTo>
                  <a:lnTo>
                    <a:pt x="5503" y="481"/>
                  </a:lnTo>
                  <a:lnTo>
                    <a:pt x="5504" y="478"/>
                  </a:lnTo>
                  <a:lnTo>
                    <a:pt x="5504" y="470"/>
                  </a:lnTo>
                  <a:lnTo>
                    <a:pt x="5502" y="462"/>
                  </a:lnTo>
                  <a:lnTo>
                    <a:pt x="5499" y="454"/>
                  </a:lnTo>
                  <a:lnTo>
                    <a:pt x="5495" y="447"/>
                  </a:lnTo>
                  <a:lnTo>
                    <a:pt x="5489" y="440"/>
                  </a:lnTo>
                  <a:lnTo>
                    <a:pt x="5485" y="435"/>
                  </a:lnTo>
                  <a:lnTo>
                    <a:pt x="5477" y="426"/>
                  </a:lnTo>
                  <a:lnTo>
                    <a:pt x="5474" y="423"/>
                  </a:lnTo>
                  <a:lnTo>
                    <a:pt x="5423" y="385"/>
                  </a:lnTo>
                  <a:lnTo>
                    <a:pt x="5373" y="347"/>
                  </a:lnTo>
                  <a:lnTo>
                    <a:pt x="5323" y="310"/>
                  </a:lnTo>
                  <a:lnTo>
                    <a:pt x="5274" y="275"/>
                  </a:lnTo>
                  <a:lnTo>
                    <a:pt x="5227" y="239"/>
                  </a:lnTo>
                  <a:lnTo>
                    <a:pt x="5181" y="204"/>
                  </a:lnTo>
                  <a:lnTo>
                    <a:pt x="5137" y="170"/>
                  </a:lnTo>
                  <a:lnTo>
                    <a:pt x="5097" y="138"/>
                  </a:lnTo>
                  <a:lnTo>
                    <a:pt x="5051" y="99"/>
                  </a:lnTo>
                  <a:lnTo>
                    <a:pt x="5010" y="63"/>
                  </a:lnTo>
                  <a:lnTo>
                    <a:pt x="4974" y="29"/>
                  </a:lnTo>
                  <a:lnTo>
                    <a:pt x="4942" y="0"/>
                  </a:lnTo>
                  <a:lnTo>
                    <a:pt x="562" y="0"/>
                  </a:lnTo>
                  <a:lnTo>
                    <a:pt x="530" y="29"/>
                  </a:lnTo>
                  <a:lnTo>
                    <a:pt x="494" y="63"/>
                  </a:lnTo>
                  <a:lnTo>
                    <a:pt x="453" y="100"/>
                  </a:lnTo>
                  <a:lnTo>
                    <a:pt x="408" y="13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58">
              <a:extLst>
                <a:ext uri="{FF2B5EF4-FFF2-40B4-BE49-F238E27FC236}">
                  <a16:creationId xmlns:a16="http://schemas.microsoft.com/office/drawing/2014/main" id="{BA302552-DD4D-4111-8963-74B8D7F2D26E}"/>
                </a:ext>
              </a:extLst>
            </p:cNvPr>
            <p:cNvSpPr>
              <a:spLocks/>
            </p:cNvSpPr>
            <p:nvPr/>
          </p:nvSpPr>
          <p:spPr bwMode="auto">
            <a:xfrm>
              <a:off x="5774538" y="1133933"/>
              <a:ext cx="5655462" cy="3383882"/>
            </a:xfrm>
            <a:custGeom>
              <a:avLst/>
              <a:gdLst>
                <a:gd name="T0" fmla="*/ 16855 w 16855"/>
                <a:gd name="T1" fmla="*/ 403 h 10085"/>
                <a:gd name="T2" fmla="*/ 16853 w 16855"/>
                <a:gd name="T3" fmla="*/ 361 h 10085"/>
                <a:gd name="T4" fmla="*/ 16847 w 16855"/>
                <a:gd name="T5" fmla="*/ 321 h 10085"/>
                <a:gd name="T6" fmla="*/ 16837 w 16855"/>
                <a:gd name="T7" fmla="*/ 283 h 10085"/>
                <a:gd name="T8" fmla="*/ 16823 w 16855"/>
                <a:gd name="T9" fmla="*/ 247 h 10085"/>
                <a:gd name="T10" fmla="*/ 16807 w 16855"/>
                <a:gd name="T11" fmla="*/ 211 h 10085"/>
                <a:gd name="T12" fmla="*/ 16787 w 16855"/>
                <a:gd name="T13" fmla="*/ 178 h 10085"/>
                <a:gd name="T14" fmla="*/ 16763 w 16855"/>
                <a:gd name="T15" fmla="*/ 146 h 10085"/>
                <a:gd name="T16" fmla="*/ 16737 w 16855"/>
                <a:gd name="T17" fmla="*/ 118 h 10085"/>
                <a:gd name="T18" fmla="*/ 16709 w 16855"/>
                <a:gd name="T19" fmla="*/ 92 h 10085"/>
                <a:gd name="T20" fmla="*/ 16677 w 16855"/>
                <a:gd name="T21" fmla="*/ 69 h 10085"/>
                <a:gd name="T22" fmla="*/ 16644 w 16855"/>
                <a:gd name="T23" fmla="*/ 48 h 10085"/>
                <a:gd name="T24" fmla="*/ 16608 w 16855"/>
                <a:gd name="T25" fmla="*/ 32 h 10085"/>
                <a:gd name="T26" fmla="*/ 16572 w 16855"/>
                <a:gd name="T27" fmla="*/ 18 h 10085"/>
                <a:gd name="T28" fmla="*/ 16534 w 16855"/>
                <a:gd name="T29" fmla="*/ 8 h 10085"/>
                <a:gd name="T30" fmla="*/ 16494 w 16855"/>
                <a:gd name="T31" fmla="*/ 2 h 10085"/>
                <a:gd name="T32" fmla="*/ 16453 w 16855"/>
                <a:gd name="T33" fmla="*/ 0 h 10085"/>
                <a:gd name="T34" fmla="*/ 382 w 16855"/>
                <a:gd name="T35" fmla="*/ 0 h 10085"/>
                <a:gd name="T36" fmla="*/ 341 w 16855"/>
                <a:gd name="T37" fmla="*/ 4 h 10085"/>
                <a:gd name="T38" fmla="*/ 302 w 16855"/>
                <a:gd name="T39" fmla="*/ 13 h 10085"/>
                <a:gd name="T40" fmla="*/ 264 w 16855"/>
                <a:gd name="T41" fmla="*/ 24 h 10085"/>
                <a:gd name="T42" fmla="*/ 229 w 16855"/>
                <a:gd name="T43" fmla="*/ 40 h 10085"/>
                <a:gd name="T44" fmla="*/ 194 w 16855"/>
                <a:gd name="T45" fmla="*/ 58 h 10085"/>
                <a:gd name="T46" fmla="*/ 162 w 16855"/>
                <a:gd name="T47" fmla="*/ 80 h 10085"/>
                <a:gd name="T48" fmla="*/ 132 w 16855"/>
                <a:gd name="T49" fmla="*/ 104 h 10085"/>
                <a:gd name="T50" fmla="*/ 104 w 16855"/>
                <a:gd name="T51" fmla="*/ 132 h 10085"/>
                <a:gd name="T52" fmla="*/ 80 w 16855"/>
                <a:gd name="T53" fmla="*/ 162 h 10085"/>
                <a:gd name="T54" fmla="*/ 58 w 16855"/>
                <a:gd name="T55" fmla="*/ 194 h 10085"/>
                <a:gd name="T56" fmla="*/ 40 w 16855"/>
                <a:gd name="T57" fmla="*/ 229 h 10085"/>
                <a:gd name="T58" fmla="*/ 24 w 16855"/>
                <a:gd name="T59" fmla="*/ 265 h 10085"/>
                <a:gd name="T60" fmla="*/ 13 w 16855"/>
                <a:gd name="T61" fmla="*/ 302 h 10085"/>
                <a:gd name="T62" fmla="*/ 4 w 16855"/>
                <a:gd name="T63" fmla="*/ 341 h 10085"/>
                <a:gd name="T64" fmla="*/ 0 w 16855"/>
                <a:gd name="T65" fmla="*/ 383 h 10085"/>
                <a:gd name="T66" fmla="*/ 0 w 16855"/>
                <a:gd name="T67" fmla="*/ 10085 h 10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0085">
                  <a:moveTo>
                    <a:pt x="16855" y="10085"/>
                  </a:moveTo>
                  <a:lnTo>
                    <a:pt x="16855" y="403"/>
                  </a:lnTo>
                  <a:lnTo>
                    <a:pt x="16854" y="383"/>
                  </a:lnTo>
                  <a:lnTo>
                    <a:pt x="16853" y="361"/>
                  </a:lnTo>
                  <a:lnTo>
                    <a:pt x="16851" y="341"/>
                  </a:lnTo>
                  <a:lnTo>
                    <a:pt x="16847" y="321"/>
                  </a:lnTo>
                  <a:lnTo>
                    <a:pt x="16842" y="302"/>
                  </a:lnTo>
                  <a:lnTo>
                    <a:pt x="16837" y="283"/>
                  </a:lnTo>
                  <a:lnTo>
                    <a:pt x="16831" y="265"/>
                  </a:lnTo>
                  <a:lnTo>
                    <a:pt x="16823" y="247"/>
                  </a:lnTo>
                  <a:lnTo>
                    <a:pt x="16815" y="229"/>
                  </a:lnTo>
                  <a:lnTo>
                    <a:pt x="16807" y="211"/>
                  </a:lnTo>
                  <a:lnTo>
                    <a:pt x="16797" y="194"/>
                  </a:lnTo>
                  <a:lnTo>
                    <a:pt x="16787" y="178"/>
                  </a:lnTo>
                  <a:lnTo>
                    <a:pt x="16775" y="162"/>
                  </a:lnTo>
                  <a:lnTo>
                    <a:pt x="16763" y="146"/>
                  </a:lnTo>
                  <a:lnTo>
                    <a:pt x="16751" y="132"/>
                  </a:lnTo>
                  <a:lnTo>
                    <a:pt x="16737" y="118"/>
                  </a:lnTo>
                  <a:lnTo>
                    <a:pt x="16723" y="104"/>
                  </a:lnTo>
                  <a:lnTo>
                    <a:pt x="16709" y="92"/>
                  </a:lnTo>
                  <a:lnTo>
                    <a:pt x="16693" y="80"/>
                  </a:lnTo>
                  <a:lnTo>
                    <a:pt x="16677" y="69"/>
                  </a:lnTo>
                  <a:lnTo>
                    <a:pt x="16661" y="58"/>
                  </a:lnTo>
                  <a:lnTo>
                    <a:pt x="16644" y="48"/>
                  </a:lnTo>
                  <a:lnTo>
                    <a:pt x="16626" y="40"/>
                  </a:lnTo>
                  <a:lnTo>
                    <a:pt x="16608" y="32"/>
                  </a:lnTo>
                  <a:lnTo>
                    <a:pt x="16591" y="24"/>
                  </a:lnTo>
                  <a:lnTo>
                    <a:pt x="16572" y="18"/>
                  </a:lnTo>
                  <a:lnTo>
                    <a:pt x="16553" y="13"/>
                  </a:lnTo>
                  <a:lnTo>
                    <a:pt x="16534" y="8"/>
                  </a:lnTo>
                  <a:lnTo>
                    <a:pt x="16514" y="4"/>
                  </a:lnTo>
                  <a:lnTo>
                    <a:pt x="16494" y="2"/>
                  </a:lnTo>
                  <a:lnTo>
                    <a:pt x="16473" y="1"/>
                  </a:lnTo>
                  <a:lnTo>
                    <a:pt x="16453" y="0"/>
                  </a:lnTo>
                  <a:lnTo>
                    <a:pt x="402" y="0"/>
                  </a:lnTo>
                  <a:lnTo>
                    <a:pt x="382" y="0"/>
                  </a:lnTo>
                  <a:lnTo>
                    <a:pt x="361" y="2"/>
                  </a:lnTo>
                  <a:lnTo>
                    <a:pt x="341" y="4"/>
                  </a:lnTo>
                  <a:lnTo>
                    <a:pt x="321" y="8"/>
                  </a:lnTo>
                  <a:lnTo>
                    <a:pt x="302" y="13"/>
                  </a:lnTo>
                  <a:lnTo>
                    <a:pt x="283" y="18"/>
                  </a:lnTo>
                  <a:lnTo>
                    <a:pt x="264" y="24"/>
                  </a:lnTo>
                  <a:lnTo>
                    <a:pt x="247" y="32"/>
                  </a:lnTo>
                  <a:lnTo>
                    <a:pt x="229" y="40"/>
                  </a:lnTo>
                  <a:lnTo>
                    <a:pt x="211" y="48"/>
                  </a:lnTo>
                  <a:lnTo>
                    <a:pt x="194" y="58"/>
                  </a:lnTo>
                  <a:lnTo>
                    <a:pt x="178" y="69"/>
                  </a:lnTo>
                  <a:lnTo>
                    <a:pt x="162" y="80"/>
                  </a:lnTo>
                  <a:lnTo>
                    <a:pt x="146" y="92"/>
                  </a:lnTo>
                  <a:lnTo>
                    <a:pt x="132" y="104"/>
                  </a:lnTo>
                  <a:lnTo>
                    <a:pt x="118" y="118"/>
                  </a:lnTo>
                  <a:lnTo>
                    <a:pt x="104" y="132"/>
                  </a:lnTo>
                  <a:lnTo>
                    <a:pt x="92" y="146"/>
                  </a:lnTo>
                  <a:lnTo>
                    <a:pt x="80" y="162"/>
                  </a:lnTo>
                  <a:lnTo>
                    <a:pt x="68" y="178"/>
                  </a:lnTo>
                  <a:lnTo>
                    <a:pt x="58" y="194"/>
                  </a:lnTo>
                  <a:lnTo>
                    <a:pt x="48" y="211"/>
                  </a:lnTo>
                  <a:lnTo>
                    <a:pt x="40" y="229"/>
                  </a:lnTo>
                  <a:lnTo>
                    <a:pt x="32" y="247"/>
                  </a:lnTo>
                  <a:lnTo>
                    <a:pt x="24" y="265"/>
                  </a:lnTo>
                  <a:lnTo>
                    <a:pt x="18" y="283"/>
                  </a:lnTo>
                  <a:lnTo>
                    <a:pt x="13" y="302"/>
                  </a:lnTo>
                  <a:lnTo>
                    <a:pt x="8" y="321"/>
                  </a:lnTo>
                  <a:lnTo>
                    <a:pt x="4" y="341"/>
                  </a:lnTo>
                  <a:lnTo>
                    <a:pt x="2" y="361"/>
                  </a:lnTo>
                  <a:lnTo>
                    <a:pt x="0" y="383"/>
                  </a:lnTo>
                  <a:lnTo>
                    <a:pt x="0" y="403"/>
                  </a:lnTo>
                  <a:lnTo>
                    <a:pt x="0" y="10085"/>
                  </a:lnTo>
                  <a:lnTo>
                    <a:pt x="16855" y="100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59">
              <a:extLst>
                <a:ext uri="{FF2B5EF4-FFF2-40B4-BE49-F238E27FC236}">
                  <a16:creationId xmlns:a16="http://schemas.microsoft.com/office/drawing/2014/main" id="{D9A32EF7-7191-4D53-B51F-0830A0EE6DEC}"/>
                </a:ext>
              </a:extLst>
            </p:cNvPr>
            <p:cNvSpPr>
              <a:spLocks/>
            </p:cNvSpPr>
            <p:nvPr/>
          </p:nvSpPr>
          <p:spPr bwMode="auto">
            <a:xfrm>
              <a:off x="5774538" y="4517815"/>
              <a:ext cx="5655462" cy="521759"/>
            </a:xfrm>
            <a:custGeom>
              <a:avLst/>
              <a:gdLst>
                <a:gd name="T0" fmla="*/ 0 w 16855"/>
                <a:gd name="T1" fmla="*/ 1151 h 1555"/>
                <a:gd name="T2" fmla="*/ 2 w 16855"/>
                <a:gd name="T3" fmla="*/ 1193 h 1555"/>
                <a:gd name="T4" fmla="*/ 8 w 16855"/>
                <a:gd name="T5" fmla="*/ 1232 h 1555"/>
                <a:gd name="T6" fmla="*/ 18 w 16855"/>
                <a:gd name="T7" fmla="*/ 1271 h 1555"/>
                <a:gd name="T8" fmla="*/ 32 w 16855"/>
                <a:gd name="T9" fmla="*/ 1308 h 1555"/>
                <a:gd name="T10" fmla="*/ 48 w 16855"/>
                <a:gd name="T11" fmla="*/ 1344 h 1555"/>
                <a:gd name="T12" fmla="*/ 68 w 16855"/>
                <a:gd name="T13" fmla="*/ 1377 h 1555"/>
                <a:gd name="T14" fmla="*/ 92 w 16855"/>
                <a:gd name="T15" fmla="*/ 1408 h 1555"/>
                <a:gd name="T16" fmla="*/ 118 w 16855"/>
                <a:gd name="T17" fmla="*/ 1437 h 1555"/>
                <a:gd name="T18" fmla="*/ 146 w 16855"/>
                <a:gd name="T19" fmla="*/ 1462 h 1555"/>
                <a:gd name="T20" fmla="*/ 178 w 16855"/>
                <a:gd name="T21" fmla="*/ 1485 h 1555"/>
                <a:gd name="T22" fmla="*/ 211 w 16855"/>
                <a:gd name="T23" fmla="*/ 1506 h 1555"/>
                <a:gd name="T24" fmla="*/ 247 w 16855"/>
                <a:gd name="T25" fmla="*/ 1523 h 1555"/>
                <a:gd name="T26" fmla="*/ 283 w 16855"/>
                <a:gd name="T27" fmla="*/ 1537 h 1555"/>
                <a:gd name="T28" fmla="*/ 321 w 16855"/>
                <a:gd name="T29" fmla="*/ 1546 h 1555"/>
                <a:gd name="T30" fmla="*/ 361 w 16855"/>
                <a:gd name="T31" fmla="*/ 1553 h 1555"/>
                <a:gd name="T32" fmla="*/ 402 w 16855"/>
                <a:gd name="T33" fmla="*/ 1555 h 1555"/>
                <a:gd name="T34" fmla="*/ 16473 w 16855"/>
                <a:gd name="T35" fmla="*/ 1554 h 1555"/>
                <a:gd name="T36" fmla="*/ 16514 w 16855"/>
                <a:gd name="T37" fmla="*/ 1549 h 1555"/>
                <a:gd name="T38" fmla="*/ 16553 w 16855"/>
                <a:gd name="T39" fmla="*/ 1542 h 1555"/>
                <a:gd name="T40" fmla="*/ 16591 w 16855"/>
                <a:gd name="T41" fmla="*/ 1531 h 1555"/>
                <a:gd name="T42" fmla="*/ 16626 w 16855"/>
                <a:gd name="T43" fmla="*/ 1515 h 1555"/>
                <a:gd name="T44" fmla="*/ 16661 w 16855"/>
                <a:gd name="T45" fmla="*/ 1496 h 1555"/>
                <a:gd name="T46" fmla="*/ 16693 w 16855"/>
                <a:gd name="T47" fmla="*/ 1475 h 1555"/>
                <a:gd name="T48" fmla="*/ 16723 w 16855"/>
                <a:gd name="T49" fmla="*/ 1449 h 1555"/>
                <a:gd name="T50" fmla="*/ 16751 w 16855"/>
                <a:gd name="T51" fmla="*/ 1423 h 1555"/>
                <a:gd name="T52" fmla="*/ 16775 w 16855"/>
                <a:gd name="T53" fmla="*/ 1392 h 1555"/>
                <a:gd name="T54" fmla="*/ 16797 w 16855"/>
                <a:gd name="T55" fmla="*/ 1361 h 1555"/>
                <a:gd name="T56" fmla="*/ 16815 w 16855"/>
                <a:gd name="T57" fmla="*/ 1326 h 1555"/>
                <a:gd name="T58" fmla="*/ 16831 w 16855"/>
                <a:gd name="T59" fmla="*/ 1290 h 1555"/>
                <a:gd name="T60" fmla="*/ 16842 w 16855"/>
                <a:gd name="T61" fmla="*/ 1252 h 1555"/>
                <a:gd name="T62" fmla="*/ 16851 w 16855"/>
                <a:gd name="T63" fmla="*/ 1213 h 1555"/>
                <a:gd name="T64" fmla="*/ 16854 w 16855"/>
                <a:gd name="T65" fmla="*/ 1172 h 1555"/>
                <a:gd name="T66" fmla="*/ 16855 w 16855"/>
                <a:gd name="T67"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555">
                  <a:moveTo>
                    <a:pt x="0" y="0"/>
                  </a:moveTo>
                  <a:lnTo>
                    <a:pt x="0" y="1151"/>
                  </a:lnTo>
                  <a:lnTo>
                    <a:pt x="0" y="1172"/>
                  </a:lnTo>
                  <a:lnTo>
                    <a:pt x="2" y="1193"/>
                  </a:lnTo>
                  <a:lnTo>
                    <a:pt x="4" y="1213"/>
                  </a:lnTo>
                  <a:lnTo>
                    <a:pt x="8" y="1232"/>
                  </a:lnTo>
                  <a:lnTo>
                    <a:pt x="13" y="1252"/>
                  </a:lnTo>
                  <a:lnTo>
                    <a:pt x="18" y="1271"/>
                  </a:lnTo>
                  <a:lnTo>
                    <a:pt x="24" y="1290"/>
                  </a:lnTo>
                  <a:lnTo>
                    <a:pt x="32" y="1308"/>
                  </a:lnTo>
                  <a:lnTo>
                    <a:pt x="40" y="1326"/>
                  </a:lnTo>
                  <a:lnTo>
                    <a:pt x="48" y="1344"/>
                  </a:lnTo>
                  <a:lnTo>
                    <a:pt x="58" y="1361"/>
                  </a:lnTo>
                  <a:lnTo>
                    <a:pt x="68" y="1377"/>
                  </a:lnTo>
                  <a:lnTo>
                    <a:pt x="80" y="1392"/>
                  </a:lnTo>
                  <a:lnTo>
                    <a:pt x="92" y="1408"/>
                  </a:lnTo>
                  <a:lnTo>
                    <a:pt x="104" y="1423"/>
                  </a:lnTo>
                  <a:lnTo>
                    <a:pt x="118" y="1437"/>
                  </a:lnTo>
                  <a:lnTo>
                    <a:pt x="132" y="1449"/>
                  </a:lnTo>
                  <a:lnTo>
                    <a:pt x="146" y="1462"/>
                  </a:lnTo>
                  <a:lnTo>
                    <a:pt x="162" y="1475"/>
                  </a:lnTo>
                  <a:lnTo>
                    <a:pt x="178" y="1485"/>
                  </a:lnTo>
                  <a:lnTo>
                    <a:pt x="194" y="1496"/>
                  </a:lnTo>
                  <a:lnTo>
                    <a:pt x="211" y="1506"/>
                  </a:lnTo>
                  <a:lnTo>
                    <a:pt x="229" y="1515"/>
                  </a:lnTo>
                  <a:lnTo>
                    <a:pt x="247" y="1523"/>
                  </a:lnTo>
                  <a:lnTo>
                    <a:pt x="264" y="1531"/>
                  </a:lnTo>
                  <a:lnTo>
                    <a:pt x="283" y="1537"/>
                  </a:lnTo>
                  <a:lnTo>
                    <a:pt x="302" y="1542"/>
                  </a:lnTo>
                  <a:lnTo>
                    <a:pt x="321" y="1546"/>
                  </a:lnTo>
                  <a:lnTo>
                    <a:pt x="341" y="1549"/>
                  </a:lnTo>
                  <a:lnTo>
                    <a:pt x="361" y="1553"/>
                  </a:lnTo>
                  <a:lnTo>
                    <a:pt x="382" y="1554"/>
                  </a:lnTo>
                  <a:lnTo>
                    <a:pt x="402" y="1555"/>
                  </a:lnTo>
                  <a:lnTo>
                    <a:pt x="16453" y="1555"/>
                  </a:lnTo>
                  <a:lnTo>
                    <a:pt x="16473" y="1554"/>
                  </a:lnTo>
                  <a:lnTo>
                    <a:pt x="16494" y="1553"/>
                  </a:lnTo>
                  <a:lnTo>
                    <a:pt x="16514" y="1549"/>
                  </a:lnTo>
                  <a:lnTo>
                    <a:pt x="16534" y="1546"/>
                  </a:lnTo>
                  <a:lnTo>
                    <a:pt x="16553" y="1542"/>
                  </a:lnTo>
                  <a:lnTo>
                    <a:pt x="16572" y="1537"/>
                  </a:lnTo>
                  <a:lnTo>
                    <a:pt x="16591" y="1531"/>
                  </a:lnTo>
                  <a:lnTo>
                    <a:pt x="16608" y="1523"/>
                  </a:lnTo>
                  <a:lnTo>
                    <a:pt x="16626" y="1515"/>
                  </a:lnTo>
                  <a:lnTo>
                    <a:pt x="16644" y="1506"/>
                  </a:lnTo>
                  <a:lnTo>
                    <a:pt x="16661" y="1496"/>
                  </a:lnTo>
                  <a:lnTo>
                    <a:pt x="16677" y="1485"/>
                  </a:lnTo>
                  <a:lnTo>
                    <a:pt x="16693" y="1475"/>
                  </a:lnTo>
                  <a:lnTo>
                    <a:pt x="16709" y="1462"/>
                  </a:lnTo>
                  <a:lnTo>
                    <a:pt x="16723" y="1449"/>
                  </a:lnTo>
                  <a:lnTo>
                    <a:pt x="16737" y="1437"/>
                  </a:lnTo>
                  <a:lnTo>
                    <a:pt x="16751" y="1423"/>
                  </a:lnTo>
                  <a:lnTo>
                    <a:pt x="16763" y="1408"/>
                  </a:lnTo>
                  <a:lnTo>
                    <a:pt x="16775" y="1392"/>
                  </a:lnTo>
                  <a:lnTo>
                    <a:pt x="16787" y="1377"/>
                  </a:lnTo>
                  <a:lnTo>
                    <a:pt x="16797" y="1361"/>
                  </a:lnTo>
                  <a:lnTo>
                    <a:pt x="16807" y="1344"/>
                  </a:lnTo>
                  <a:lnTo>
                    <a:pt x="16815" y="1326"/>
                  </a:lnTo>
                  <a:lnTo>
                    <a:pt x="16823" y="1308"/>
                  </a:lnTo>
                  <a:lnTo>
                    <a:pt x="16831" y="1290"/>
                  </a:lnTo>
                  <a:lnTo>
                    <a:pt x="16837" y="1271"/>
                  </a:lnTo>
                  <a:lnTo>
                    <a:pt x="16842" y="1252"/>
                  </a:lnTo>
                  <a:lnTo>
                    <a:pt x="16847" y="1233"/>
                  </a:lnTo>
                  <a:lnTo>
                    <a:pt x="16851" y="1213"/>
                  </a:lnTo>
                  <a:lnTo>
                    <a:pt x="16853" y="1193"/>
                  </a:lnTo>
                  <a:lnTo>
                    <a:pt x="16854" y="1172"/>
                  </a:lnTo>
                  <a:lnTo>
                    <a:pt x="16855" y="1151"/>
                  </a:lnTo>
                  <a:lnTo>
                    <a:pt x="16855" y="0"/>
                  </a:lnTo>
                  <a:lnTo>
                    <a:pt x="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Rectangle 60">
              <a:extLst>
                <a:ext uri="{FF2B5EF4-FFF2-40B4-BE49-F238E27FC236}">
                  <a16:creationId xmlns:a16="http://schemas.microsoft.com/office/drawing/2014/main" id="{3F533EA5-D028-443D-A406-83D1FEB8256E}"/>
                </a:ext>
              </a:extLst>
            </p:cNvPr>
            <p:cNvSpPr>
              <a:spLocks noChangeArrowheads="1"/>
            </p:cNvSpPr>
            <p:nvPr/>
          </p:nvSpPr>
          <p:spPr bwMode="auto">
            <a:xfrm>
              <a:off x="5984249" y="1345321"/>
              <a:ext cx="5225976" cy="2964462"/>
            </a:xfrm>
            <a:prstGeom prst="rect">
              <a:avLst/>
            </a:prstGeom>
            <a:solidFill>
              <a:srgbClr val="035A9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35A93"/>
                </a:solidFill>
              </a:endParaRPr>
            </a:p>
          </p:txBody>
        </p:sp>
        <p:sp>
          <p:nvSpPr>
            <p:cNvPr id="34" name="Freeform 61">
              <a:extLst>
                <a:ext uri="{FF2B5EF4-FFF2-40B4-BE49-F238E27FC236}">
                  <a16:creationId xmlns:a16="http://schemas.microsoft.com/office/drawing/2014/main" id="{8313F63B-AD3B-4AF4-9A70-F6853EC03F63}"/>
                </a:ext>
              </a:extLst>
            </p:cNvPr>
            <p:cNvSpPr>
              <a:spLocks/>
            </p:cNvSpPr>
            <p:nvPr/>
          </p:nvSpPr>
          <p:spPr bwMode="auto">
            <a:xfrm>
              <a:off x="8582975" y="1219495"/>
              <a:ext cx="43620" cy="43620"/>
            </a:xfrm>
            <a:custGeom>
              <a:avLst/>
              <a:gdLst>
                <a:gd name="T0" fmla="*/ 59 w 131"/>
                <a:gd name="T1" fmla="*/ 132 h 132"/>
                <a:gd name="T2" fmla="*/ 46 w 131"/>
                <a:gd name="T3" fmla="*/ 128 h 132"/>
                <a:gd name="T4" fmla="*/ 34 w 131"/>
                <a:gd name="T5" fmla="*/ 123 h 132"/>
                <a:gd name="T6" fmla="*/ 24 w 131"/>
                <a:gd name="T7" fmla="*/ 117 h 132"/>
                <a:gd name="T8" fmla="*/ 14 w 131"/>
                <a:gd name="T9" fmla="*/ 107 h 132"/>
                <a:gd name="T10" fmla="*/ 7 w 131"/>
                <a:gd name="T11" fmla="*/ 97 h 132"/>
                <a:gd name="T12" fmla="*/ 3 w 131"/>
                <a:gd name="T13" fmla="*/ 85 h 132"/>
                <a:gd name="T14" fmla="*/ 0 w 131"/>
                <a:gd name="T15" fmla="*/ 73 h 132"/>
                <a:gd name="T16" fmla="*/ 0 w 131"/>
                <a:gd name="T17" fmla="*/ 59 h 132"/>
                <a:gd name="T18" fmla="*/ 3 w 131"/>
                <a:gd name="T19" fmla="*/ 46 h 132"/>
                <a:gd name="T20" fmla="*/ 7 w 131"/>
                <a:gd name="T21" fmla="*/ 35 h 132"/>
                <a:gd name="T22" fmla="*/ 14 w 131"/>
                <a:gd name="T23" fmla="*/ 24 h 132"/>
                <a:gd name="T24" fmla="*/ 24 w 131"/>
                <a:gd name="T25" fmla="*/ 15 h 132"/>
                <a:gd name="T26" fmla="*/ 34 w 131"/>
                <a:gd name="T27" fmla="*/ 7 h 132"/>
                <a:gd name="T28" fmla="*/ 46 w 131"/>
                <a:gd name="T29" fmla="*/ 3 h 132"/>
                <a:gd name="T30" fmla="*/ 59 w 131"/>
                <a:gd name="T31" fmla="*/ 0 h 132"/>
                <a:gd name="T32" fmla="*/ 72 w 131"/>
                <a:gd name="T33" fmla="*/ 0 h 132"/>
                <a:gd name="T34" fmla="*/ 85 w 131"/>
                <a:gd name="T35" fmla="*/ 3 h 132"/>
                <a:gd name="T36" fmla="*/ 96 w 131"/>
                <a:gd name="T37" fmla="*/ 7 h 132"/>
                <a:gd name="T38" fmla="*/ 107 w 131"/>
                <a:gd name="T39" fmla="*/ 15 h 132"/>
                <a:gd name="T40" fmla="*/ 116 w 131"/>
                <a:gd name="T41" fmla="*/ 24 h 132"/>
                <a:gd name="T42" fmla="*/ 123 w 131"/>
                <a:gd name="T43" fmla="*/ 35 h 132"/>
                <a:gd name="T44" fmla="*/ 128 w 131"/>
                <a:gd name="T45" fmla="*/ 46 h 132"/>
                <a:gd name="T46" fmla="*/ 131 w 131"/>
                <a:gd name="T47" fmla="*/ 59 h 132"/>
                <a:gd name="T48" fmla="*/ 131 w 131"/>
                <a:gd name="T49" fmla="*/ 73 h 132"/>
                <a:gd name="T50" fmla="*/ 128 w 131"/>
                <a:gd name="T51" fmla="*/ 85 h 132"/>
                <a:gd name="T52" fmla="*/ 123 w 131"/>
                <a:gd name="T53" fmla="*/ 97 h 132"/>
                <a:gd name="T54" fmla="*/ 116 w 131"/>
                <a:gd name="T55" fmla="*/ 107 h 132"/>
                <a:gd name="T56" fmla="*/ 107 w 131"/>
                <a:gd name="T57" fmla="*/ 117 h 132"/>
                <a:gd name="T58" fmla="*/ 96 w 131"/>
                <a:gd name="T59" fmla="*/ 123 h 132"/>
                <a:gd name="T60" fmla="*/ 85 w 131"/>
                <a:gd name="T61" fmla="*/ 128 h 132"/>
                <a:gd name="T62" fmla="*/ 72 w 131"/>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32">
                  <a:moveTo>
                    <a:pt x="65" y="132"/>
                  </a:moveTo>
                  <a:lnTo>
                    <a:pt x="59" y="132"/>
                  </a:lnTo>
                  <a:lnTo>
                    <a:pt x="52" y="131"/>
                  </a:lnTo>
                  <a:lnTo>
                    <a:pt x="46" y="128"/>
                  </a:lnTo>
                  <a:lnTo>
                    <a:pt x="40" y="126"/>
                  </a:lnTo>
                  <a:lnTo>
                    <a:pt x="34" y="123"/>
                  </a:lnTo>
                  <a:lnTo>
                    <a:pt x="28" y="120"/>
                  </a:lnTo>
                  <a:lnTo>
                    <a:pt x="24" y="117"/>
                  </a:lnTo>
                  <a:lnTo>
                    <a:pt x="18" y="113"/>
                  </a:lnTo>
                  <a:lnTo>
                    <a:pt x="14" y="107"/>
                  </a:lnTo>
                  <a:lnTo>
                    <a:pt x="10" y="102"/>
                  </a:lnTo>
                  <a:lnTo>
                    <a:pt x="7" y="97"/>
                  </a:lnTo>
                  <a:lnTo>
                    <a:pt x="5" y="92"/>
                  </a:lnTo>
                  <a:lnTo>
                    <a:pt x="3" y="85"/>
                  </a:lnTo>
                  <a:lnTo>
                    <a:pt x="1" y="79"/>
                  </a:lnTo>
                  <a:lnTo>
                    <a:pt x="0" y="73"/>
                  </a:lnTo>
                  <a:lnTo>
                    <a:pt x="0" y="65"/>
                  </a:lnTo>
                  <a:lnTo>
                    <a:pt x="0" y="59"/>
                  </a:lnTo>
                  <a:lnTo>
                    <a:pt x="1" y="53"/>
                  </a:lnTo>
                  <a:lnTo>
                    <a:pt x="3" y="46"/>
                  </a:lnTo>
                  <a:lnTo>
                    <a:pt x="5" y="40"/>
                  </a:lnTo>
                  <a:lnTo>
                    <a:pt x="7" y="35"/>
                  </a:lnTo>
                  <a:lnTo>
                    <a:pt x="10" y="28"/>
                  </a:lnTo>
                  <a:lnTo>
                    <a:pt x="14" y="24"/>
                  </a:lnTo>
                  <a:lnTo>
                    <a:pt x="18" y="19"/>
                  </a:lnTo>
                  <a:lnTo>
                    <a:pt x="24" y="15"/>
                  </a:lnTo>
                  <a:lnTo>
                    <a:pt x="28" y="10"/>
                  </a:lnTo>
                  <a:lnTo>
                    <a:pt x="34" y="7"/>
                  </a:lnTo>
                  <a:lnTo>
                    <a:pt x="40" y="5"/>
                  </a:lnTo>
                  <a:lnTo>
                    <a:pt x="46" y="3"/>
                  </a:lnTo>
                  <a:lnTo>
                    <a:pt x="52" y="1"/>
                  </a:lnTo>
                  <a:lnTo>
                    <a:pt x="59" y="0"/>
                  </a:lnTo>
                  <a:lnTo>
                    <a:pt x="65" y="0"/>
                  </a:lnTo>
                  <a:lnTo>
                    <a:pt x="72" y="0"/>
                  </a:lnTo>
                  <a:lnTo>
                    <a:pt x="79" y="1"/>
                  </a:lnTo>
                  <a:lnTo>
                    <a:pt x="85" y="3"/>
                  </a:lnTo>
                  <a:lnTo>
                    <a:pt x="91" y="5"/>
                  </a:lnTo>
                  <a:lnTo>
                    <a:pt x="96" y="7"/>
                  </a:lnTo>
                  <a:lnTo>
                    <a:pt x="102" y="10"/>
                  </a:lnTo>
                  <a:lnTo>
                    <a:pt x="107" y="15"/>
                  </a:lnTo>
                  <a:lnTo>
                    <a:pt x="112" y="19"/>
                  </a:lnTo>
                  <a:lnTo>
                    <a:pt x="116" y="24"/>
                  </a:lnTo>
                  <a:lnTo>
                    <a:pt x="120" y="28"/>
                  </a:lnTo>
                  <a:lnTo>
                    <a:pt x="123" y="35"/>
                  </a:lnTo>
                  <a:lnTo>
                    <a:pt x="126" y="40"/>
                  </a:lnTo>
                  <a:lnTo>
                    <a:pt x="128" y="46"/>
                  </a:lnTo>
                  <a:lnTo>
                    <a:pt x="130" y="53"/>
                  </a:lnTo>
                  <a:lnTo>
                    <a:pt x="131" y="59"/>
                  </a:lnTo>
                  <a:lnTo>
                    <a:pt x="131" y="65"/>
                  </a:lnTo>
                  <a:lnTo>
                    <a:pt x="131" y="73"/>
                  </a:lnTo>
                  <a:lnTo>
                    <a:pt x="130" y="79"/>
                  </a:lnTo>
                  <a:lnTo>
                    <a:pt x="128" y="85"/>
                  </a:lnTo>
                  <a:lnTo>
                    <a:pt x="126" y="92"/>
                  </a:lnTo>
                  <a:lnTo>
                    <a:pt x="123" y="97"/>
                  </a:lnTo>
                  <a:lnTo>
                    <a:pt x="120" y="102"/>
                  </a:lnTo>
                  <a:lnTo>
                    <a:pt x="116" y="107"/>
                  </a:lnTo>
                  <a:lnTo>
                    <a:pt x="112" y="113"/>
                  </a:lnTo>
                  <a:lnTo>
                    <a:pt x="107" y="117"/>
                  </a:lnTo>
                  <a:lnTo>
                    <a:pt x="102" y="120"/>
                  </a:lnTo>
                  <a:lnTo>
                    <a:pt x="96" y="123"/>
                  </a:lnTo>
                  <a:lnTo>
                    <a:pt x="91" y="126"/>
                  </a:lnTo>
                  <a:lnTo>
                    <a:pt x="85" y="128"/>
                  </a:lnTo>
                  <a:lnTo>
                    <a:pt x="79" y="131"/>
                  </a:lnTo>
                  <a:lnTo>
                    <a:pt x="72" y="132"/>
                  </a:lnTo>
                  <a:lnTo>
                    <a:pt x="65" y="13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5" name="Picture Placeholder 2">
            <a:extLst>
              <a:ext uri="{FF2B5EF4-FFF2-40B4-BE49-F238E27FC236}">
                <a16:creationId xmlns:a16="http://schemas.microsoft.com/office/drawing/2014/main" id="{5DF27304-7CE7-4786-B2E0-C7E982CFE267}"/>
              </a:ext>
            </a:extLst>
          </p:cNvPr>
          <p:cNvSpPr>
            <a:spLocks noGrp="1"/>
          </p:cNvSpPr>
          <p:nvPr>
            <p:ph type="pic" sz="quarter" idx="10"/>
          </p:nvPr>
        </p:nvSpPr>
        <p:spPr>
          <a:xfrm>
            <a:off x="6019070" y="1694405"/>
            <a:ext cx="5019934" cy="2847584"/>
          </a:xfrm>
          <a:custGeom>
            <a:avLst/>
            <a:gdLst>
              <a:gd name="connsiteX0" fmla="*/ 0 w 5225976"/>
              <a:gd name="connsiteY0" fmla="*/ 0 h 2964462"/>
              <a:gd name="connsiteX1" fmla="*/ 5225976 w 5225976"/>
              <a:gd name="connsiteY1" fmla="*/ 0 h 2964462"/>
              <a:gd name="connsiteX2" fmla="*/ 5225976 w 5225976"/>
              <a:gd name="connsiteY2" fmla="*/ 2964462 h 2964462"/>
              <a:gd name="connsiteX3" fmla="*/ 0 w 5225976"/>
              <a:gd name="connsiteY3" fmla="*/ 2964462 h 2964462"/>
            </a:gdLst>
            <a:ahLst/>
            <a:cxnLst>
              <a:cxn ang="0">
                <a:pos x="connsiteX0" y="connsiteY0"/>
              </a:cxn>
              <a:cxn ang="0">
                <a:pos x="connsiteX1" y="connsiteY1"/>
              </a:cxn>
              <a:cxn ang="0">
                <a:pos x="connsiteX2" y="connsiteY2"/>
              </a:cxn>
              <a:cxn ang="0">
                <a:pos x="connsiteX3" y="connsiteY3"/>
              </a:cxn>
            </a:cxnLst>
            <a:rect l="l" t="t" r="r" b="b"/>
            <a:pathLst>
              <a:path w="5225976" h="2964462">
                <a:moveTo>
                  <a:pt x="0" y="0"/>
                </a:moveTo>
                <a:lnTo>
                  <a:pt x="5225976" y="0"/>
                </a:lnTo>
                <a:lnTo>
                  <a:pt x="5225976" y="2964462"/>
                </a:lnTo>
                <a:lnTo>
                  <a:pt x="0" y="2964462"/>
                </a:lnTo>
                <a:close/>
              </a:path>
            </a:pathLst>
          </a:custGeom>
        </p:spPr>
        <p:txBody>
          <a:bodyPr/>
          <a:lstStyle/>
          <a:p>
            <a:endParaRPr lang="es-CO"/>
          </a:p>
        </p:txBody>
      </p:sp>
      <p:pic>
        <p:nvPicPr>
          <p:cNvPr id="36" name="Gráfico 35">
            <a:extLst>
              <a:ext uri="{FF2B5EF4-FFF2-40B4-BE49-F238E27FC236}">
                <a16:creationId xmlns:a16="http://schemas.microsoft.com/office/drawing/2014/main" id="{4EAE63EA-3568-4CAD-BD40-5C0F28B33E6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37" name="Título 1">
            <a:extLst>
              <a:ext uri="{FF2B5EF4-FFF2-40B4-BE49-F238E27FC236}">
                <a16:creationId xmlns:a16="http://schemas.microsoft.com/office/drawing/2014/main" id="{01ADA778-40EF-4D44-BC65-0F48B8CAD4D0}"/>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40" name="Marcador de texto 2">
            <a:extLst>
              <a:ext uri="{FF2B5EF4-FFF2-40B4-BE49-F238E27FC236}">
                <a16:creationId xmlns:a16="http://schemas.microsoft.com/office/drawing/2014/main" id="{198E2D7E-6C37-4719-AB75-6E91A53617F6}"/>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4" name="Gráfico 23">
            <a:extLst>
              <a:ext uri="{FF2B5EF4-FFF2-40B4-BE49-F238E27FC236}">
                <a16:creationId xmlns:a16="http://schemas.microsoft.com/office/drawing/2014/main" id="{5B18146C-96BE-4B07-A00C-25CB17DFD59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
        <p:nvSpPr>
          <p:cNvPr id="29" name="Rectángulo: esquinas redondeadas 28">
            <a:extLst>
              <a:ext uri="{FF2B5EF4-FFF2-40B4-BE49-F238E27FC236}">
                <a16:creationId xmlns:a16="http://schemas.microsoft.com/office/drawing/2014/main" id="{1A1605CE-6D5C-4771-8EBB-AD68E73FD82B}"/>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838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641267A1-D289-4378-8AA7-EB7FE6DBC9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887965" y="533388"/>
            <a:ext cx="2662820" cy="780799"/>
          </a:xfrm>
          <a:prstGeom prst="rect">
            <a:avLst/>
          </a:prstGeom>
        </p:spPr>
      </p:pic>
      <p:grpSp>
        <p:nvGrpSpPr>
          <p:cNvPr id="27" name="Grupo 26">
            <a:extLst>
              <a:ext uri="{FF2B5EF4-FFF2-40B4-BE49-F238E27FC236}">
                <a16:creationId xmlns:a16="http://schemas.microsoft.com/office/drawing/2014/main" id="{C593883D-AF54-4EE3-A4D5-78851DC0D30C}"/>
              </a:ext>
            </a:extLst>
          </p:cNvPr>
          <p:cNvGrpSpPr/>
          <p:nvPr userDrawn="1"/>
        </p:nvGrpSpPr>
        <p:grpSpPr>
          <a:xfrm>
            <a:off x="2909519" y="5026156"/>
            <a:ext cx="6372961" cy="644694"/>
            <a:chOff x="2014538" y="2471737"/>
            <a:chExt cx="6372961" cy="644694"/>
          </a:xfrm>
        </p:grpSpPr>
        <p:pic>
          <p:nvPicPr>
            <p:cNvPr id="14" name="Gráfico 13">
              <a:extLst>
                <a:ext uri="{FF2B5EF4-FFF2-40B4-BE49-F238E27FC236}">
                  <a16:creationId xmlns:a16="http://schemas.microsoft.com/office/drawing/2014/main" id="{ECA4A0D4-D339-440A-817C-EB376CEFAC1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014538" y="2471737"/>
              <a:ext cx="590550" cy="638175"/>
            </a:xfrm>
            <a:prstGeom prst="rect">
              <a:avLst/>
            </a:prstGeom>
          </p:spPr>
        </p:pic>
        <p:pic>
          <p:nvPicPr>
            <p:cNvPr id="16" name="Gráfico 15">
              <a:extLst>
                <a:ext uri="{FF2B5EF4-FFF2-40B4-BE49-F238E27FC236}">
                  <a16:creationId xmlns:a16="http://schemas.microsoft.com/office/drawing/2014/main" id="{CD057195-0026-469D-B898-DCB234E935D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4324351" y="2475366"/>
              <a:ext cx="590550" cy="638175"/>
            </a:xfrm>
            <a:prstGeom prst="rect">
              <a:avLst/>
            </a:prstGeom>
          </p:spPr>
        </p:pic>
        <p:pic>
          <p:nvPicPr>
            <p:cNvPr id="18" name="Gráfico 17">
              <a:extLst>
                <a:ext uri="{FF2B5EF4-FFF2-40B4-BE49-F238E27FC236}">
                  <a16:creationId xmlns:a16="http://schemas.microsoft.com/office/drawing/2014/main" id="{437E6039-1367-47C7-979C-831482528A4C}"/>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6817518" y="2478256"/>
              <a:ext cx="581025" cy="638175"/>
            </a:xfrm>
            <a:prstGeom prst="rect">
              <a:avLst/>
            </a:prstGeom>
          </p:spPr>
        </p:pic>
        <p:sp>
          <p:nvSpPr>
            <p:cNvPr id="20" name="CuadroTexto 19">
              <a:extLst>
                <a:ext uri="{FF2B5EF4-FFF2-40B4-BE49-F238E27FC236}">
                  <a16:creationId xmlns:a16="http://schemas.microsoft.com/office/drawing/2014/main" id="{E3DA408A-41DA-4B31-A0FB-9865A119F43F}"/>
                </a:ext>
              </a:extLst>
            </p:cNvPr>
            <p:cNvSpPr txBox="1"/>
            <p:nvPr userDrawn="1"/>
          </p:nvSpPr>
          <p:spPr>
            <a:xfrm>
              <a:off x="2517372" y="2490560"/>
              <a:ext cx="1063402" cy="369332"/>
            </a:xfrm>
            <a:prstGeom prst="rect">
              <a:avLst/>
            </a:prstGeom>
            <a:noFill/>
          </p:spPr>
          <p:txBody>
            <a:bodyPr wrap="square" rtlCol="0">
              <a:spAutoFit/>
            </a:bodyPr>
            <a:lstStyle/>
            <a:p>
              <a:r>
                <a:rPr lang="es-CO" err="1"/>
                <a:t>Fogafín</a:t>
              </a:r>
              <a:r>
                <a:rPr lang="es-CO"/>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4839322" y="2510670"/>
              <a:ext cx="1381246" cy="369332"/>
            </a:xfrm>
            <a:prstGeom prst="rect">
              <a:avLst/>
            </a:prstGeom>
            <a:noFill/>
          </p:spPr>
          <p:txBody>
            <a:bodyPr wrap="square" rtlCol="0">
              <a:spAutoFit/>
            </a:bodyPr>
            <a:lstStyle/>
            <a:p>
              <a:r>
                <a:rPr lang="es-CO"/>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7324097" y="2515432"/>
              <a:ext cx="1063402" cy="369332"/>
            </a:xfrm>
            <a:prstGeom prst="rect">
              <a:avLst/>
            </a:prstGeom>
            <a:noFill/>
          </p:spPr>
          <p:txBody>
            <a:bodyPr wrap="square" rtlCol="0">
              <a:spAutoFit/>
            </a:bodyPr>
            <a:lstStyle/>
            <a:p>
              <a:r>
                <a:rPr lang="es-CO" err="1"/>
                <a:t>Fogafín</a:t>
              </a:r>
              <a:r>
                <a:rPr lang="es-CO"/>
                <a:t> </a:t>
              </a:r>
            </a:p>
          </p:txBody>
        </p:sp>
      </p:gr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rgbClr val="035A93"/>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err="1">
                <a:solidFill>
                  <a:srgbClr val="0E4070"/>
                </a:solidFill>
                <a:latin typeface="Montserrat Light" pitchFamily="2" charset="77"/>
              </a:rPr>
              <a:t>www.fogafin.gov.co</a:t>
            </a:r>
            <a:r>
              <a:rPr lang="es-CO" sz="1600" b="0" i="0" spc="600">
                <a:solidFill>
                  <a:srgbClr val="0E4070"/>
                </a:solidFill>
                <a:latin typeface="Montserrat Light" pitchFamily="2" charset="77"/>
              </a:rPr>
              <a:t>/</a:t>
            </a:r>
          </a:p>
        </p:txBody>
      </p:sp>
      <p:sp>
        <p:nvSpPr>
          <p:cNvPr id="31" name="Rectángulo: esquinas redondeadas 30">
            <a:extLst>
              <a:ext uri="{FF2B5EF4-FFF2-40B4-BE49-F238E27FC236}">
                <a16:creationId xmlns:a16="http://schemas.microsoft.com/office/drawing/2014/main" id="{F1E565BE-154F-4BDF-8A0B-76D3A1B4FF35}"/>
              </a:ext>
            </a:extLst>
          </p:cNvPr>
          <p:cNvSpPr/>
          <p:nvPr userDrawn="1"/>
        </p:nvSpPr>
        <p:spPr>
          <a:xfrm>
            <a:off x="1" y="6645033"/>
            <a:ext cx="12191999" cy="212967"/>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5995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2387753A-BA67-4267-A5D4-7B4F51F0BB18}"/>
              </a:ext>
            </a:extLst>
          </p:cNvPr>
          <p:cNvSpPr/>
          <p:nvPr userDrawn="1"/>
        </p:nvSpPr>
        <p:spPr>
          <a:xfrm rot="16200000">
            <a:off x="2666999" y="-267504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E3DA408A-41DA-4B31-A0FB-9865A119F43F}"/>
              </a:ext>
            </a:extLst>
          </p:cNvPr>
          <p:cNvSpPr txBox="1"/>
          <p:nvPr userDrawn="1"/>
        </p:nvSpPr>
        <p:spPr>
          <a:xfrm>
            <a:off x="3412353" y="5044979"/>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5734303" y="5065089"/>
            <a:ext cx="1381246" cy="369332"/>
          </a:xfrm>
          <a:prstGeom prst="rect">
            <a:avLst/>
          </a:prstGeom>
          <a:noFill/>
        </p:spPr>
        <p:txBody>
          <a:bodyPr wrap="square" rtlCol="0">
            <a:spAutoFit/>
          </a:bodyPr>
          <a:lstStyle/>
          <a:p>
            <a:r>
              <a:rPr lang="es-CO">
                <a:solidFill>
                  <a:schemeClr val="bg1"/>
                </a:solidFill>
              </a:rPr>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8219078" y="5069851"/>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a:solidFill>
                  <a:schemeClr val="bg1"/>
                </a:solidFill>
                <a:latin typeface="Montserrat Light" pitchFamily="2" charset="77"/>
              </a:rPr>
              <a:t>www.fogafin.gov.co/</a:t>
            </a:r>
          </a:p>
        </p:txBody>
      </p:sp>
      <p:pic>
        <p:nvPicPr>
          <p:cNvPr id="15" name="Gráfico 14">
            <a:extLst>
              <a:ext uri="{FF2B5EF4-FFF2-40B4-BE49-F238E27FC236}">
                <a16:creationId xmlns:a16="http://schemas.microsoft.com/office/drawing/2014/main" id="{2FE95ED5-394B-44AF-9969-0583A46F196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942583" y="595409"/>
            <a:ext cx="2635416" cy="763717"/>
          </a:xfrm>
          <a:prstGeom prst="rect">
            <a:avLst/>
          </a:prstGeom>
        </p:spPr>
      </p:pic>
      <p:pic>
        <p:nvPicPr>
          <p:cNvPr id="42" name="Gráfico 41">
            <a:extLst>
              <a:ext uri="{FF2B5EF4-FFF2-40B4-BE49-F238E27FC236}">
                <a16:creationId xmlns:a16="http://schemas.microsoft.com/office/drawing/2014/main" id="{A5113E68-E4D0-42A2-A506-A6D208222CB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900718" y="5021155"/>
            <a:ext cx="457200" cy="457200"/>
          </a:xfrm>
          <a:prstGeom prst="rect">
            <a:avLst/>
          </a:prstGeom>
        </p:spPr>
      </p:pic>
      <p:pic>
        <p:nvPicPr>
          <p:cNvPr id="44" name="Gráfico 43">
            <a:extLst>
              <a:ext uri="{FF2B5EF4-FFF2-40B4-BE49-F238E27FC236}">
                <a16:creationId xmlns:a16="http://schemas.microsoft.com/office/drawing/2014/main" id="{46BD6028-AC36-427D-8784-A694304580F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257875" y="5047304"/>
            <a:ext cx="457200" cy="457200"/>
          </a:xfrm>
          <a:prstGeom prst="rect">
            <a:avLst/>
          </a:prstGeom>
        </p:spPr>
      </p:pic>
      <p:pic>
        <p:nvPicPr>
          <p:cNvPr id="46" name="Gráfico 45">
            <a:extLst>
              <a:ext uri="{FF2B5EF4-FFF2-40B4-BE49-F238E27FC236}">
                <a16:creationId xmlns:a16="http://schemas.microsoft.com/office/drawing/2014/main" id="{81AAEB1A-7AA6-4E40-99F1-9B3DE4ED8E3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716247" y="5021155"/>
            <a:ext cx="457200" cy="457200"/>
          </a:xfrm>
          <a:prstGeom prst="rect">
            <a:avLst/>
          </a:prstGeom>
        </p:spPr>
      </p:pic>
      <p:sp>
        <p:nvSpPr>
          <p:cNvPr id="18" name="Rectángulo: esquinas redondeadas 17">
            <a:extLst>
              <a:ext uri="{FF2B5EF4-FFF2-40B4-BE49-F238E27FC236}">
                <a16:creationId xmlns:a16="http://schemas.microsoft.com/office/drawing/2014/main" id="{26167617-BF56-484D-93E9-09E9035067E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310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498849" y="-3502024"/>
            <a:ext cx="5194301"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1" name="Gráfico 10">
            <a:extLst>
              <a:ext uri="{FF2B5EF4-FFF2-40B4-BE49-F238E27FC236}">
                <a16:creationId xmlns:a16="http://schemas.microsoft.com/office/drawing/2014/main" id="{072A3F95-F332-457A-BF73-97FE90CA0AD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55490" y="5555549"/>
            <a:ext cx="2492820" cy="730951"/>
          </a:xfrm>
          <a:prstGeom prst="rect">
            <a:avLst/>
          </a:prstGeom>
        </p:spPr>
      </p:pic>
    </p:spTree>
    <p:extLst>
      <p:ext uri="{BB962C8B-B14F-4D97-AF65-F5344CB8AC3E}">
        <p14:creationId xmlns:p14="http://schemas.microsoft.com/office/powerpoint/2010/main" val="188075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Gráfico 20">
            <a:extLst>
              <a:ext uri="{FF2B5EF4-FFF2-40B4-BE49-F238E27FC236}">
                <a16:creationId xmlns:a16="http://schemas.microsoft.com/office/drawing/2014/main" id="{ECF08347-C5E1-40D4-B18A-882DB159518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23835"/>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spTree>
    <p:extLst>
      <p:ext uri="{BB962C8B-B14F-4D97-AF65-F5344CB8AC3E}">
        <p14:creationId xmlns:p14="http://schemas.microsoft.com/office/powerpoint/2010/main" val="96006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07057"/>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44" name="Gráfico 43">
            <a:extLst>
              <a:ext uri="{FF2B5EF4-FFF2-40B4-BE49-F238E27FC236}">
                <a16:creationId xmlns:a16="http://schemas.microsoft.com/office/drawing/2014/main" id="{CDCD0B29-1C06-401B-83C1-FEFE6909F8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1075624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83A2203-4B62-4C10-8EFC-65CA5DDF4476}"/>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53619" y="2705482"/>
            <a:ext cx="3151681" cy="3118330"/>
          </a:xfrm>
          <a:prstGeom prst="rect">
            <a:avLst/>
          </a:prstGeom>
        </p:spPr>
      </p:pic>
      <p:sp>
        <p:nvSpPr>
          <p:cNvPr id="10" name="Diagrama de flujo: conector 9">
            <a:extLst>
              <a:ext uri="{FF2B5EF4-FFF2-40B4-BE49-F238E27FC236}">
                <a16:creationId xmlns:a16="http://schemas.microsoft.com/office/drawing/2014/main" id="{CE3AD0C8-A690-4951-974F-AA70D0EEBEE1}"/>
              </a:ext>
            </a:extLst>
          </p:cNvPr>
          <p:cNvSpPr/>
          <p:nvPr userDrawn="1"/>
        </p:nvSpPr>
        <p:spPr>
          <a:xfrm>
            <a:off x="5766519" y="1455201"/>
            <a:ext cx="7774480" cy="7774480"/>
          </a:xfrm>
          <a:prstGeom prst="flowChartConnector">
            <a:avLst/>
          </a:prstGeom>
          <a:noFill/>
          <a:ln w="57150">
            <a:solidFill>
              <a:srgbClr val="B28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Marcador de posición de imagen 12">
            <a:extLst>
              <a:ext uri="{FF2B5EF4-FFF2-40B4-BE49-F238E27FC236}">
                <a16:creationId xmlns:a16="http://schemas.microsoft.com/office/drawing/2014/main" id="{D39373E1-4788-4E83-9CCF-73C99790E0B8}"/>
              </a:ext>
            </a:extLst>
          </p:cNvPr>
          <p:cNvSpPr>
            <a:spLocks noGrp="1"/>
          </p:cNvSpPr>
          <p:nvPr>
            <p:ph type="pic" sz="quarter" idx="10"/>
          </p:nvPr>
        </p:nvSpPr>
        <p:spPr>
          <a:xfrm>
            <a:off x="6095999" y="1838571"/>
            <a:ext cx="7127543" cy="7128456"/>
          </a:xfrm>
          <a:prstGeom prst="flowChartConnector">
            <a:avLst/>
          </a:prstGeom>
          <a:solidFill>
            <a:schemeClr val="bg1">
              <a:lumMod val="95000"/>
            </a:schemeClr>
          </a:solidFill>
        </p:spPr>
        <p:txBody>
          <a:bodyPr/>
          <a:lstStyle/>
          <a:p>
            <a:endParaRPr lang="es-CO"/>
          </a:p>
        </p:txBody>
      </p:sp>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835355" y="1833207"/>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849869" y="3425824"/>
            <a:ext cx="4214588" cy="2648953"/>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5" name="Imagen 4">
            <a:extLst>
              <a:ext uri="{FF2B5EF4-FFF2-40B4-BE49-F238E27FC236}">
                <a16:creationId xmlns:a16="http://schemas.microsoft.com/office/drawing/2014/main" id="{92A0A790-F2F8-48EA-DCEA-6424E9AA24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9676" y="166651"/>
            <a:ext cx="4452645" cy="1467905"/>
          </a:xfrm>
          <a:prstGeom prst="rect">
            <a:avLst/>
          </a:prstGeom>
        </p:spPr>
      </p:pic>
    </p:spTree>
    <p:extLst>
      <p:ext uri="{BB962C8B-B14F-4D97-AF65-F5344CB8AC3E}">
        <p14:creationId xmlns:p14="http://schemas.microsoft.com/office/powerpoint/2010/main" val="1561925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498849" y="-3502024"/>
            <a:ext cx="5194301"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 name="Imagen 1">
            <a:extLst>
              <a:ext uri="{FF2B5EF4-FFF2-40B4-BE49-F238E27FC236}">
                <a16:creationId xmlns:a16="http://schemas.microsoft.com/office/drawing/2014/main" id="{F975AD49-8C6D-0704-465E-E5DF79B9CB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6401" y="5296823"/>
            <a:ext cx="3839198" cy="1265670"/>
          </a:xfrm>
          <a:prstGeom prst="rect">
            <a:avLst/>
          </a:prstGeom>
        </p:spPr>
      </p:pic>
    </p:spTree>
    <p:extLst>
      <p:ext uri="{BB962C8B-B14F-4D97-AF65-F5344CB8AC3E}">
        <p14:creationId xmlns:p14="http://schemas.microsoft.com/office/powerpoint/2010/main" val="3499932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175044" y="-3178219"/>
            <a:ext cx="5841912"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3" name="Gráfico 2">
            <a:extLst>
              <a:ext uri="{FF2B5EF4-FFF2-40B4-BE49-F238E27FC236}">
                <a16:creationId xmlns:a16="http://schemas.microsoft.com/office/drawing/2014/main" id="{30EA3C14-978E-44E0-BDFC-4CA7CB7D04F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2999089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21B37F14-3556-4F76-186C-501BB2860B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4152" y="5447370"/>
            <a:ext cx="3529682" cy="1163632"/>
          </a:xfrm>
          <a:prstGeom prst="rect">
            <a:avLst/>
          </a:prstGeom>
        </p:spPr>
      </p:pic>
    </p:spTree>
    <p:extLst>
      <p:ext uri="{BB962C8B-B14F-4D97-AF65-F5344CB8AC3E}">
        <p14:creationId xmlns:p14="http://schemas.microsoft.com/office/powerpoint/2010/main" val="2313504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Gráfico 21">
            <a:extLst>
              <a:ext uri="{FF2B5EF4-FFF2-40B4-BE49-F238E27FC236}">
                <a16:creationId xmlns:a16="http://schemas.microsoft.com/office/drawing/2014/main" id="{479C5BB4-FA40-43EC-87E2-3BECF73A14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403539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501818" y="342146"/>
            <a:ext cx="5232843" cy="1177379"/>
          </a:xfrm>
          <a:prstGeom prst="rect">
            <a:avLst/>
          </a:prstGeom>
        </p:spPr>
        <p:txBody>
          <a:bodyPr anchor="b">
            <a:normAutofit/>
          </a:bodyPr>
          <a:lstStyle>
            <a:lvl1pPr algn="l">
              <a:defRPr sz="3600">
                <a:solidFill>
                  <a:srgbClr val="B28A3F"/>
                </a:solidFill>
              </a:defRPr>
            </a:lvl1pPr>
          </a:lstStyle>
          <a:p>
            <a:r>
              <a:rPr lang="es-ES"/>
              <a:t>Agenda</a:t>
            </a: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4703082" y="367165"/>
            <a:ext cx="5835662" cy="5835662"/>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Marcador de texto 2">
            <a:extLst>
              <a:ext uri="{FF2B5EF4-FFF2-40B4-BE49-F238E27FC236}">
                <a16:creationId xmlns:a16="http://schemas.microsoft.com/office/drawing/2014/main" id="{7EF43D80-AF80-452E-B47D-869D1A9162C1}"/>
              </a:ext>
            </a:extLst>
          </p:cNvPr>
          <p:cNvSpPr>
            <a:spLocks noGrp="1"/>
          </p:cNvSpPr>
          <p:nvPr>
            <p:ph type="body" idx="1" hasCustomPrompt="1"/>
          </p:nvPr>
        </p:nvSpPr>
        <p:spPr>
          <a:xfrm>
            <a:off x="2235199" y="1980958"/>
            <a:ext cx="8998857" cy="3490928"/>
          </a:xfrm>
          <a:prstGeom prst="rect">
            <a:avLst/>
          </a:prstGeom>
        </p:spPr>
        <p:txBody>
          <a:bodyPr>
            <a:normAutofit/>
          </a:bodyPr>
          <a:lstStyle>
            <a:lvl1pPr marL="457200" indent="-457200" algn="l">
              <a:buClr>
                <a:srgbClr val="B28A3F"/>
              </a:buClr>
              <a:buSzPct val="100000"/>
              <a:buFont typeface="+mj-lt"/>
              <a:buAutoNum type="arabicParenR"/>
              <a:defRPr sz="20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tema 1</a:t>
            </a:r>
          </a:p>
          <a:p>
            <a:pPr lvl="0"/>
            <a:endParaRPr lang="es-ES"/>
          </a:p>
        </p:txBody>
      </p:sp>
      <p:pic>
        <p:nvPicPr>
          <p:cNvPr id="24" name="Gráfico 23">
            <a:extLst>
              <a:ext uri="{FF2B5EF4-FFF2-40B4-BE49-F238E27FC236}">
                <a16:creationId xmlns:a16="http://schemas.microsoft.com/office/drawing/2014/main" id="{F5583E0A-1056-4C92-BBD4-76B3A645F41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03899" y="1980958"/>
            <a:ext cx="3750000" cy="3697332"/>
          </a:xfrm>
          <a:prstGeom prst="rect">
            <a:avLst/>
          </a:prstGeom>
        </p:spPr>
      </p:pic>
      <p:sp>
        <p:nvSpPr>
          <p:cNvPr id="11" name="Rectángulo: esquinas redondeadas 10">
            <a:extLst>
              <a:ext uri="{FF2B5EF4-FFF2-40B4-BE49-F238E27FC236}">
                <a16:creationId xmlns:a16="http://schemas.microsoft.com/office/drawing/2014/main" id="{AEB5180B-1363-40A6-81E1-BA1EDB460A85}"/>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387C231A-EDCA-425D-A9C4-2E359CEE4D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699533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4A30D09-F5DC-4639-9F6E-EAE6CCDCEFD9}"/>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6" name="Título 1">
            <a:extLst>
              <a:ext uri="{FF2B5EF4-FFF2-40B4-BE49-F238E27FC236}">
                <a16:creationId xmlns:a16="http://schemas.microsoft.com/office/drawing/2014/main" id="{255BFD04-4B68-4C09-BDB6-BA42AB5CDC67}"/>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7" name="Marcador de texto 2">
            <a:extLst>
              <a:ext uri="{FF2B5EF4-FFF2-40B4-BE49-F238E27FC236}">
                <a16:creationId xmlns:a16="http://schemas.microsoft.com/office/drawing/2014/main" id="{B58A9A7B-BD1F-4FD3-94AF-0F952A7799C6}"/>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1" name="Marcador de posición de imagen 12">
            <a:extLst>
              <a:ext uri="{FF2B5EF4-FFF2-40B4-BE49-F238E27FC236}">
                <a16:creationId xmlns:a16="http://schemas.microsoft.com/office/drawing/2014/main" id="{C917985D-72F7-46EA-AC44-DA1396D7C2BD}"/>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pic>
        <p:nvPicPr>
          <p:cNvPr id="12" name="Gráfico 11">
            <a:extLst>
              <a:ext uri="{FF2B5EF4-FFF2-40B4-BE49-F238E27FC236}">
                <a16:creationId xmlns:a16="http://schemas.microsoft.com/office/drawing/2014/main" id="{B71B641F-1515-49CE-BF84-BE0C5968615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sp>
        <p:nvSpPr>
          <p:cNvPr id="18" name="Rectángulo: esquinas redondeadas 17">
            <a:extLst>
              <a:ext uri="{FF2B5EF4-FFF2-40B4-BE49-F238E27FC236}">
                <a16:creationId xmlns:a16="http://schemas.microsoft.com/office/drawing/2014/main" id="{53872557-3B0A-4545-B933-C38899ED968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6ABE9C6A-9CED-C6C7-8D15-BA01245CD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359292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2CACDC4E-5ECE-451A-BA7B-5439F3CEDDB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3" name="Marcador de posición de imagen 12">
            <a:extLst>
              <a:ext uri="{FF2B5EF4-FFF2-40B4-BE49-F238E27FC236}">
                <a16:creationId xmlns:a16="http://schemas.microsoft.com/office/drawing/2014/main" id="{2F01F1B6-BBD1-45A5-A756-DC17D69FF71F}"/>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sp>
        <p:nvSpPr>
          <p:cNvPr id="26" name="Título 1">
            <a:extLst>
              <a:ext uri="{FF2B5EF4-FFF2-40B4-BE49-F238E27FC236}">
                <a16:creationId xmlns:a16="http://schemas.microsoft.com/office/drawing/2014/main" id="{8B1438D4-F191-4519-8EBF-FE0428282CDC}"/>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rgbClr val="035A93"/>
                </a:solidFill>
              </a:defRPr>
            </a:lvl1pPr>
          </a:lstStyle>
          <a:p>
            <a:r>
              <a:rPr lang="es-ES"/>
              <a:t>Haga clic para título del patrón</a:t>
            </a:r>
            <a:endParaRPr lang="es-CO"/>
          </a:p>
        </p:txBody>
      </p:sp>
      <p:sp>
        <p:nvSpPr>
          <p:cNvPr id="27" name="Marcador de texto 2">
            <a:extLst>
              <a:ext uri="{FF2B5EF4-FFF2-40B4-BE49-F238E27FC236}">
                <a16:creationId xmlns:a16="http://schemas.microsoft.com/office/drawing/2014/main" id="{7EF03E3E-2AF0-4FFD-B3CD-286EE86AC2AC}"/>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7" name="Rectángulo: esquinas redondeadas 16">
            <a:extLst>
              <a:ext uri="{FF2B5EF4-FFF2-40B4-BE49-F238E27FC236}">
                <a16:creationId xmlns:a16="http://schemas.microsoft.com/office/drawing/2014/main" id="{5209E6C5-170E-404A-8D00-226557131E7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0FB5A3B1-1531-CECB-6A91-AB66FC3D3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320331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175044" y="-3178219"/>
            <a:ext cx="5841912"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3" name="Gráfico 2">
            <a:extLst>
              <a:ext uri="{FF2B5EF4-FFF2-40B4-BE49-F238E27FC236}">
                <a16:creationId xmlns:a16="http://schemas.microsoft.com/office/drawing/2014/main" id="{30EA3C14-978E-44E0-BDFC-4CA7CB7D04F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912975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7E8B004-6BCD-4C19-AC7C-8B982BF84150}"/>
              </a:ext>
            </a:extLst>
          </p:cNvPr>
          <p:cNvSpPr/>
          <p:nvPr userDrawn="1"/>
        </p:nvSpPr>
        <p:spPr>
          <a:xfrm rot="16200000">
            <a:off x="3992562" y="-3995737"/>
            <a:ext cx="4206875"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9" name="Marcador de posición de imagen 12">
            <a:extLst>
              <a:ext uri="{FF2B5EF4-FFF2-40B4-BE49-F238E27FC236}">
                <a16:creationId xmlns:a16="http://schemas.microsoft.com/office/drawing/2014/main" id="{F4EF8A1C-F020-4591-A9BA-03FF7A342DC8}"/>
              </a:ext>
            </a:extLst>
          </p:cNvPr>
          <p:cNvSpPr>
            <a:spLocks noGrp="1"/>
          </p:cNvSpPr>
          <p:nvPr>
            <p:ph type="pic" sz="quarter" idx="10"/>
          </p:nvPr>
        </p:nvSpPr>
        <p:spPr>
          <a:xfrm>
            <a:off x="6125253" y="970338"/>
            <a:ext cx="4895778" cy="4896405"/>
          </a:xfrm>
          <a:prstGeom prst="flowChartConnector">
            <a:avLst/>
          </a:prstGeom>
          <a:solidFill>
            <a:schemeClr val="bg1">
              <a:lumMod val="95000"/>
            </a:schemeClr>
          </a:solidFill>
        </p:spPr>
        <p:txBody>
          <a:bodyPr/>
          <a:lstStyle/>
          <a:p>
            <a:endParaRPr lang="es-CO"/>
          </a:p>
        </p:txBody>
      </p:sp>
      <p:sp>
        <p:nvSpPr>
          <p:cNvPr id="13" name="Título 1">
            <a:extLst>
              <a:ext uri="{FF2B5EF4-FFF2-40B4-BE49-F238E27FC236}">
                <a16:creationId xmlns:a16="http://schemas.microsoft.com/office/drawing/2014/main" id="{FFBC1B0D-A876-4B76-849A-E271692C8BCA}"/>
              </a:ext>
            </a:extLst>
          </p:cNvPr>
          <p:cNvSpPr>
            <a:spLocks noGrp="1"/>
          </p:cNvSpPr>
          <p:nvPr>
            <p:ph type="title" hasCustomPrompt="1"/>
          </p:nvPr>
        </p:nvSpPr>
        <p:spPr>
          <a:xfrm>
            <a:off x="994555" y="1003529"/>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6C469067-69CB-4EC1-AE13-49205729CDDE}"/>
              </a:ext>
            </a:extLst>
          </p:cNvPr>
          <p:cNvSpPr>
            <a:spLocks noGrp="1"/>
          </p:cNvSpPr>
          <p:nvPr>
            <p:ph type="body" idx="1"/>
          </p:nvPr>
        </p:nvSpPr>
        <p:spPr>
          <a:xfrm>
            <a:off x="1009069" y="2596147"/>
            <a:ext cx="4214588" cy="832854"/>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5" name="Marcador de texto 2">
            <a:extLst>
              <a:ext uri="{FF2B5EF4-FFF2-40B4-BE49-F238E27FC236}">
                <a16:creationId xmlns:a16="http://schemas.microsoft.com/office/drawing/2014/main" id="{FC2FF318-228A-42EB-B665-23DBD1219BD2}"/>
              </a:ext>
            </a:extLst>
          </p:cNvPr>
          <p:cNvSpPr>
            <a:spLocks noGrp="1"/>
          </p:cNvSpPr>
          <p:nvPr>
            <p:ph type="body" idx="11" hasCustomPrompt="1"/>
          </p:nvPr>
        </p:nvSpPr>
        <p:spPr>
          <a:xfrm>
            <a:off x="1009069" y="4577565"/>
            <a:ext cx="4214588" cy="832854"/>
          </a:xfrm>
          <a:prstGeom prst="rect">
            <a:avLst/>
          </a:prstGeom>
        </p:spPr>
        <p:txBody>
          <a:bodyPr>
            <a:normAutofit/>
          </a:bodyPr>
          <a:lstStyle>
            <a:lvl1pPr marL="0" indent="0" algn="l">
              <a:buNone/>
              <a:defRPr sz="1800">
                <a:solidFill>
                  <a:srgbClr val="0E40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texto</a:t>
            </a:r>
          </a:p>
        </p:txBody>
      </p:sp>
      <p:pic>
        <p:nvPicPr>
          <p:cNvPr id="20" name="Gráfico 19">
            <a:extLst>
              <a:ext uri="{FF2B5EF4-FFF2-40B4-BE49-F238E27FC236}">
                <a16:creationId xmlns:a16="http://schemas.microsoft.com/office/drawing/2014/main" id="{A1AAAA54-05CE-404A-85C8-F051C97A530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462589" y="598266"/>
            <a:ext cx="3200074" cy="3166211"/>
          </a:xfrm>
          <a:prstGeom prst="rect">
            <a:avLst/>
          </a:prstGeom>
        </p:spPr>
      </p:pic>
      <p:sp>
        <p:nvSpPr>
          <p:cNvPr id="18" name="Rectángulo: esquinas redondeadas 17">
            <a:extLst>
              <a:ext uri="{FF2B5EF4-FFF2-40B4-BE49-F238E27FC236}">
                <a16:creationId xmlns:a16="http://schemas.microsoft.com/office/drawing/2014/main" id="{71002635-1214-4CBF-8943-CE8CE0305520}"/>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BF2ABA6C-B764-6ABF-C8BF-D252F60FB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626506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6" name="Marcador de texto 2">
            <a:extLst>
              <a:ext uri="{FF2B5EF4-FFF2-40B4-BE49-F238E27FC236}">
                <a16:creationId xmlns:a16="http://schemas.microsoft.com/office/drawing/2014/main" id="{428C91D1-80A8-4225-88D2-E489987BA89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9" name="Rectángulo: esquinas redondeadas 18">
            <a:extLst>
              <a:ext uri="{FF2B5EF4-FFF2-40B4-BE49-F238E27FC236}">
                <a16:creationId xmlns:a16="http://schemas.microsoft.com/office/drawing/2014/main" id="{40881EC0-4358-4EBC-8A75-DE9E596E1B7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6C628959-2FC4-B058-39BA-B9AF7CBA53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3110195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sp>
        <p:nvSpPr>
          <p:cNvPr id="14" name="Marcador de texto 2">
            <a:extLst>
              <a:ext uri="{FF2B5EF4-FFF2-40B4-BE49-F238E27FC236}">
                <a16:creationId xmlns:a16="http://schemas.microsoft.com/office/drawing/2014/main" id="{9634BF03-CD1A-4FD5-8390-24B97D96CC3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F10911C9-74DD-BECF-3552-771568459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2058080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65679-853C-4480-AD0D-FA2FBC60DD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65CA6-1E05-4739-B103-B6A17F7735EA}"/>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DD0CA-36D8-48C3-959E-31A537452224}"/>
              </a:ext>
            </a:extLst>
          </p:cNvPr>
          <p:cNvSpPr>
            <a:spLocks noGrp="1"/>
          </p:cNvSpPr>
          <p:nvPr>
            <p:ph type="dt" sz="half" idx="10"/>
          </p:nvPr>
        </p:nvSpPr>
        <p:spPr>
          <a:xfrm>
            <a:off x="838200" y="6356350"/>
            <a:ext cx="2743200" cy="365125"/>
          </a:xfrm>
          <a:prstGeom prst="rect">
            <a:avLst/>
          </a:prstGeom>
        </p:spPr>
        <p:txBody>
          <a:bodyPr/>
          <a:lstStyle/>
          <a:p>
            <a:fld id="{89CC755B-18F7-4B3D-BF2E-D5EF19176138}" type="datetimeFigureOut">
              <a:rPr lang="es-CO" smtClean="0"/>
              <a:t>30/04/2026</a:t>
            </a:fld>
            <a:endParaRPr lang="es-CO"/>
          </a:p>
        </p:txBody>
      </p:sp>
      <p:sp>
        <p:nvSpPr>
          <p:cNvPr id="5" name="Marcador de pie de página 4">
            <a:extLst>
              <a:ext uri="{FF2B5EF4-FFF2-40B4-BE49-F238E27FC236}">
                <a16:creationId xmlns:a16="http://schemas.microsoft.com/office/drawing/2014/main" id="{363D17A0-A2D5-4FDB-9826-70A238EF360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CD0B767-DF28-4120-B698-2C0960DF2399}"/>
              </a:ext>
            </a:extLst>
          </p:cNvPr>
          <p:cNvSpPr>
            <a:spLocks noGrp="1"/>
          </p:cNvSpPr>
          <p:nvPr>
            <p:ph type="sldNum" sz="quarter" idx="12"/>
          </p:nvPr>
        </p:nvSpPr>
        <p:spPr>
          <a:xfrm>
            <a:off x="8610600" y="6356350"/>
            <a:ext cx="2743200" cy="365125"/>
          </a:xfrm>
          <a:prstGeom prst="rect">
            <a:avLst/>
          </a:prstGeom>
        </p:spPr>
        <p:txBody>
          <a:bodyPr/>
          <a:lstStyle/>
          <a:p>
            <a:fld id="{37043296-7ECA-4F6D-A027-B04BC89C4200}" type="slidenum">
              <a:rPr lang="es-CO" smtClean="0"/>
              <a:t>‹Nº›</a:t>
            </a:fld>
            <a:endParaRPr lang="es-CO"/>
          </a:p>
        </p:txBody>
      </p:sp>
      <p:sp>
        <p:nvSpPr>
          <p:cNvPr id="7" name="Rectángulo 6">
            <a:extLst>
              <a:ext uri="{FF2B5EF4-FFF2-40B4-BE49-F238E27FC236}">
                <a16:creationId xmlns:a16="http://schemas.microsoft.com/office/drawing/2014/main" id="{F9C1DD56-C58E-430A-99F2-B18F06FB64D3}"/>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87BCB645-7763-4627-AFFE-331A4CE4E09A}"/>
              </a:ext>
            </a:extLst>
          </p:cNvPr>
          <p:cNvSpPr/>
          <p:nvPr userDrawn="1"/>
        </p:nvSpPr>
        <p:spPr>
          <a:xfrm>
            <a:off x="530086" y="338137"/>
            <a:ext cx="50165" cy="6519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Marcador de texto 2">
            <a:extLst>
              <a:ext uri="{FF2B5EF4-FFF2-40B4-BE49-F238E27FC236}">
                <a16:creationId xmlns:a16="http://schemas.microsoft.com/office/drawing/2014/main" id="{FA92F655-BE1E-4BBF-A4FC-371EF7F6DE6E}"/>
              </a:ext>
            </a:extLst>
          </p:cNvPr>
          <p:cNvSpPr>
            <a:spLocks noGrp="1"/>
          </p:cNvSpPr>
          <p:nvPr>
            <p:ph type="body" idx="13" hasCustomPrompt="1"/>
          </p:nvPr>
        </p:nvSpPr>
        <p:spPr>
          <a:xfrm>
            <a:off x="838200" y="1576282"/>
            <a:ext cx="10642682" cy="3620468"/>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21" name="Gráfico 20">
            <a:extLst>
              <a:ext uri="{FF2B5EF4-FFF2-40B4-BE49-F238E27FC236}">
                <a16:creationId xmlns:a16="http://schemas.microsoft.com/office/drawing/2014/main" id="{3800C0AB-FC41-4B40-AE3A-4B773E773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pic>
        <p:nvPicPr>
          <p:cNvPr id="10" name="Imagen 9">
            <a:extLst>
              <a:ext uri="{FF2B5EF4-FFF2-40B4-BE49-F238E27FC236}">
                <a16:creationId xmlns:a16="http://schemas.microsoft.com/office/drawing/2014/main" id="{B2C178F0-6614-612C-769A-7B617D3C2B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4165972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F773B5C4-84CE-4AB6-9FFC-55280B681F4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920830" y="706705"/>
            <a:ext cx="6271170" cy="5393634"/>
          </a:xfrm>
          <a:prstGeom prst="rect">
            <a:avLst/>
          </a:prstGeom>
        </p:spPr>
      </p:pic>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10" name="Marcador de posición de imagen 12">
            <a:extLst>
              <a:ext uri="{FF2B5EF4-FFF2-40B4-BE49-F238E27FC236}">
                <a16:creationId xmlns:a16="http://schemas.microsoft.com/office/drawing/2014/main" id="{497B6177-D8E7-48AC-9B3C-46042B2F7D83}"/>
              </a:ext>
            </a:extLst>
          </p:cNvPr>
          <p:cNvSpPr>
            <a:spLocks noGrp="1"/>
          </p:cNvSpPr>
          <p:nvPr>
            <p:ph type="pic" sz="quarter" idx="10"/>
          </p:nvPr>
        </p:nvSpPr>
        <p:spPr>
          <a:xfrm>
            <a:off x="6515100" y="1269586"/>
            <a:ext cx="4318274" cy="4318827"/>
          </a:xfrm>
          <a:prstGeom prst="flowChartConnector">
            <a:avLst/>
          </a:prstGeom>
          <a:solidFill>
            <a:schemeClr val="bg1"/>
          </a:solidFill>
        </p:spPr>
        <p:txBody>
          <a:bodyPr/>
          <a:lstStyle/>
          <a:p>
            <a:endParaRPr lang="es-CO"/>
          </a:p>
        </p:txBody>
      </p:sp>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AF15B8D6-7D15-89CD-9344-6C747CF338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502528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F2C0BCDA-A511-4E37-AFE4-FB72E2274A4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2464340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 name="Imagen 1">
            <a:extLst>
              <a:ext uri="{FF2B5EF4-FFF2-40B4-BE49-F238E27FC236}">
                <a16:creationId xmlns:a16="http://schemas.microsoft.com/office/drawing/2014/main" id="{073CF72C-E651-E32E-4197-8DBF30AC2D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3598118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A4F0AFD-C9B0-4D41-8171-96145E47BFA1}"/>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44DB28E2-F19E-41F2-9331-64E02BEA8DC7}"/>
              </a:ext>
            </a:extLst>
          </p:cNvPr>
          <p:cNvSpPr/>
          <p:nvPr userDrawn="1"/>
        </p:nvSpPr>
        <p:spPr>
          <a:xfrm>
            <a:off x="1039584"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8E7F0A89-E3DC-49F3-9466-E8D8A7043099}"/>
              </a:ext>
            </a:extLst>
          </p:cNvPr>
          <p:cNvSpPr/>
          <p:nvPr userDrawn="1"/>
        </p:nvSpPr>
        <p:spPr>
          <a:xfrm>
            <a:off x="4469053"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89DA87E3-1E68-4021-8D44-196C43DE04BF}"/>
              </a:ext>
            </a:extLst>
          </p:cNvPr>
          <p:cNvSpPr/>
          <p:nvPr userDrawn="1"/>
        </p:nvSpPr>
        <p:spPr>
          <a:xfrm>
            <a:off x="7912531"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C2F36180-0976-4F96-A175-0A15983ECE62}"/>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4" name="Marcador de texto 2">
            <a:extLst>
              <a:ext uri="{FF2B5EF4-FFF2-40B4-BE49-F238E27FC236}">
                <a16:creationId xmlns:a16="http://schemas.microsoft.com/office/drawing/2014/main" id="{D71E4FE0-34BE-4802-95F2-BE7E5889A2E4}"/>
              </a:ext>
            </a:extLst>
          </p:cNvPr>
          <p:cNvSpPr>
            <a:spLocks noGrp="1"/>
          </p:cNvSpPr>
          <p:nvPr>
            <p:ph type="body" idx="13" hasCustomPrompt="1"/>
          </p:nvPr>
        </p:nvSpPr>
        <p:spPr>
          <a:xfrm>
            <a:off x="1322841" y="246742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5" name="Marcador de texto 2">
            <a:extLst>
              <a:ext uri="{FF2B5EF4-FFF2-40B4-BE49-F238E27FC236}">
                <a16:creationId xmlns:a16="http://schemas.microsoft.com/office/drawing/2014/main" id="{CBDA24A3-B2CB-4985-A312-16F426B03B33}"/>
              </a:ext>
            </a:extLst>
          </p:cNvPr>
          <p:cNvSpPr>
            <a:spLocks noGrp="1"/>
          </p:cNvSpPr>
          <p:nvPr>
            <p:ph type="body" idx="14" hasCustomPrompt="1"/>
          </p:nvPr>
        </p:nvSpPr>
        <p:spPr>
          <a:xfrm>
            <a:off x="4756174" y="246985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6" name="Marcador de texto 2">
            <a:extLst>
              <a:ext uri="{FF2B5EF4-FFF2-40B4-BE49-F238E27FC236}">
                <a16:creationId xmlns:a16="http://schemas.microsoft.com/office/drawing/2014/main" id="{BC57874A-CCD4-4218-AC64-F2975F4972EF}"/>
              </a:ext>
            </a:extLst>
          </p:cNvPr>
          <p:cNvSpPr>
            <a:spLocks noGrp="1"/>
          </p:cNvSpPr>
          <p:nvPr>
            <p:ph type="body" idx="15" hasCustomPrompt="1"/>
          </p:nvPr>
        </p:nvSpPr>
        <p:spPr>
          <a:xfrm>
            <a:off x="8199652" y="2438111"/>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7" name="Marcador de texto 2">
            <a:extLst>
              <a:ext uri="{FF2B5EF4-FFF2-40B4-BE49-F238E27FC236}">
                <a16:creationId xmlns:a16="http://schemas.microsoft.com/office/drawing/2014/main" id="{23031889-E5A1-482C-BD5A-3950A9CC0FC7}"/>
              </a:ext>
            </a:extLst>
          </p:cNvPr>
          <p:cNvSpPr>
            <a:spLocks noGrp="1"/>
          </p:cNvSpPr>
          <p:nvPr>
            <p:ph type="body" idx="16" hasCustomPrompt="1"/>
          </p:nvPr>
        </p:nvSpPr>
        <p:spPr>
          <a:xfrm>
            <a:off x="1322840" y="1887237"/>
            <a:ext cx="2726645" cy="527645"/>
          </a:xfrm>
          <a:prstGeom prst="rect">
            <a:avLst/>
          </a:prstGeom>
        </p:spPr>
        <p:txBody>
          <a:bodyPr>
            <a:normAutofit/>
          </a:bodyPr>
          <a:lstStyle>
            <a:lvl1pPr marL="0" indent="0" algn="l">
              <a:buNone/>
              <a:defRPr sz="18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18" name="Marcador de texto 2">
            <a:extLst>
              <a:ext uri="{FF2B5EF4-FFF2-40B4-BE49-F238E27FC236}">
                <a16:creationId xmlns:a16="http://schemas.microsoft.com/office/drawing/2014/main" id="{82125490-73F6-447C-8EB8-8F213D1F3A5D}"/>
              </a:ext>
            </a:extLst>
          </p:cNvPr>
          <p:cNvSpPr>
            <a:spLocks noGrp="1"/>
          </p:cNvSpPr>
          <p:nvPr>
            <p:ph type="body" idx="17" hasCustomPrompt="1"/>
          </p:nvPr>
        </p:nvSpPr>
        <p:spPr>
          <a:xfrm>
            <a:off x="4745648" y="1903276"/>
            <a:ext cx="2665638" cy="527645"/>
          </a:xfrm>
          <a:prstGeom prst="rect">
            <a:avLst/>
          </a:prstGeom>
        </p:spPr>
        <p:txBody>
          <a:bodyPr>
            <a:normAutofit/>
          </a:bodyPr>
          <a:lstStyle>
            <a:lvl1pPr marL="0" indent="0" algn="l">
              <a:buNone/>
              <a:defRPr sz="18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a:t>
            </a:r>
          </a:p>
        </p:txBody>
      </p:sp>
      <p:sp>
        <p:nvSpPr>
          <p:cNvPr id="19" name="Marcador de texto 2">
            <a:extLst>
              <a:ext uri="{FF2B5EF4-FFF2-40B4-BE49-F238E27FC236}">
                <a16:creationId xmlns:a16="http://schemas.microsoft.com/office/drawing/2014/main" id="{DD62642F-CB79-4FE8-9D14-ADDA260837E3}"/>
              </a:ext>
            </a:extLst>
          </p:cNvPr>
          <p:cNvSpPr>
            <a:spLocks noGrp="1"/>
          </p:cNvSpPr>
          <p:nvPr>
            <p:ph type="body" idx="18" hasCustomPrompt="1"/>
          </p:nvPr>
        </p:nvSpPr>
        <p:spPr>
          <a:xfrm>
            <a:off x="8199652" y="1887237"/>
            <a:ext cx="2640134" cy="527645"/>
          </a:xfrm>
          <a:prstGeom prst="rect">
            <a:avLst/>
          </a:prstGeom>
        </p:spPr>
        <p:txBody>
          <a:bodyPr>
            <a:normAutofit/>
          </a:bodyPr>
          <a:lstStyle>
            <a:lvl1pPr marL="0" indent="0" algn="l">
              <a:buNone/>
              <a:defRPr sz="18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3" name="Rectángulo: esquinas redondeadas 22">
            <a:extLst>
              <a:ext uri="{FF2B5EF4-FFF2-40B4-BE49-F238E27FC236}">
                <a16:creationId xmlns:a16="http://schemas.microsoft.com/office/drawing/2014/main" id="{CBC2D46B-991D-455C-8911-0FCFD445D116}"/>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9668E045-3BA1-052D-CD6A-7539613B4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17233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664676F2-E131-4438-8DF5-4302D86ECD30}"/>
              </a:ext>
            </a:extLst>
          </p:cNvPr>
          <p:cNvSpPr/>
          <p:nvPr userDrawn="1"/>
        </p:nvSpPr>
        <p:spPr>
          <a:xfrm>
            <a:off x="6638912" y="5686178"/>
            <a:ext cx="3752850" cy="421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9" name="Group 62">
            <a:extLst>
              <a:ext uri="{FF2B5EF4-FFF2-40B4-BE49-F238E27FC236}">
                <a16:creationId xmlns:a16="http://schemas.microsoft.com/office/drawing/2014/main" id="{BCF9A532-7721-46EF-A277-89339B9C312E}"/>
              </a:ext>
            </a:extLst>
          </p:cNvPr>
          <p:cNvGrpSpPr/>
          <p:nvPr userDrawn="1"/>
        </p:nvGrpSpPr>
        <p:grpSpPr>
          <a:xfrm>
            <a:off x="5817627" y="1481682"/>
            <a:ext cx="5432487" cy="4409161"/>
            <a:chOff x="5774538" y="1133933"/>
            <a:chExt cx="5655462" cy="4590134"/>
          </a:xfrm>
        </p:grpSpPr>
        <p:sp>
          <p:nvSpPr>
            <p:cNvPr id="23" name="Freeform 52">
              <a:extLst>
                <a:ext uri="{FF2B5EF4-FFF2-40B4-BE49-F238E27FC236}">
                  <a16:creationId xmlns:a16="http://schemas.microsoft.com/office/drawing/2014/main" id="{449905F2-4946-4FCC-8125-DC87829518CA}"/>
                </a:ext>
              </a:extLst>
            </p:cNvPr>
            <p:cNvSpPr>
              <a:spLocks/>
            </p:cNvSpPr>
            <p:nvPr/>
          </p:nvSpPr>
          <p:spPr bwMode="auto">
            <a:xfrm>
              <a:off x="7682061" y="5653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53">
              <a:extLst>
                <a:ext uri="{FF2B5EF4-FFF2-40B4-BE49-F238E27FC236}">
                  <a16:creationId xmlns:a16="http://schemas.microsoft.com/office/drawing/2014/main" id="{A20C5CD1-AD63-4B6A-895E-7DB01B1A7F3C}"/>
                </a:ext>
              </a:extLst>
            </p:cNvPr>
            <p:cNvSpPr>
              <a:spLocks/>
            </p:cNvSpPr>
            <p:nvPr/>
          </p:nvSpPr>
          <p:spPr bwMode="auto">
            <a:xfrm>
              <a:off x="7671995" y="5667026"/>
              <a:ext cx="1848804" cy="57041"/>
            </a:xfrm>
            <a:custGeom>
              <a:avLst/>
              <a:gdLst>
                <a:gd name="T0" fmla="*/ 5504 w 5511"/>
                <a:gd name="T1" fmla="*/ 8 h 171"/>
                <a:gd name="T2" fmla="*/ 5502 w 5511"/>
                <a:gd name="T3" fmla="*/ 23 h 171"/>
                <a:gd name="T4" fmla="*/ 5494 w 5511"/>
                <a:gd name="T5" fmla="*/ 34 h 171"/>
                <a:gd name="T6" fmla="*/ 5479 w 5511"/>
                <a:gd name="T7" fmla="*/ 43 h 171"/>
                <a:gd name="T8" fmla="*/ 5455 w 5511"/>
                <a:gd name="T9" fmla="*/ 52 h 171"/>
                <a:gd name="T10" fmla="*/ 5435 w 5511"/>
                <a:gd name="T11" fmla="*/ 56 h 171"/>
                <a:gd name="T12" fmla="*/ 5379 w 5511"/>
                <a:gd name="T13" fmla="*/ 67 h 171"/>
                <a:gd name="T14" fmla="*/ 5257 w 5511"/>
                <a:gd name="T15" fmla="*/ 77 h 171"/>
                <a:gd name="T16" fmla="*/ 5028 w 5511"/>
                <a:gd name="T17" fmla="*/ 89 h 171"/>
                <a:gd name="T18" fmla="*/ 4086 w 5511"/>
                <a:gd name="T19" fmla="*/ 106 h 171"/>
                <a:gd name="T20" fmla="*/ 3968 w 5511"/>
                <a:gd name="T21" fmla="*/ 106 h 171"/>
                <a:gd name="T22" fmla="*/ 3032 w 5511"/>
                <a:gd name="T23" fmla="*/ 107 h 171"/>
                <a:gd name="T24" fmla="*/ 2900 w 5511"/>
                <a:gd name="T25" fmla="*/ 109 h 171"/>
                <a:gd name="T26" fmla="*/ 2785 w 5511"/>
                <a:gd name="T27" fmla="*/ 109 h 171"/>
                <a:gd name="T28" fmla="*/ 2684 w 5511"/>
                <a:gd name="T29" fmla="*/ 109 h 171"/>
                <a:gd name="T30" fmla="*/ 2562 w 5511"/>
                <a:gd name="T31" fmla="*/ 108 h 171"/>
                <a:gd name="T32" fmla="*/ 2427 w 5511"/>
                <a:gd name="T33" fmla="*/ 106 h 171"/>
                <a:gd name="T34" fmla="*/ 1497 w 5511"/>
                <a:gd name="T35" fmla="*/ 106 h 171"/>
                <a:gd name="T36" fmla="*/ 1416 w 5511"/>
                <a:gd name="T37" fmla="*/ 106 h 171"/>
                <a:gd name="T38" fmla="*/ 1188 w 5511"/>
                <a:gd name="T39" fmla="*/ 104 h 171"/>
                <a:gd name="T40" fmla="*/ 971 w 5511"/>
                <a:gd name="T41" fmla="*/ 100 h 171"/>
                <a:gd name="T42" fmla="*/ 784 w 5511"/>
                <a:gd name="T43" fmla="*/ 96 h 171"/>
                <a:gd name="T44" fmla="*/ 645 w 5511"/>
                <a:gd name="T45" fmla="*/ 93 h 171"/>
                <a:gd name="T46" fmla="*/ 574 w 5511"/>
                <a:gd name="T47" fmla="*/ 92 h 171"/>
                <a:gd name="T48" fmla="*/ 392 w 5511"/>
                <a:gd name="T49" fmla="*/ 86 h 171"/>
                <a:gd name="T50" fmla="*/ 193 w 5511"/>
                <a:gd name="T51" fmla="*/ 73 h 171"/>
                <a:gd name="T52" fmla="*/ 117 w 5511"/>
                <a:gd name="T53" fmla="*/ 66 h 171"/>
                <a:gd name="T54" fmla="*/ 61 w 5511"/>
                <a:gd name="T55" fmla="*/ 54 h 171"/>
                <a:gd name="T56" fmla="*/ 38 w 5511"/>
                <a:gd name="T57" fmla="*/ 48 h 171"/>
                <a:gd name="T58" fmla="*/ 16 w 5511"/>
                <a:gd name="T59" fmla="*/ 37 h 171"/>
                <a:gd name="T60" fmla="*/ 4 w 5511"/>
                <a:gd name="T61" fmla="*/ 25 h 171"/>
                <a:gd name="T62" fmla="*/ 1 w 5511"/>
                <a:gd name="T63" fmla="*/ 43 h 171"/>
                <a:gd name="T64" fmla="*/ 2 w 5511"/>
                <a:gd name="T65" fmla="*/ 74 h 171"/>
                <a:gd name="T66" fmla="*/ 15 w 5511"/>
                <a:gd name="T67" fmla="*/ 100 h 171"/>
                <a:gd name="T68" fmla="*/ 34 w 5511"/>
                <a:gd name="T69" fmla="*/ 112 h 171"/>
                <a:gd name="T70" fmla="*/ 75 w 5511"/>
                <a:gd name="T71" fmla="*/ 127 h 171"/>
                <a:gd name="T72" fmla="*/ 125 w 5511"/>
                <a:gd name="T73" fmla="*/ 137 h 171"/>
                <a:gd name="T74" fmla="*/ 198 w 5511"/>
                <a:gd name="T75" fmla="*/ 144 h 171"/>
                <a:gd name="T76" fmla="*/ 319 w 5511"/>
                <a:gd name="T77" fmla="*/ 152 h 171"/>
                <a:gd name="T78" fmla="*/ 578 w 5511"/>
                <a:gd name="T79" fmla="*/ 166 h 171"/>
                <a:gd name="T80" fmla="*/ 2075 w 5511"/>
                <a:gd name="T81" fmla="*/ 171 h 171"/>
                <a:gd name="T82" fmla="*/ 4761 w 5511"/>
                <a:gd name="T83" fmla="*/ 167 h 171"/>
                <a:gd name="T84" fmla="*/ 5026 w 5511"/>
                <a:gd name="T85" fmla="*/ 156 h 171"/>
                <a:gd name="T86" fmla="*/ 5257 w 5511"/>
                <a:gd name="T87" fmla="*/ 144 h 171"/>
                <a:gd name="T88" fmla="*/ 5341 w 5511"/>
                <a:gd name="T89" fmla="*/ 138 h 171"/>
                <a:gd name="T90" fmla="*/ 5405 w 5511"/>
                <a:gd name="T91" fmla="*/ 130 h 171"/>
                <a:gd name="T92" fmla="*/ 5450 w 5511"/>
                <a:gd name="T93" fmla="*/ 119 h 171"/>
                <a:gd name="T94" fmla="*/ 5489 w 5511"/>
                <a:gd name="T95" fmla="*/ 101 h 171"/>
                <a:gd name="T96" fmla="*/ 5501 w 5511"/>
                <a:gd name="T97" fmla="*/ 91 h 171"/>
                <a:gd name="T98" fmla="*/ 5509 w 5511"/>
                <a:gd name="T99" fmla="*/ 72 h 171"/>
                <a:gd name="T100" fmla="*/ 5509 w 5511"/>
                <a:gd name="T101" fmla="*/ 30 h 171"/>
                <a:gd name="T102" fmla="*/ 5502 w 5511"/>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1" h="171">
                  <a:moveTo>
                    <a:pt x="5502" y="0"/>
                  </a:moveTo>
                  <a:lnTo>
                    <a:pt x="5502" y="0"/>
                  </a:lnTo>
                  <a:lnTo>
                    <a:pt x="5504" y="8"/>
                  </a:lnTo>
                  <a:lnTo>
                    <a:pt x="5504" y="15"/>
                  </a:lnTo>
                  <a:lnTo>
                    <a:pt x="5503" y="19"/>
                  </a:lnTo>
                  <a:lnTo>
                    <a:pt x="5502" y="23"/>
                  </a:lnTo>
                  <a:lnTo>
                    <a:pt x="5500" y="27"/>
                  </a:lnTo>
                  <a:lnTo>
                    <a:pt x="5497" y="31"/>
                  </a:lnTo>
                  <a:lnTo>
                    <a:pt x="5494" y="34"/>
                  </a:lnTo>
                  <a:lnTo>
                    <a:pt x="5489" y="37"/>
                  </a:lnTo>
                  <a:lnTo>
                    <a:pt x="5484" y="40"/>
                  </a:lnTo>
                  <a:lnTo>
                    <a:pt x="5479" y="43"/>
                  </a:lnTo>
                  <a:lnTo>
                    <a:pt x="5471" y="47"/>
                  </a:lnTo>
                  <a:lnTo>
                    <a:pt x="5464" y="49"/>
                  </a:lnTo>
                  <a:lnTo>
                    <a:pt x="5455" y="52"/>
                  </a:lnTo>
                  <a:lnTo>
                    <a:pt x="5445" y="54"/>
                  </a:lnTo>
                  <a:lnTo>
                    <a:pt x="5443" y="54"/>
                  </a:lnTo>
                  <a:lnTo>
                    <a:pt x="5435" y="56"/>
                  </a:lnTo>
                  <a:lnTo>
                    <a:pt x="5417" y="60"/>
                  </a:lnTo>
                  <a:lnTo>
                    <a:pt x="5387" y="66"/>
                  </a:lnTo>
                  <a:lnTo>
                    <a:pt x="5379" y="67"/>
                  </a:lnTo>
                  <a:lnTo>
                    <a:pt x="5352" y="70"/>
                  </a:lnTo>
                  <a:lnTo>
                    <a:pt x="5311" y="73"/>
                  </a:lnTo>
                  <a:lnTo>
                    <a:pt x="5257" y="77"/>
                  </a:lnTo>
                  <a:lnTo>
                    <a:pt x="5190" y="81"/>
                  </a:lnTo>
                  <a:lnTo>
                    <a:pt x="5113" y="86"/>
                  </a:lnTo>
                  <a:lnTo>
                    <a:pt x="5028" y="89"/>
                  </a:lnTo>
                  <a:lnTo>
                    <a:pt x="4935" y="91"/>
                  </a:lnTo>
                  <a:lnTo>
                    <a:pt x="4431" y="106"/>
                  </a:lnTo>
                  <a:lnTo>
                    <a:pt x="4086" y="106"/>
                  </a:lnTo>
                  <a:lnTo>
                    <a:pt x="4046" y="106"/>
                  </a:lnTo>
                  <a:lnTo>
                    <a:pt x="4007" y="106"/>
                  </a:lnTo>
                  <a:lnTo>
                    <a:pt x="3968" y="106"/>
                  </a:lnTo>
                  <a:lnTo>
                    <a:pt x="3929" y="106"/>
                  </a:lnTo>
                  <a:lnTo>
                    <a:pt x="3077" y="106"/>
                  </a:lnTo>
                  <a:lnTo>
                    <a:pt x="3032" y="107"/>
                  </a:lnTo>
                  <a:lnTo>
                    <a:pt x="2986" y="108"/>
                  </a:lnTo>
                  <a:lnTo>
                    <a:pt x="2942" y="108"/>
                  </a:lnTo>
                  <a:lnTo>
                    <a:pt x="2900" y="109"/>
                  </a:lnTo>
                  <a:lnTo>
                    <a:pt x="2859" y="109"/>
                  </a:lnTo>
                  <a:lnTo>
                    <a:pt x="2821" y="109"/>
                  </a:lnTo>
                  <a:lnTo>
                    <a:pt x="2785" y="109"/>
                  </a:lnTo>
                  <a:lnTo>
                    <a:pt x="2752" y="108"/>
                  </a:lnTo>
                  <a:lnTo>
                    <a:pt x="2720" y="109"/>
                  </a:lnTo>
                  <a:lnTo>
                    <a:pt x="2684" y="109"/>
                  </a:lnTo>
                  <a:lnTo>
                    <a:pt x="2645" y="109"/>
                  </a:lnTo>
                  <a:lnTo>
                    <a:pt x="2604" y="109"/>
                  </a:lnTo>
                  <a:lnTo>
                    <a:pt x="2562" y="108"/>
                  </a:lnTo>
                  <a:lnTo>
                    <a:pt x="2518" y="108"/>
                  </a:lnTo>
                  <a:lnTo>
                    <a:pt x="2472" y="107"/>
                  </a:lnTo>
                  <a:lnTo>
                    <a:pt x="2427" y="106"/>
                  </a:lnTo>
                  <a:lnTo>
                    <a:pt x="1575" y="106"/>
                  </a:lnTo>
                  <a:lnTo>
                    <a:pt x="1536" y="106"/>
                  </a:lnTo>
                  <a:lnTo>
                    <a:pt x="1497" y="106"/>
                  </a:lnTo>
                  <a:lnTo>
                    <a:pt x="1458" y="106"/>
                  </a:lnTo>
                  <a:lnTo>
                    <a:pt x="1418" y="106"/>
                  </a:lnTo>
                  <a:lnTo>
                    <a:pt x="1416" y="106"/>
                  </a:lnTo>
                  <a:lnTo>
                    <a:pt x="1340" y="106"/>
                  </a:lnTo>
                  <a:lnTo>
                    <a:pt x="1264" y="105"/>
                  </a:lnTo>
                  <a:lnTo>
                    <a:pt x="1188" y="104"/>
                  </a:lnTo>
                  <a:lnTo>
                    <a:pt x="1114" y="102"/>
                  </a:lnTo>
                  <a:lnTo>
                    <a:pt x="1042" y="101"/>
                  </a:lnTo>
                  <a:lnTo>
                    <a:pt x="971" y="100"/>
                  </a:lnTo>
                  <a:lnTo>
                    <a:pt x="905" y="99"/>
                  </a:lnTo>
                  <a:lnTo>
                    <a:pt x="842" y="98"/>
                  </a:lnTo>
                  <a:lnTo>
                    <a:pt x="784" y="96"/>
                  </a:lnTo>
                  <a:lnTo>
                    <a:pt x="731" y="95"/>
                  </a:lnTo>
                  <a:lnTo>
                    <a:pt x="685" y="94"/>
                  </a:lnTo>
                  <a:lnTo>
                    <a:pt x="645" y="93"/>
                  </a:lnTo>
                  <a:lnTo>
                    <a:pt x="613" y="93"/>
                  </a:lnTo>
                  <a:lnTo>
                    <a:pt x="589" y="92"/>
                  </a:lnTo>
                  <a:lnTo>
                    <a:pt x="574" y="92"/>
                  </a:lnTo>
                  <a:lnTo>
                    <a:pt x="569" y="91"/>
                  </a:lnTo>
                  <a:lnTo>
                    <a:pt x="477" y="89"/>
                  </a:lnTo>
                  <a:lnTo>
                    <a:pt x="392" y="86"/>
                  </a:lnTo>
                  <a:lnTo>
                    <a:pt x="315" y="81"/>
                  </a:lnTo>
                  <a:lnTo>
                    <a:pt x="247" y="77"/>
                  </a:lnTo>
                  <a:lnTo>
                    <a:pt x="193" y="73"/>
                  </a:lnTo>
                  <a:lnTo>
                    <a:pt x="152" y="70"/>
                  </a:lnTo>
                  <a:lnTo>
                    <a:pt x="125" y="67"/>
                  </a:lnTo>
                  <a:lnTo>
                    <a:pt x="117" y="66"/>
                  </a:lnTo>
                  <a:lnTo>
                    <a:pt x="87" y="60"/>
                  </a:lnTo>
                  <a:lnTo>
                    <a:pt x="69" y="56"/>
                  </a:lnTo>
                  <a:lnTo>
                    <a:pt x="61" y="54"/>
                  </a:lnTo>
                  <a:lnTo>
                    <a:pt x="59" y="54"/>
                  </a:lnTo>
                  <a:lnTo>
                    <a:pt x="47" y="51"/>
                  </a:lnTo>
                  <a:lnTo>
                    <a:pt x="38" y="48"/>
                  </a:lnTo>
                  <a:lnTo>
                    <a:pt x="28" y="45"/>
                  </a:lnTo>
                  <a:lnTo>
                    <a:pt x="21" y="41"/>
                  </a:lnTo>
                  <a:lnTo>
                    <a:pt x="16" y="37"/>
                  </a:lnTo>
                  <a:lnTo>
                    <a:pt x="10" y="33"/>
                  </a:lnTo>
                  <a:lnTo>
                    <a:pt x="6" y="29"/>
                  </a:lnTo>
                  <a:lnTo>
                    <a:pt x="4" y="25"/>
                  </a:lnTo>
                  <a:lnTo>
                    <a:pt x="4" y="25"/>
                  </a:lnTo>
                  <a:lnTo>
                    <a:pt x="2" y="34"/>
                  </a:lnTo>
                  <a:lnTo>
                    <a:pt x="1" y="43"/>
                  </a:lnTo>
                  <a:lnTo>
                    <a:pt x="0" y="53"/>
                  </a:lnTo>
                  <a:lnTo>
                    <a:pt x="1" y="64"/>
                  </a:lnTo>
                  <a:lnTo>
                    <a:pt x="2" y="74"/>
                  </a:lnTo>
                  <a:lnTo>
                    <a:pt x="4" y="84"/>
                  </a:lnTo>
                  <a:lnTo>
                    <a:pt x="8" y="92"/>
                  </a:lnTo>
                  <a:lnTo>
                    <a:pt x="15" y="100"/>
                  </a:lnTo>
                  <a:lnTo>
                    <a:pt x="17" y="101"/>
                  </a:lnTo>
                  <a:lnTo>
                    <a:pt x="22" y="107"/>
                  </a:lnTo>
                  <a:lnTo>
                    <a:pt x="34" y="112"/>
                  </a:lnTo>
                  <a:lnTo>
                    <a:pt x="50" y="119"/>
                  </a:lnTo>
                  <a:lnTo>
                    <a:pt x="61" y="124"/>
                  </a:lnTo>
                  <a:lnTo>
                    <a:pt x="75" y="127"/>
                  </a:lnTo>
                  <a:lnTo>
                    <a:pt x="89" y="131"/>
                  </a:lnTo>
                  <a:lnTo>
                    <a:pt x="106" y="134"/>
                  </a:lnTo>
                  <a:lnTo>
                    <a:pt x="125" y="137"/>
                  </a:lnTo>
                  <a:lnTo>
                    <a:pt x="147" y="140"/>
                  </a:lnTo>
                  <a:lnTo>
                    <a:pt x="172" y="143"/>
                  </a:lnTo>
                  <a:lnTo>
                    <a:pt x="198" y="144"/>
                  </a:lnTo>
                  <a:lnTo>
                    <a:pt x="213" y="145"/>
                  </a:lnTo>
                  <a:lnTo>
                    <a:pt x="255" y="148"/>
                  </a:lnTo>
                  <a:lnTo>
                    <a:pt x="319" y="152"/>
                  </a:lnTo>
                  <a:lnTo>
                    <a:pt x="397" y="156"/>
                  </a:lnTo>
                  <a:lnTo>
                    <a:pt x="485" y="160"/>
                  </a:lnTo>
                  <a:lnTo>
                    <a:pt x="578" y="166"/>
                  </a:lnTo>
                  <a:lnTo>
                    <a:pt x="668" y="169"/>
                  </a:lnTo>
                  <a:lnTo>
                    <a:pt x="750" y="171"/>
                  </a:lnTo>
                  <a:lnTo>
                    <a:pt x="2075" y="171"/>
                  </a:lnTo>
                  <a:lnTo>
                    <a:pt x="2755" y="171"/>
                  </a:lnTo>
                  <a:lnTo>
                    <a:pt x="3436" y="167"/>
                  </a:lnTo>
                  <a:lnTo>
                    <a:pt x="4761" y="167"/>
                  </a:lnTo>
                  <a:lnTo>
                    <a:pt x="4844" y="165"/>
                  </a:lnTo>
                  <a:lnTo>
                    <a:pt x="4934" y="162"/>
                  </a:lnTo>
                  <a:lnTo>
                    <a:pt x="5026" y="156"/>
                  </a:lnTo>
                  <a:lnTo>
                    <a:pt x="5114" y="152"/>
                  </a:lnTo>
                  <a:lnTo>
                    <a:pt x="5193" y="148"/>
                  </a:lnTo>
                  <a:lnTo>
                    <a:pt x="5257" y="144"/>
                  </a:lnTo>
                  <a:lnTo>
                    <a:pt x="5299" y="140"/>
                  </a:lnTo>
                  <a:lnTo>
                    <a:pt x="5313" y="139"/>
                  </a:lnTo>
                  <a:lnTo>
                    <a:pt x="5341" y="138"/>
                  </a:lnTo>
                  <a:lnTo>
                    <a:pt x="5364" y="136"/>
                  </a:lnTo>
                  <a:lnTo>
                    <a:pt x="5386" y="133"/>
                  </a:lnTo>
                  <a:lnTo>
                    <a:pt x="5405" y="130"/>
                  </a:lnTo>
                  <a:lnTo>
                    <a:pt x="5422" y="127"/>
                  </a:lnTo>
                  <a:lnTo>
                    <a:pt x="5437" y="123"/>
                  </a:lnTo>
                  <a:lnTo>
                    <a:pt x="5450" y="119"/>
                  </a:lnTo>
                  <a:lnTo>
                    <a:pt x="5461" y="115"/>
                  </a:lnTo>
                  <a:lnTo>
                    <a:pt x="5478" y="108"/>
                  </a:lnTo>
                  <a:lnTo>
                    <a:pt x="5489" y="101"/>
                  </a:lnTo>
                  <a:lnTo>
                    <a:pt x="5495" y="97"/>
                  </a:lnTo>
                  <a:lnTo>
                    <a:pt x="5497" y="96"/>
                  </a:lnTo>
                  <a:lnTo>
                    <a:pt x="5501" y="91"/>
                  </a:lnTo>
                  <a:lnTo>
                    <a:pt x="5504" y="85"/>
                  </a:lnTo>
                  <a:lnTo>
                    <a:pt x="5507" y="78"/>
                  </a:lnTo>
                  <a:lnTo>
                    <a:pt x="5509" y="72"/>
                  </a:lnTo>
                  <a:lnTo>
                    <a:pt x="5511" y="57"/>
                  </a:lnTo>
                  <a:lnTo>
                    <a:pt x="5511" y="43"/>
                  </a:lnTo>
                  <a:lnTo>
                    <a:pt x="5509" y="30"/>
                  </a:lnTo>
                  <a:lnTo>
                    <a:pt x="5507" y="17"/>
                  </a:lnTo>
                  <a:lnTo>
                    <a:pt x="5504" y="8"/>
                  </a:lnTo>
                  <a:lnTo>
                    <a:pt x="5502" y="0"/>
                  </a:lnTo>
                  <a:close/>
                </a:path>
              </a:pathLst>
            </a:custGeom>
            <a:solidFill>
              <a:srgbClr val="6D7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54">
              <a:extLst>
                <a:ext uri="{FF2B5EF4-FFF2-40B4-BE49-F238E27FC236}">
                  <a16:creationId xmlns:a16="http://schemas.microsoft.com/office/drawing/2014/main" id="{3C58E12B-947D-4829-972B-ACF55B77900C}"/>
                </a:ext>
              </a:extLst>
            </p:cNvPr>
            <p:cNvSpPr>
              <a:spLocks/>
            </p:cNvSpPr>
            <p:nvPr/>
          </p:nvSpPr>
          <p:spPr bwMode="auto">
            <a:xfrm>
              <a:off x="9517444" y="5665349"/>
              <a:ext cx="0" cy="0"/>
            </a:xfrm>
            <a:custGeom>
              <a:avLst/>
              <a:gdLst>
                <a:gd name="T0" fmla="*/ 1 w 1"/>
                <a:gd name="T1" fmla="*/ 2 h 2"/>
                <a:gd name="T2" fmla="*/ 1 w 1"/>
                <a:gd name="T3" fmla="*/ 0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1"/>
                  </a:lnTo>
                  <a:lnTo>
                    <a:pt x="1" y="2"/>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55">
              <a:extLst>
                <a:ext uri="{FF2B5EF4-FFF2-40B4-BE49-F238E27FC236}">
                  <a16:creationId xmlns:a16="http://schemas.microsoft.com/office/drawing/2014/main" id="{E856073D-69B8-4B52-AF89-7F8BBB67AC54}"/>
                </a:ext>
              </a:extLst>
            </p:cNvPr>
            <p:cNvSpPr>
              <a:spLocks/>
            </p:cNvSpPr>
            <p:nvPr/>
          </p:nvSpPr>
          <p:spPr bwMode="auto">
            <a:xfrm>
              <a:off x="7682061" y="5653604"/>
              <a:ext cx="0"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56">
              <a:extLst>
                <a:ext uri="{FF2B5EF4-FFF2-40B4-BE49-F238E27FC236}">
                  <a16:creationId xmlns:a16="http://schemas.microsoft.com/office/drawing/2014/main" id="{11E18481-2E67-4591-A45F-7DA6C55CF905}"/>
                </a:ext>
              </a:extLst>
            </p:cNvPr>
            <p:cNvSpPr>
              <a:spLocks/>
            </p:cNvSpPr>
            <p:nvPr/>
          </p:nvSpPr>
          <p:spPr bwMode="auto">
            <a:xfrm>
              <a:off x="7671995" y="5032863"/>
              <a:ext cx="1847127" cy="671072"/>
            </a:xfrm>
            <a:custGeom>
              <a:avLst/>
              <a:gdLst>
                <a:gd name="T0" fmla="*/ 5323 w 5504"/>
                <a:gd name="T1" fmla="*/ 1736 h 1998"/>
                <a:gd name="T2" fmla="*/ 5137 w 5504"/>
                <a:gd name="T3" fmla="*/ 1596 h 1998"/>
                <a:gd name="T4" fmla="*/ 4956 w 5504"/>
                <a:gd name="T5" fmla="*/ 1439 h 1998"/>
                <a:gd name="T6" fmla="*/ 4864 w 5504"/>
                <a:gd name="T7" fmla="*/ 1348 h 1998"/>
                <a:gd name="T8" fmla="*/ 4802 w 5504"/>
                <a:gd name="T9" fmla="*/ 1243 h 1998"/>
                <a:gd name="T10" fmla="*/ 4741 w 5504"/>
                <a:gd name="T11" fmla="*/ 1062 h 1998"/>
                <a:gd name="T12" fmla="*/ 4694 w 5504"/>
                <a:gd name="T13" fmla="*/ 847 h 1998"/>
                <a:gd name="T14" fmla="*/ 4659 w 5504"/>
                <a:gd name="T15" fmla="*/ 619 h 1998"/>
                <a:gd name="T16" fmla="*/ 4622 w 5504"/>
                <a:gd name="T17" fmla="*/ 254 h 1998"/>
                <a:gd name="T18" fmla="*/ 4609 w 5504"/>
                <a:gd name="T19" fmla="*/ 12 h 1998"/>
                <a:gd name="T20" fmla="*/ 895 w 5504"/>
                <a:gd name="T21" fmla="*/ 11 h 1998"/>
                <a:gd name="T22" fmla="*/ 882 w 5504"/>
                <a:gd name="T23" fmla="*/ 254 h 1998"/>
                <a:gd name="T24" fmla="*/ 845 w 5504"/>
                <a:gd name="T25" fmla="*/ 619 h 1998"/>
                <a:gd name="T26" fmla="*/ 810 w 5504"/>
                <a:gd name="T27" fmla="*/ 847 h 1998"/>
                <a:gd name="T28" fmla="*/ 763 w 5504"/>
                <a:gd name="T29" fmla="*/ 1062 h 1998"/>
                <a:gd name="T30" fmla="*/ 701 w 5504"/>
                <a:gd name="T31" fmla="*/ 1243 h 1998"/>
                <a:gd name="T32" fmla="*/ 640 w 5504"/>
                <a:gd name="T33" fmla="*/ 1348 h 1998"/>
                <a:gd name="T34" fmla="*/ 548 w 5504"/>
                <a:gd name="T35" fmla="*/ 1439 h 1998"/>
                <a:gd name="T36" fmla="*/ 366 w 5504"/>
                <a:gd name="T37" fmla="*/ 1596 h 1998"/>
                <a:gd name="T38" fmla="*/ 181 w 5504"/>
                <a:gd name="T39" fmla="*/ 1736 h 1998"/>
                <a:gd name="T40" fmla="*/ 27 w 5504"/>
                <a:gd name="T41" fmla="*/ 1852 h 1998"/>
                <a:gd name="T42" fmla="*/ 5 w 5504"/>
                <a:gd name="T43" fmla="*/ 1880 h 1998"/>
                <a:gd name="T44" fmla="*/ 1 w 5504"/>
                <a:gd name="T45" fmla="*/ 1907 h 1998"/>
                <a:gd name="T46" fmla="*/ 10 w 5504"/>
                <a:gd name="T47" fmla="*/ 1923 h 1998"/>
                <a:gd name="T48" fmla="*/ 33 w 5504"/>
                <a:gd name="T49" fmla="*/ 1936 h 1998"/>
                <a:gd name="T50" fmla="*/ 61 w 5504"/>
                <a:gd name="T51" fmla="*/ 1943 h 1998"/>
                <a:gd name="T52" fmla="*/ 125 w 5504"/>
                <a:gd name="T53" fmla="*/ 1957 h 1998"/>
                <a:gd name="T54" fmla="*/ 317 w 5504"/>
                <a:gd name="T55" fmla="*/ 1976 h 1998"/>
                <a:gd name="T56" fmla="*/ 577 w 5504"/>
                <a:gd name="T57" fmla="*/ 1987 h 1998"/>
                <a:gd name="T58" fmla="*/ 687 w 5504"/>
                <a:gd name="T59" fmla="*/ 1988 h 1998"/>
                <a:gd name="T60" fmla="*/ 906 w 5504"/>
                <a:gd name="T61" fmla="*/ 1990 h 1998"/>
                <a:gd name="T62" fmla="*/ 1189 w 5504"/>
                <a:gd name="T63" fmla="*/ 1994 h 1998"/>
                <a:gd name="T64" fmla="*/ 1418 w 5504"/>
                <a:gd name="T65" fmla="*/ 1995 h 1998"/>
                <a:gd name="T66" fmla="*/ 1575 w 5504"/>
                <a:gd name="T67" fmla="*/ 1995 h 1998"/>
                <a:gd name="T68" fmla="*/ 2562 w 5504"/>
                <a:gd name="T69" fmla="*/ 1997 h 1998"/>
                <a:gd name="T70" fmla="*/ 2720 w 5504"/>
                <a:gd name="T71" fmla="*/ 1998 h 1998"/>
                <a:gd name="T72" fmla="*/ 2859 w 5504"/>
                <a:gd name="T73" fmla="*/ 1998 h 1998"/>
                <a:gd name="T74" fmla="*/ 3032 w 5504"/>
                <a:gd name="T75" fmla="*/ 1996 h 1998"/>
                <a:gd name="T76" fmla="*/ 4007 w 5504"/>
                <a:gd name="T77" fmla="*/ 1995 h 1998"/>
                <a:gd name="T78" fmla="*/ 4937 w 5504"/>
                <a:gd name="T79" fmla="*/ 1987 h 1998"/>
                <a:gd name="T80" fmla="*/ 5258 w 5504"/>
                <a:gd name="T81" fmla="*/ 1969 h 1998"/>
                <a:gd name="T82" fmla="*/ 5387 w 5504"/>
                <a:gd name="T83" fmla="*/ 1955 h 1998"/>
                <a:gd name="T84" fmla="*/ 5445 w 5504"/>
                <a:gd name="T85" fmla="*/ 1943 h 1998"/>
                <a:gd name="T86" fmla="*/ 5479 w 5504"/>
                <a:gd name="T87" fmla="*/ 1932 h 1998"/>
                <a:gd name="T88" fmla="*/ 5498 w 5504"/>
                <a:gd name="T89" fmla="*/ 1919 h 1998"/>
                <a:gd name="T90" fmla="*/ 5504 w 5504"/>
                <a:gd name="T91" fmla="*/ 1904 h 1998"/>
                <a:gd name="T92" fmla="*/ 5495 w 5504"/>
                <a:gd name="T93" fmla="*/ 1873 h 1998"/>
                <a:gd name="T94" fmla="*/ 5474 w 5504"/>
                <a:gd name="T95" fmla="*/ 1849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04" h="1998">
                  <a:moveTo>
                    <a:pt x="5474" y="1849"/>
                  </a:moveTo>
                  <a:lnTo>
                    <a:pt x="5423" y="1811"/>
                  </a:lnTo>
                  <a:lnTo>
                    <a:pt x="5373" y="1773"/>
                  </a:lnTo>
                  <a:lnTo>
                    <a:pt x="5323" y="1736"/>
                  </a:lnTo>
                  <a:lnTo>
                    <a:pt x="5274" y="1701"/>
                  </a:lnTo>
                  <a:lnTo>
                    <a:pt x="5227" y="1665"/>
                  </a:lnTo>
                  <a:lnTo>
                    <a:pt x="5181" y="1630"/>
                  </a:lnTo>
                  <a:lnTo>
                    <a:pt x="5137" y="1596"/>
                  </a:lnTo>
                  <a:lnTo>
                    <a:pt x="5097" y="1564"/>
                  </a:lnTo>
                  <a:lnTo>
                    <a:pt x="5044" y="1518"/>
                  </a:lnTo>
                  <a:lnTo>
                    <a:pt x="4997" y="1477"/>
                  </a:lnTo>
                  <a:lnTo>
                    <a:pt x="4956" y="1439"/>
                  </a:lnTo>
                  <a:lnTo>
                    <a:pt x="4923" y="1407"/>
                  </a:lnTo>
                  <a:lnTo>
                    <a:pt x="4896" y="1380"/>
                  </a:lnTo>
                  <a:lnTo>
                    <a:pt x="4876" y="1360"/>
                  </a:lnTo>
                  <a:lnTo>
                    <a:pt x="4864" y="1348"/>
                  </a:lnTo>
                  <a:lnTo>
                    <a:pt x="4859" y="1343"/>
                  </a:lnTo>
                  <a:lnTo>
                    <a:pt x="4839" y="1314"/>
                  </a:lnTo>
                  <a:lnTo>
                    <a:pt x="4820" y="1280"/>
                  </a:lnTo>
                  <a:lnTo>
                    <a:pt x="4802" y="1243"/>
                  </a:lnTo>
                  <a:lnTo>
                    <a:pt x="4786" y="1202"/>
                  </a:lnTo>
                  <a:lnTo>
                    <a:pt x="4770" y="1158"/>
                  </a:lnTo>
                  <a:lnTo>
                    <a:pt x="4755" y="1112"/>
                  </a:lnTo>
                  <a:lnTo>
                    <a:pt x="4741" y="1062"/>
                  </a:lnTo>
                  <a:lnTo>
                    <a:pt x="4728" y="1011"/>
                  </a:lnTo>
                  <a:lnTo>
                    <a:pt x="4716" y="958"/>
                  </a:lnTo>
                  <a:lnTo>
                    <a:pt x="4705" y="903"/>
                  </a:lnTo>
                  <a:lnTo>
                    <a:pt x="4694" y="847"/>
                  </a:lnTo>
                  <a:lnTo>
                    <a:pt x="4684" y="791"/>
                  </a:lnTo>
                  <a:lnTo>
                    <a:pt x="4675" y="734"/>
                  </a:lnTo>
                  <a:lnTo>
                    <a:pt x="4667" y="676"/>
                  </a:lnTo>
                  <a:lnTo>
                    <a:pt x="4659" y="619"/>
                  </a:lnTo>
                  <a:lnTo>
                    <a:pt x="4652" y="562"/>
                  </a:lnTo>
                  <a:lnTo>
                    <a:pt x="4640" y="453"/>
                  </a:lnTo>
                  <a:lnTo>
                    <a:pt x="4631" y="349"/>
                  </a:lnTo>
                  <a:lnTo>
                    <a:pt x="4622" y="254"/>
                  </a:lnTo>
                  <a:lnTo>
                    <a:pt x="4617" y="169"/>
                  </a:lnTo>
                  <a:lnTo>
                    <a:pt x="4613" y="99"/>
                  </a:lnTo>
                  <a:lnTo>
                    <a:pt x="4611" y="46"/>
                  </a:lnTo>
                  <a:lnTo>
                    <a:pt x="4609" y="12"/>
                  </a:lnTo>
                  <a:lnTo>
                    <a:pt x="4609" y="0"/>
                  </a:lnTo>
                  <a:lnTo>
                    <a:pt x="2752" y="1"/>
                  </a:lnTo>
                  <a:lnTo>
                    <a:pt x="895" y="0"/>
                  </a:lnTo>
                  <a:lnTo>
                    <a:pt x="895" y="11"/>
                  </a:lnTo>
                  <a:lnTo>
                    <a:pt x="894" y="46"/>
                  </a:lnTo>
                  <a:lnTo>
                    <a:pt x="891" y="99"/>
                  </a:lnTo>
                  <a:lnTo>
                    <a:pt x="887" y="169"/>
                  </a:lnTo>
                  <a:lnTo>
                    <a:pt x="882" y="254"/>
                  </a:lnTo>
                  <a:lnTo>
                    <a:pt x="874" y="349"/>
                  </a:lnTo>
                  <a:lnTo>
                    <a:pt x="864" y="453"/>
                  </a:lnTo>
                  <a:lnTo>
                    <a:pt x="852" y="562"/>
                  </a:lnTo>
                  <a:lnTo>
                    <a:pt x="845" y="619"/>
                  </a:lnTo>
                  <a:lnTo>
                    <a:pt x="837" y="676"/>
                  </a:lnTo>
                  <a:lnTo>
                    <a:pt x="829" y="734"/>
                  </a:lnTo>
                  <a:lnTo>
                    <a:pt x="820" y="791"/>
                  </a:lnTo>
                  <a:lnTo>
                    <a:pt x="810" y="847"/>
                  </a:lnTo>
                  <a:lnTo>
                    <a:pt x="799" y="903"/>
                  </a:lnTo>
                  <a:lnTo>
                    <a:pt x="788" y="958"/>
                  </a:lnTo>
                  <a:lnTo>
                    <a:pt x="776" y="1011"/>
                  </a:lnTo>
                  <a:lnTo>
                    <a:pt x="763" y="1062"/>
                  </a:lnTo>
                  <a:lnTo>
                    <a:pt x="749" y="1112"/>
                  </a:lnTo>
                  <a:lnTo>
                    <a:pt x="734" y="1158"/>
                  </a:lnTo>
                  <a:lnTo>
                    <a:pt x="718" y="1202"/>
                  </a:lnTo>
                  <a:lnTo>
                    <a:pt x="701" y="1243"/>
                  </a:lnTo>
                  <a:lnTo>
                    <a:pt x="684" y="1280"/>
                  </a:lnTo>
                  <a:lnTo>
                    <a:pt x="665" y="1314"/>
                  </a:lnTo>
                  <a:lnTo>
                    <a:pt x="645" y="1343"/>
                  </a:lnTo>
                  <a:lnTo>
                    <a:pt x="640" y="1348"/>
                  </a:lnTo>
                  <a:lnTo>
                    <a:pt x="628" y="1360"/>
                  </a:lnTo>
                  <a:lnTo>
                    <a:pt x="609" y="1380"/>
                  </a:lnTo>
                  <a:lnTo>
                    <a:pt x="581" y="1407"/>
                  </a:lnTo>
                  <a:lnTo>
                    <a:pt x="548" y="1439"/>
                  </a:lnTo>
                  <a:lnTo>
                    <a:pt x="507" y="1477"/>
                  </a:lnTo>
                  <a:lnTo>
                    <a:pt x="460" y="1518"/>
                  </a:lnTo>
                  <a:lnTo>
                    <a:pt x="408" y="1564"/>
                  </a:lnTo>
                  <a:lnTo>
                    <a:pt x="366" y="1596"/>
                  </a:lnTo>
                  <a:lnTo>
                    <a:pt x="323" y="1630"/>
                  </a:lnTo>
                  <a:lnTo>
                    <a:pt x="277" y="1665"/>
                  </a:lnTo>
                  <a:lnTo>
                    <a:pt x="230" y="1701"/>
                  </a:lnTo>
                  <a:lnTo>
                    <a:pt x="181" y="1736"/>
                  </a:lnTo>
                  <a:lnTo>
                    <a:pt x="130" y="1773"/>
                  </a:lnTo>
                  <a:lnTo>
                    <a:pt x="81" y="1811"/>
                  </a:lnTo>
                  <a:lnTo>
                    <a:pt x="30" y="1849"/>
                  </a:lnTo>
                  <a:lnTo>
                    <a:pt x="27" y="1852"/>
                  </a:lnTo>
                  <a:lnTo>
                    <a:pt x="19" y="1861"/>
                  </a:lnTo>
                  <a:lnTo>
                    <a:pt x="15" y="1866"/>
                  </a:lnTo>
                  <a:lnTo>
                    <a:pt x="9" y="1873"/>
                  </a:lnTo>
                  <a:lnTo>
                    <a:pt x="5" y="1880"/>
                  </a:lnTo>
                  <a:lnTo>
                    <a:pt x="2" y="1888"/>
                  </a:lnTo>
                  <a:lnTo>
                    <a:pt x="1" y="1896"/>
                  </a:lnTo>
                  <a:lnTo>
                    <a:pt x="0" y="1904"/>
                  </a:lnTo>
                  <a:lnTo>
                    <a:pt x="1" y="1907"/>
                  </a:lnTo>
                  <a:lnTo>
                    <a:pt x="2" y="1911"/>
                  </a:lnTo>
                  <a:lnTo>
                    <a:pt x="4" y="1916"/>
                  </a:lnTo>
                  <a:lnTo>
                    <a:pt x="7" y="1919"/>
                  </a:lnTo>
                  <a:lnTo>
                    <a:pt x="10" y="1923"/>
                  </a:lnTo>
                  <a:lnTo>
                    <a:pt x="15" y="1926"/>
                  </a:lnTo>
                  <a:lnTo>
                    <a:pt x="20" y="1929"/>
                  </a:lnTo>
                  <a:lnTo>
                    <a:pt x="25" y="1932"/>
                  </a:lnTo>
                  <a:lnTo>
                    <a:pt x="33" y="1936"/>
                  </a:lnTo>
                  <a:lnTo>
                    <a:pt x="40" y="1938"/>
                  </a:lnTo>
                  <a:lnTo>
                    <a:pt x="49" y="1940"/>
                  </a:lnTo>
                  <a:lnTo>
                    <a:pt x="59" y="1943"/>
                  </a:lnTo>
                  <a:lnTo>
                    <a:pt x="61" y="1943"/>
                  </a:lnTo>
                  <a:lnTo>
                    <a:pt x="69" y="1945"/>
                  </a:lnTo>
                  <a:lnTo>
                    <a:pt x="87" y="1949"/>
                  </a:lnTo>
                  <a:lnTo>
                    <a:pt x="117" y="1955"/>
                  </a:lnTo>
                  <a:lnTo>
                    <a:pt x="125" y="1957"/>
                  </a:lnTo>
                  <a:lnTo>
                    <a:pt x="152" y="1960"/>
                  </a:lnTo>
                  <a:lnTo>
                    <a:pt x="194" y="1964"/>
                  </a:lnTo>
                  <a:lnTo>
                    <a:pt x="250" y="1969"/>
                  </a:lnTo>
                  <a:lnTo>
                    <a:pt x="317" y="1976"/>
                  </a:lnTo>
                  <a:lnTo>
                    <a:pt x="394" y="1981"/>
                  </a:lnTo>
                  <a:lnTo>
                    <a:pt x="479" y="1984"/>
                  </a:lnTo>
                  <a:lnTo>
                    <a:pt x="572" y="1987"/>
                  </a:lnTo>
                  <a:lnTo>
                    <a:pt x="577" y="1987"/>
                  </a:lnTo>
                  <a:lnTo>
                    <a:pt x="592" y="1987"/>
                  </a:lnTo>
                  <a:lnTo>
                    <a:pt x="615" y="1987"/>
                  </a:lnTo>
                  <a:lnTo>
                    <a:pt x="648" y="1988"/>
                  </a:lnTo>
                  <a:lnTo>
                    <a:pt x="687" y="1988"/>
                  </a:lnTo>
                  <a:lnTo>
                    <a:pt x="733" y="1989"/>
                  </a:lnTo>
                  <a:lnTo>
                    <a:pt x="786" y="1989"/>
                  </a:lnTo>
                  <a:lnTo>
                    <a:pt x="844" y="1990"/>
                  </a:lnTo>
                  <a:lnTo>
                    <a:pt x="906" y="1990"/>
                  </a:lnTo>
                  <a:lnTo>
                    <a:pt x="972" y="1991"/>
                  </a:lnTo>
                  <a:lnTo>
                    <a:pt x="1042" y="1993"/>
                  </a:lnTo>
                  <a:lnTo>
                    <a:pt x="1114" y="1993"/>
                  </a:lnTo>
                  <a:lnTo>
                    <a:pt x="1189" y="1994"/>
                  </a:lnTo>
                  <a:lnTo>
                    <a:pt x="1264" y="1994"/>
                  </a:lnTo>
                  <a:lnTo>
                    <a:pt x="1340" y="1995"/>
                  </a:lnTo>
                  <a:lnTo>
                    <a:pt x="1416" y="1995"/>
                  </a:lnTo>
                  <a:lnTo>
                    <a:pt x="1418" y="1995"/>
                  </a:lnTo>
                  <a:lnTo>
                    <a:pt x="1458" y="1995"/>
                  </a:lnTo>
                  <a:lnTo>
                    <a:pt x="1497" y="1995"/>
                  </a:lnTo>
                  <a:lnTo>
                    <a:pt x="1536" y="1995"/>
                  </a:lnTo>
                  <a:lnTo>
                    <a:pt x="1575" y="1995"/>
                  </a:lnTo>
                  <a:lnTo>
                    <a:pt x="2427" y="1995"/>
                  </a:lnTo>
                  <a:lnTo>
                    <a:pt x="2472" y="1996"/>
                  </a:lnTo>
                  <a:lnTo>
                    <a:pt x="2518" y="1997"/>
                  </a:lnTo>
                  <a:lnTo>
                    <a:pt x="2562" y="1997"/>
                  </a:lnTo>
                  <a:lnTo>
                    <a:pt x="2604" y="1998"/>
                  </a:lnTo>
                  <a:lnTo>
                    <a:pt x="2645" y="1998"/>
                  </a:lnTo>
                  <a:lnTo>
                    <a:pt x="2684" y="1998"/>
                  </a:lnTo>
                  <a:lnTo>
                    <a:pt x="2720" y="1998"/>
                  </a:lnTo>
                  <a:lnTo>
                    <a:pt x="2752" y="1997"/>
                  </a:lnTo>
                  <a:lnTo>
                    <a:pt x="2785" y="1998"/>
                  </a:lnTo>
                  <a:lnTo>
                    <a:pt x="2821" y="1998"/>
                  </a:lnTo>
                  <a:lnTo>
                    <a:pt x="2859" y="1998"/>
                  </a:lnTo>
                  <a:lnTo>
                    <a:pt x="2900" y="1998"/>
                  </a:lnTo>
                  <a:lnTo>
                    <a:pt x="2942" y="1997"/>
                  </a:lnTo>
                  <a:lnTo>
                    <a:pt x="2986" y="1997"/>
                  </a:lnTo>
                  <a:lnTo>
                    <a:pt x="3032" y="1996"/>
                  </a:lnTo>
                  <a:lnTo>
                    <a:pt x="3077" y="1995"/>
                  </a:lnTo>
                  <a:lnTo>
                    <a:pt x="3929" y="1995"/>
                  </a:lnTo>
                  <a:lnTo>
                    <a:pt x="3968" y="1995"/>
                  </a:lnTo>
                  <a:lnTo>
                    <a:pt x="4007" y="1995"/>
                  </a:lnTo>
                  <a:lnTo>
                    <a:pt x="4046" y="1995"/>
                  </a:lnTo>
                  <a:lnTo>
                    <a:pt x="4086" y="1995"/>
                  </a:lnTo>
                  <a:lnTo>
                    <a:pt x="4431" y="1995"/>
                  </a:lnTo>
                  <a:lnTo>
                    <a:pt x="4937" y="1987"/>
                  </a:lnTo>
                  <a:lnTo>
                    <a:pt x="5029" y="1984"/>
                  </a:lnTo>
                  <a:lnTo>
                    <a:pt x="5114" y="1981"/>
                  </a:lnTo>
                  <a:lnTo>
                    <a:pt x="5191" y="1976"/>
                  </a:lnTo>
                  <a:lnTo>
                    <a:pt x="5258" y="1969"/>
                  </a:lnTo>
                  <a:lnTo>
                    <a:pt x="5311" y="1964"/>
                  </a:lnTo>
                  <a:lnTo>
                    <a:pt x="5352" y="1960"/>
                  </a:lnTo>
                  <a:lnTo>
                    <a:pt x="5379" y="1957"/>
                  </a:lnTo>
                  <a:lnTo>
                    <a:pt x="5387" y="1955"/>
                  </a:lnTo>
                  <a:lnTo>
                    <a:pt x="5417" y="1949"/>
                  </a:lnTo>
                  <a:lnTo>
                    <a:pt x="5435" y="1945"/>
                  </a:lnTo>
                  <a:lnTo>
                    <a:pt x="5443" y="1943"/>
                  </a:lnTo>
                  <a:lnTo>
                    <a:pt x="5445" y="1943"/>
                  </a:lnTo>
                  <a:lnTo>
                    <a:pt x="5456" y="1940"/>
                  </a:lnTo>
                  <a:lnTo>
                    <a:pt x="5464" y="1938"/>
                  </a:lnTo>
                  <a:lnTo>
                    <a:pt x="5471" y="1936"/>
                  </a:lnTo>
                  <a:lnTo>
                    <a:pt x="5479" y="1932"/>
                  </a:lnTo>
                  <a:lnTo>
                    <a:pt x="5485" y="1929"/>
                  </a:lnTo>
                  <a:lnTo>
                    <a:pt x="5489" y="1926"/>
                  </a:lnTo>
                  <a:lnTo>
                    <a:pt x="5494" y="1923"/>
                  </a:lnTo>
                  <a:lnTo>
                    <a:pt x="5498" y="1919"/>
                  </a:lnTo>
                  <a:lnTo>
                    <a:pt x="5500" y="1916"/>
                  </a:lnTo>
                  <a:lnTo>
                    <a:pt x="5502" y="1911"/>
                  </a:lnTo>
                  <a:lnTo>
                    <a:pt x="5503" y="1907"/>
                  </a:lnTo>
                  <a:lnTo>
                    <a:pt x="5504" y="1904"/>
                  </a:lnTo>
                  <a:lnTo>
                    <a:pt x="5504" y="1896"/>
                  </a:lnTo>
                  <a:lnTo>
                    <a:pt x="5502" y="1888"/>
                  </a:lnTo>
                  <a:lnTo>
                    <a:pt x="5499" y="1880"/>
                  </a:lnTo>
                  <a:lnTo>
                    <a:pt x="5495" y="1873"/>
                  </a:lnTo>
                  <a:lnTo>
                    <a:pt x="5489" y="1866"/>
                  </a:lnTo>
                  <a:lnTo>
                    <a:pt x="5485" y="1861"/>
                  </a:lnTo>
                  <a:lnTo>
                    <a:pt x="5477" y="1852"/>
                  </a:lnTo>
                  <a:lnTo>
                    <a:pt x="5474" y="1849"/>
                  </a:lnTo>
                  <a:close/>
                </a:path>
              </a:pathLst>
            </a:custGeom>
            <a:solidFill>
              <a:srgbClr val="E2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57">
              <a:extLst>
                <a:ext uri="{FF2B5EF4-FFF2-40B4-BE49-F238E27FC236}">
                  <a16:creationId xmlns:a16="http://schemas.microsoft.com/office/drawing/2014/main" id="{0FE49C78-B760-4CBF-B1C8-D67ED8A3957E}"/>
                </a:ext>
              </a:extLst>
            </p:cNvPr>
            <p:cNvSpPr>
              <a:spLocks/>
            </p:cNvSpPr>
            <p:nvPr/>
          </p:nvSpPr>
          <p:spPr bwMode="auto">
            <a:xfrm>
              <a:off x="7671995" y="5511002"/>
              <a:ext cx="1847127" cy="192934"/>
            </a:xfrm>
            <a:custGeom>
              <a:avLst/>
              <a:gdLst>
                <a:gd name="T0" fmla="*/ 323 w 5504"/>
                <a:gd name="T1" fmla="*/ 204 h 572"/>
                <a:gd name="T2" fmla="*/ 181 w 5504"/>
                <a:gd name="T3" fmla="*/ 310 h 572"/>
                <a:gd name="T4" fmla="*/ 30 w 5504"/>
                <a:gd name="T5" fmla="*/ 423 h 572"/>
                <a:gd name="T6" fmla="*/ 15 w 5504"/>
                <a:gd name="T7" fmla="*/ 440 h 572"/>
                <a:gd name="T8" fmla="*/ 2 w 5504"/>
                <a:gd name="T9" fmla="*/ 462 h 572"/>
                <a:gd name="T10" fmla="*/ 1 w 5504"/>
                <a:gd name="T11" fmla="*/ 481 h 572"/>
                <a:gd name="T12" fmla="*/ 7 w 5504"/>
                <a:gd name="T13" fmla="*/ 493 h 572"/>
                <a:gd name="T14" fmla="*/ 20 w 5504"/>
                <a:gd name="T15" fmla="*/ 503 h 572"/>
                <a:gd name="T16" fmla="*/ 40 w 5504"/>
                <a:gd name="T17" fmla="*/ 512 h 572"/>
                <a:gd name="T18" fmla="*/ 61 w 5504"/>
                <a:gd name="T19" fmla="*/ 517 h 572"/>
                <a:gd name="T20" fmla="*/ 117 w 5504"/>
                <a:gd name="T21" fmla="*/ 529 h 572"/>
                <a:gd name="T22" fmla="*/ 194 w 5504"/>
                <a:gd name="T23" fmla="*/ 538 h 572"/>
                <a:gd name="T24" fmla="*/ 394 w 5504"/>
                <a:gd name="T25" fmla="*/ 555 h 572"/>
                <a:gd name="T26" fmla="*/ 577 w 5504"/>
                <a:gd name="T27" fmla="*/ 561 h 572"/>
                <a:gd name="T28" fmla="*/ 648 w 5504"/>
                <a:gd name="T29" fmla="*/ 562 h 572"/>
                <a:gd name="T30" fmla="*/ 786 w 5504"/>
                <a:gd name="T31" fmla="*/ 563 h 572"/>
                <a:gd name="T32" fmla="*/ 972 w 5504"/>
                <a:gd name="T33" fmla="*/ 565 h 572"/>
                <a:gd name="T34" fmla="*/ 1189 w 5504"/>
                <a:gd name="T35" fmla="*/ 568 h 572"/>
                <a:gd name="T36" fmla="*/ 1416 w 5504"/>
                <a:gd name="T37" fmla="*/ 569 h 572"/>
                <a:gd name="T38" fmla="*/ 1497 w 5504"/>
                <a:gd name="T39" fmla="*/ 569 h 572"/>
                <a:gd name="T40" fmla="*/ 2427 w 5504"/>
                <a:gd name="T41" fmla="*/ 569 h 572"/>
                <a:gd name="T42" fmla="*/ 2562 w 5504"/>
                <a:gd name="T43" fmla="*/ 571 h 572"/>
                <a:gd name="T44" fmla="*/ 2684 w 5504"/>
                <a:gd name="T45" fmla="*/ 572 h 572"/>
                <a:gd name="T46" fmla="*/ 2785 w 5504"/>
                <a:gd name="T47" fmla="*/ 572 h 572"/>
                <a:gd name="T48" fmla="*/ 2900 w 5504"/>
                <a:gd name="T49" fmla="*/ 572 h 572"/>
                <a:gd name="T50" fmla="*/ 3032 w 5504"/>
                <a:gd name="T51" fmla="*/ 570 h 572"/>
                <a:gd name="T52" fmla="*/ 3968 w 5504"/>
                <a:gd name="T53" fmla="*/ 569 h 572"/>
                <a:gd name="T54" fmla="*/ 4086 w 5504"/>
                <a:gd name="T55" fmla="*/ 569 h 572"/>
                <a:gd name="T56" fmla="*/ 5029 w 5504"/>
                <a:gd name="T57" fmla="*/ 558 h 572"/>
                <a:gd name="T58" fmla="*/ 5258 w 5504"/>
                <a:gd name="T59" fmla="*/ 543 h 572"/>
                <a:gd name="T60" fmla="*/ 5379 w 5504"/>
                <a:gd name="T61" fmla="*/ 531 h 572"/>
                <a:gd name="T62" fmla="*/ 5435 w 5504"/>
                <a:gd name="T63" fmla="*/ 519 h 572"/>
                <a:gd name="T64" fmla="*/ 5456 w 5504"/>
                <a:gd name="T65" fmla="*/ 514 h 572"/>
                <a:gd name="T66" fmla="*/ 5479 w 5504"/>
                <a:gd name="T67" fmla="*/ 506 h 572"/>
                <a:gd name="T68" fmla="*/ 5494 w 5504"/>
                <a:gd name="T69" fmla="*/ 497 h 572"/>
                <a:gd name="T70" fmla="*/ 5502 w 5504"/>
                <a:gd name="T71" fmla="*/ 485 h 572"/>
                <a:gd name="T72" fmla="*/ 5504 w 5504"/>
                <a:gd name="T73" fmla="*/ 470 h 572"/>
                <a:gd name="T74" fmla="*/ 5495 w 5504"/>
                <a:gd name="T75" fmla="*/ 447 h 572"/>
                <a:gd name="T76" fmla="*/ 5477 w 5504"/>
                <a:gd name="T77" fmla="*/ 426 h 572"/>
                <a:gd name="T78" fmla="*/ 5373 w 5504"/>
                <a:gd name="T79" fmla="*/ 347 h 572"/>
                <a:gd name="T80" fmla="*/ 5227 w 5504"/>
                <a:gd name="T81" fmla="*/ 239 h 572"/>
                <a:gd name="T82" fmla="*/ 5097 w 5504"/>
                <a:gd name="T83" fmla="*/ 138 h 572"/>
                <a:gd name="T84" fmla="*/ 4974 w 5504"/>
                <a:gd name="T85" fmla="*/ 29 h 572"/>
                <a:gd name="T86" fmla="*/ 530 w 5504"/>
                <a:gd name="T87" fmla="*/ 29 h 572"/>
                <a:gd name="T88" fmla="*/ 408 w 5504"/>
                <a:gd name="T89" fmla="*/ 13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04" h="572">
                  <a:moveTo>
                    <a:pt x="408" y="138"/>
                  </a:moveTo>
                  <a:lnTo>
                    <a:pt x="366" y="170"/>
                  </a:lnTo>
                  <a:lnTo>
                    <a:pt x="323" y="204"/>
                  </a:lnTo>
                  <a:lnTo>
                    <a:pt x="277" y="239"/>
                  </a:lnTo>
                  <a:lnTo>
                    <a:pt x="230" y="275"/>
                  </a:lnTo>
                  <a:lnTo>
                    <a:pt x="181" y="310"/>
                  </a:lnTo>
                  <a:lnTo>
                    <a:pt x="130" y="347"/>
                  </a:lnTo>
                  <a:lnTo>
                    <a:pt x="81" y="385"/>
                  </a:lnTo>
                  <a:lnTo>
                    <a:pt x="30" y="423"/>
                  </a:lnTo>
                  <a:lnTo>
                    <a:pt x="27" y="426"/>
                  </a:lnTo>
                  <a:lnTo>
                    <a:pt x="19" y="435"/>
                  </a:lnTo>
                  <a:lnTo>
                    <a:pt x="15" y="440"/>
                  </a:lnTo>
                  <a:lnTo>
                    <a:pt x="9" y="447"/>
                  </a:lnTo>
                  <a:lnTo>
                    <a:pt x="5" y="454"/>
                  </a:lnTo>
                  <a:lnTo>
                    <a:pt x="2" y="462"/>
                  </a:lnTo>
                  <a:lnTo>
                    <a:pt x="1" y="470"/>
                  </a:lnTo>
                  <a:lnTo>
                    <a:pt x="0" y="478"/>
                  </a:lnTo>
                  <a:lnTo>
                    <a:pt x="1" y="481"/>
                  </a:lnTo>
                  <a:lnTo>
                    <a:pt x="2" y="485"/>
                  </a:lnTo>
                  <a:lnTo>
                    <a:pt x="4" y="490"/>
                  </a:lnTo>
                  <a:lnTo>
                    <a:pt x="7" y="493"/>
                  </a:lnTo>
                  <a:lnTo>
                    <a:pt x="10" y="497"/>
                  </a:lnTo>
                  <a:lnTo>
                    <a:pt x="15" y="500"/>
                  </a:lnTo>
                  <a:lnTo>
                    <a:pt x="20" y="503"/>
                  </a:lnTo>
                  <a:lnTo>
                    <a:pt x="25" y="506"/>
                  </a:lnTo>
                  <a:lnTo>
                    <a:pt x="33" y="510"/>
                  </a:lnTo>
                  <a:lnTo>
                    <a:pt x="40" y="512"/>
                  </a:lnTo>
                  <a:lnTo>
                    <a:pt x="49" y="514"/>
                  </a:lnTo>
                  <a:lnTo>
                    <a:pt x="59" y="517"/>
                  </a:lnTo>
                  <a:lnTo>
                    <a:pt x="61" y="517"/>
                  </a:lnTo>
                  <a:lnTo>
                    <a:pt x="69" y="519"/>
                  </a:lnTo>
                  <a:lnTo>
                    <a:pt x="87" y="523"/>
                  </a:lnTo>
                  <a:lnTo>
                    <a:pt x="117" y="529"/>
                  </a:lnTo>
                  <a:lnTo>
                    <a:pt x="125" y="531"/>
                  </a:lnTo>
                  <a:lnTo>
                    <a:pt x="152" y="534"/>
                  </a:lnTo>
                  <a:lnTo>
                    <a:pt x="194" y="538"/>
                  </a:lnTo>
                  <a:lnTo>
                    <a:pt x="250" y="543"/>
                  </a:lnTo>
                  <a:lnTo>
                    <a:pt x="317" y="550"/>
                  </a:lnTo>
                  <a:lnTo>
                    <a:pt x="394" y="555"/>
                  </a:lnTo>
                  <a:lnTo>
                    <a:pt x="479" y="558"/>
                  </a:lnTo>
                  <a:lnTo>
                    <a:pt x="572" y="561"/>
                  </a:lnTo>
                  <a:lnTo>
                    <a:pt x="577" y="561"/>
                  </a:lnTo>
                  <a:lnTo>
                    <a:pt x="592" y="561"/>
                  </a:lnTo>
                  <a:lnTo>
                    <a:pt x="615" y="561"/>
                  </a:lnTo>
                  <a:lnTo>
                    <a:pt x="648" y="562"/>
                  </a:lnTo>
                  <a:lnTo>
                    <a:pt x="687" y="562"/>
                  </a:lnTo>
                  <a:lnTo>
                    <a:pt x="733" y="563"/>
                  </a:lnTo>
                  <a:lnTo>
                    <a:pt x="786" y="563"/>
                  </a:lnTo>
                  <a:lnTo>
                    <a:pt x="844" y="564"/>
                  </a:lnTo>
                  <a:lnTo>
                    <a:pt x="906" y="564"/>
                  </a:lnTo>
                  <a:lnTo>
                    <a:pt x="972" y="565"/>
                  </a:lnTo>
                  <a:lnTo>
                    <a:pt x="1042" y="567"/>
                  </a:lnTo>
                  <a:lnTo>
                    <a:pt x="1114" y="567"/>
                  </a:lnTo>
                  <a:lnTo>
                    <a:pt x="1189" y="568"/>
                  </a:lnTo>
                  <a:lnTo>
                    <a:pt x="1264" y="568"/>
                  </a:lnTo>
                  <a:lnTo>
                    <a:pt x="1340" y="569"/>
                  </a:lnTo>
                  <a:lnTo>
                    <a:pt x="1416" y="569"/>
                  </a:lnTo>
                  <a:lnTo>
                    <a:pt x="1418" y="569"/>
                  </a:lnTo>
                  <a:lnTo>
                    <a:pt x="1458" y="569"/>
                  </a:lnTo>
                  <a:lnTo>
                    <a:pt x="1497" y="569"/>
                  </a:lnTo>
                  <a:lnTo>
                    <a:pt x="1536" y="569"/>
                  </a:lnTo>
                  <a:lnTo>
                    <a:pt x="1575" y="569"/>
                  </a:lnTo>
                  <a:lnTo>
                    <a:pt x="2427" y="569"/>
                  </a:lnTo>
                  <a:lnTo>
                    <a:pt x="2472" y="570"/>
                  </a:lnTo>
                  <a:lnTo>
                    <a:pt x="2518" y="571"/>
                  </a:lnTo>
                  <a:lnTo>
                    <a:pt x="2562" y="571"/>
                  </a:lnTo>
                  <a:lnTo>
                    <a:pt x="2604" y="572"/>
                  </a:lnTo>
                  <a:lnTo>
                    <a:pt x="2645" y="572"/>
                  </a:lnTo>
                  <a:lnTo>
                    <a:pt x="2684" y="572"/>
                  </a:lnTo>
                  <a:lnTo>
                    <a:pt x="2720" y="572"/>
                  </a:lnTo>
                  <a:lnTo>
                    <a:pt x="2752" y="571"/>
                  </a:lnTo>
                  <a:lnTo>
                    <a:pt x="2785" y="572"/>
                  </a:lnTo>
                  <a:lnTo>
                    <a:pt x="2821" y="572"/>
                  </a:lnTo>
                  <a:lnTo>
                    <a:pt x="2859" y="572"/>
                  </a:lnTo>
                  <a:lnTo>
                    <a:pt x="2900" y="572"/>
                  </a:lnTo>
                  <a:lnTo>
                    <a:pt x="2942" y="571"/>
                  </a:lnTo>
                  <a:lnTo>
                    <a:pt x="2986" y="571"/>
                  </a:lnTo>
                  <a:lnTo>
                    <a:pt x="3032" y="570"/>
                  </a:lnTo>
                  <a:lnTo>
                    <a:pt x="3077" y="569"/>
                  </a:lnTo>
                  <a:lnTo>
                    <a:pt x="3929" y="569"/>
                  </a:lnTo>
                  <a:lnTo>
                    <a:pt x="3968" y="569"/>
                  </a:lnTo>
                  <a:lnTo>
                    <a:pt x="4007" y="569"/>
                  </a:lnTo>
                  <a:lnTo>
                    <a:pt x="4046" y="569"/>
                  </a:lnTo>
                  <a:lnTo>
                    <a:pt x="4086" y="569"/>
                  </a:lnTo>
                  <a:lnTo>
                    <a:pt x="4431" y="569"/>
                  </a:lnTo>
                  <a:lnTo>
                    <a:pt x="4937" y="561"/>
                  </a:lnTo>
                  <a:lnTo>
                    <a:pt x="5029" y="558"/>
                  </a:lnTo>
                  <a:lnTo>
                    <a:pt x="5114" y="555"/>
                  </a:lnTo>
                  <a:lnTo>
                    <a:pt x="5191" y="550"/>
                  </a:lnTo>
                  <a:lnTo>
                    <a:pt x="5258" y="543"/>
                  </a:lnTo>
                  <a:lnTo>
                    <a:pt x="5311" y="538"/>
                  </a:lnTo>
                  <a:lnTo>
                    <a:pt x="5352" y="534"/>
                  </a:lnTo>
                  <a:lnTo>
                    <a:pt x="5379" y="531"/>
                  </a:lnTo>
                  <a:lnTo>
                    <a:pt x="5387" y="529"/>
                  </a:lnTo>
                  <a:lnTo>
                    <a:pt x="5417" y="523"/>
                  </a:lnTo>
                  <a:lnTo>
                    <a:pt x="5435" y="519"/>
                  </a:lnTo>
                  <a:lnTo>
                    <a:pt x="5443" y="517"/>
                  </a:lnTo>
                  <a:lnTo>
                    <a:pt x="5445" y="517"/>
                  </a:lnTo>
                  <a:lnTo>
                    <a:pt x="5456" y="514"/>
                  </a:lnTo>
                  <a:lnTo>
                    <a:pt x="5464" y="512"/>
                  </a:lnTo>
                  <a:lnTo>
                    <a:pt x="5471" y="510"/>
                  </a:lnTo>
                  <a:lnTo>
                    <a:pt x="5479" y="506"/>
                  </a:lnTo>
                  <a:lnTo>
                    <a:pt x="5485" y="503"/>
                  </a:lnTo>
                  <a:lnTo>
                    <a:pt x="5489" y="500"/>
                  </a:lnTo>
                  <a:lnTo>
                    <a:pt x="5494" y="497"/>
                  </a:lnTo>
                  <a:lnTo>
                    <a:pt x="5498" y="493"/>
                  </a:lnTo>
                  <a:lnTo>
                    <a:pt x="5500" y="490"/>
                  </a:lnTo>
                  <a:lnTo>
                    <a:pt x="5502" y="485"/>
                  </a:lnTo>
                  <a:lnTo>
                    <a:pt x="5503" y="481"/>
                  </a:lnTo>
                  <a:lnTo>
                    <a:pt x="5504" y="478"/>
                  </a:lnTo>
                  <a:lnTo>
                    <a:pt x="5504" y="470"/>
                  </a:lnTo>
                  <a:lnTo>
                    <a:pt x="5502" y="462"/>
                  </a:lnTo>
                  <a:lnTo>
                    <a:pt x="5499" y="454"/>
                  </a:lnTo>
                  <a:lnTo>
                    <a:pt x="5495" y="447"/>
                  </a:lnTo>
                  <a:lnTo>
                    <a:pt x="5489" y="440"/>
                  </a:lnTo>
                  <a:lnTo>
                    <a:pt x="5485" y="435"/>
                  </a:lnTo>
                  <a:lnTo>
                    <a:pt x="5477" y="426"/>
                  </a:lnTo>
                  <a:lnTo>
                    <a:pt x="5474" y="423"/>
                  </a:lnTo>
                  <a:lnTo>
                    <a:pt x="5423" y="385"/>
                  </a:lnTo>
                  <a:lnTo>
                    <a:pt x="5373" y="347"/>
                  </a:lnTo>
                  <a:lnTo>
                    <a:pt x="5323" y="310"/>
                  </a:lnTo>
                  <a:lnTo>
                    <a:pt x="5274" y="275"/>
                  </a:lnTo>
                  <a:lnTo>
                    <a:pt x="5227" y="239"/>
                  </a:lnTo>
                  <a:lnTo>
                    <a:pt x="5181" y="204"/>
                  </a:lnTo>
                  <a:lnTo>
                    <a:pt x="5137" y="170"/>
                  </a:lnTo>
                  <a:lnTo>
                    <a:pt x="5097" y="138"/>
                  </a:lnTo>
                  <a:lnTo>
                    <a:pt x="5051" y="99"/>
                  </a:lnTo>
                  <a:lnTo>
                    <a:pt x="5010" y="63"/>
                  </a:lnTo>
                  <a:lnTo>
                    <a:pt x="4974" y="29"/>
                  </a:lnTo>
                  <a:lnTo>
                    <a:pt x="4942" y="0"/>
                  </a:lnTo>
                  <a:lnTo>
                    <a:pt x="562" y="0"/>
                  </a:lnTo>
                  <a:lnTo>
                    <a:pt x="530" y="29"/>
                  </a:lnTo>
                  <a:lnTo>
                    <a:pt x="494" y="63"/>
                  </a:lnTo>
                  <a:lnTo>
                    <a:pt x="453" y="100"/>
                  </a:lnTo>
                  <a:lnTo>
                    <a:pt x="408" y="13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58">
              <a:extLst>
                <a:ext uri="{FF2B5EF4-FFF2-40B4-BE49-F238E27FC236}">
                  <a16:creationId xmlns:a16="http://schemas.microsoft.com/office/drawing/2014/main" id="{BA302552-DD4D-4111-8963-74B8D7F2D26E}"/>
                </a:ext>
              </a:extLst>
            </p:cNvPr>
            <p:cNvSpPr>
              <a:spLocks/>
            </p:cNvSpPr>
            <p:nvPr/>
          </p:nvSpPr>
          <p:spPr bwMode="auto">
            <a:xfrm>
              <a:off x="5774538" y="1133933"/>
              <a:ext cx="5655462" cy="3383882"/>
            </a:xfrm>
            <a:custGeom>
              <a:avLst/>
              <a:gdLst>
                <a:gd name="T0" fmla="*/ 16855 w 16855"/>
                <a:gd name="T1" fmla="*/ 403 h 10085"/>
                <a:gd name="T2" fmla="*/ 16853 w 16855"/>
                <a:gd name="T3" fmla="*/ 361 h 10085"/>
                <a:gd name="T4" fmla="*/ 16847 w 16855"/>
                <a:gd name="T5" fmla="*/ 321 h 10085"/>
                <a:gd name="T6" fmla="*/ 16837 w 16855"/>
                <a:gd name="T7" fmla="*/ 283 h 10085"/>
                <a:gd name="T8" fmla="*/ 16823 w 16855"/>
                <a:gd name="T9" fmla="*/ 247 h 10085"/>
                <a:gd name="T10" fmla="*/ 16807 w 16855"/>
                <a:gd name="T11" fmla="*/ 211 h 10085"/>
                <a:gd name="T12" fmla="*/ 16787 w 16855"/>
                <a:gd name="T13" fmla="*/ 178 h 10085"/>
                <a:gd name="T14" fmla="*/ 16763 w 16855"/>
                <a:gd name="T15" fmla="*/ 146 h 10085"/>
                <a:gd name="T16" fmla="*/ 16737 w 16855"/>
                <a:gd name="T17" fmla="*/ 118 h 10085"/>
                <a:gd name="T18" fmla="*/ 16709 w 16855"/>
                <a:gd name="T19" fmla="*/ 92 h 10085"/>
                <a:gd name="T20" fmla="*/ 16677 w 16855"/>
                <a:gd name="T21" fmla="*/ 69 h 10085"/>
                <a:gd name="T22" fmla="*/ 16644 w 16855"/>
                <a:gd name="T23" fmla="*/ 48 h 10085"/>
                <a:gd name="T24" fmla="*/ 16608 w 16855"/>
                <a:gd name="T25" fmla="*/ 32 h 10085"/>
                <a:gd name="T26" fmla="*/ 16572 w 16855"/>
                <a:gd name="T27" fmla="*/ 18 h 10085"/>
                <a:gd name="T28" fmla="*/ 16534 w 16855"/>
                <a:gd name="T29" fmla="*/ 8 h 10085"/>
                <a:gd name="T30" fmla="*/ 16494 w 16855"/>
                <a:gd name="T31" fmla="*/ 2 h 10085"/>
                <a:gd name="T32" fmla="*/ 16453 w 16855"/>
                <a:gd name="T33" fmla="*/ 0 h 10085"/>
                <a:gd name="T34" fmla="*/ 382 w 16855"/>
                <a:gd name="T35" fmla="*/ 0 h 10085"/>
                <a:gd name="T36" fmla="*/ 341 w 16855"/>
                <a:gd name="T37" fmla="*/ 4 h 10085"/>
                <a:gd name="T38" fmla="*/ 302 w 16855"/>
                <a:gd name="T39" fmla="*/ 13 h 10085"/>
                <a:gd name="T40" fmla="*/ 264 w 16855"/>
                <a:gd name="T41" fmla="*/ 24 h 10085"/>
                <a:gd name="T42" fmla="*/ 229 w 16855"/>
                <a:gd name="T43" fmla="*/ 40 h 10085"/>
                <a:gd name="T44" fmla="*/ 194 w 16855"/>
                <a:gd name="T45" fmla="*/ 58 h 10085"/>
                <a:gd name="T46" fmla="*/ 162 w 16855"/>
                <a:gd name="T47" fmla="*/ 80 h 10085"/>
                <a:gd name="T48" fmla="*/ 132 w 16855"/>
                <a:gd name="T49" fmla="*/ 104 h 10085"/>
                <a:gd name="T50" fmla="*/ 104 w 16855"/>
                <a:gd name="T51" fmla="*/ 132 h 10085"/>
                <a:gd name="T52" fmla="*/ 80 w 16855"/>
                <a:gd name="T53" fmla="*/ 162 h 10085"/>
                <a:gd name="T54" fmla="*/ 58 w 16855"/>
                <a:gd name="T55" fmla="*/ 194 h 10085"/>
                <a:gd name="T56" fmla="*/ 40 w 16855"/>
                <a:gd name="T57" fmla="*/ 229 h 10085"/>
                <a:gd name="T58" fmla="*/ 24 w 16855"/>
                <a:gd name="T59" fmla="*/ 265 h 10085"/>
                <a:gd name="T60" fmla="*/ 13 w 16855"/>
                <a:gd name="T61" fmla="*/ 302 h 10085"/>
                <a:gd name="T62" fmla="*/ 4 w 16855"/>
                <a:gd name="T63" fmla="*/ 341 h 10085"/>
                <a:gd name="T64" fmla="*/ 0 w 16855"/>
                <a:gd name="T65" fmla="*/ 383 h 10085"/>
                <a:gd name="T66" fmla="*/ 0 w 16855"/>
                <a:gd name="T67" fmla="*/ 10085 h 10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0085">
                  <a:moveTo>
                    <a:pt x="16855" y="10085"/>
                  </a:moveTo>
                  <a:lnTo>
                    <a:pt x="16855" y="403"/>
                  </a:lnTo>
                  <a:lnTo>
                    <a:pt x="16854" y="383"/>
                  </a:lnTo>
                  <a:lnTo>
                    <a:pt x="16853" y="361"/>
                  </a:lnTo>
                  <a:lnTo>
                    <a:pt x="16851" y="341"/>
                  </a:lnTo>
                  <a:lnTo>
                    <a:pt x="16847" y="321"/>
                  </a:lnTo>
                  <a:lnTo>
                    <a:pt x="16842" y="302"/>
                  </a:lnTo>
                  <a:lnTo>
                    <a:pt x="16837" y="283"/>
                  </a:lnTo>
                  <a:lnTo>
                    <a:pt x="16831" y="265"/>
                  </a:lnTo>
                  <a:lnTo>
                    <a:pt x="16823" y="247"/>
                  </a:lnTo>
                  <a:lnTo>
                    <a:pt x="16815" y="229"/>
                  </a:lnTo>
                  <a:lnTo>
                    <a:pt x="16807" y="211"/>
                  </a:lnTo>
                  <a:lnTo>
                    <a:pt x="16797" y="194"/>
                  </a:lnTo>
                  <a:lnTo>
                    <a:pt x="16787" y="178"/>
                  </a:lnTo>
                  <a:lnTo>
                    <a:pt x="16775" y="162"/>
                  </a:lnTo>
                  <a:lnTo>
                    <a:pt x="16763" y="146"/>
                  </a:lnTo>
                  <a:lnTo>
                    <a:pt x="16751" y="132"/>
                  </a:lnTo>
                  <a:lnTo>
                    <a:pt x="16737" y="118"/>
                  </a:lnTo>
                  <a:lnTo>
                    <a:pt x="16723" y="104"/>
                  </a:lnTo>
                  <a:lnTo>
                    <a:pt x="16709" y="92"/>
                  </a:lnTo>
                  <a:lnTo>
                    <a:pt x="16693" y="80"/>
                  </a:lnTo>
                  <a:lnTo>
                    <a:pt x="16677" y="69"/>
                  </a:lnTo>
                  <a:lnTo>
                    <a:pt x="16661" y="58"/>
                  </a:lnTo>
                  <a:lnTo>
                    <a:pt x="16644" y="48"/>
                  </a:lnTo>
                  <a:lnTo>
                    <a:pt x="16626" y="40"/>
                  </a:lnTo>
                  <a:lnTo>
                    <a:pt x="16608" y="32"/>
                  </a:lnTo>
                  <a:lnTo>
                    <a:pt x="16591" y="24"/>
                  </a:lnTo>
                  <a:lnTo>
                    <a:pt x="16572" y="18"/>
                  </a:lnTo>
                  <a:lnTo>
                    <a:pt x="16553" y="13"/>
                  </a:lnTo>
                  <a:lnTo>
                    <a:pt x="16534" y="8"/>
                  </a:lnTo>
                  <a:lnTo>
                    <a:pt x="16514" y="4"/>
                  </a:lnTo>
                  <a:lnTo>
                    <a:pt x="16494" y="2"/>
                  </a:lnTo>
                  <a:lnTo>
                    <a:pt x="16473" y="1"/>
                  </a:lnTo>
                  <a:lnTo>
                    <a:pt x="16453" y="0"/>
                  </a:lnTo>
                  <a:lnTo>
                    <a:pt x="402" y="0"/>
                  </a:lnTo>
                  <a:lnTo>
                    <a:pt x="382" y="0"/>
                  </a:lnTo>
                  <a:lnTo>
                    <a:pt x="361" y="2"/>
                  </a:lnTo>
                  <a:lnTo>
                    <a:pt x="341" y="4"/>
                  </a:lnTo>
                  <a:lnTo>
                    <a:pt x="321" y="8"/>
                  </a:lnTo>
                  <a:lnTo>
                    <a:pt x="302" y="13"/>
                  </a:lnTo>
                  <a:lnTo>
                    <a:pt x="283" y="18"/>
                  </a:lnTo>
                  <a:lnTo>
                    <a:pt x="264" y="24"/>
                  </a:lnTo>
                  <a:lnTo>
                    <a:pt x="247" y="32"/>
                  </a:lnTo>
                  <a:lnTo>
                    <a:pt x="229" y="40"/>
                  </a:lnTo>
                  <a:lnTo>
                    <a:pt x="211" y="48"/>
                  </a:lnTo>
                  <a:lnTo>
                    <a:pt x="194" y="58"/>
                  </a:lnTo>
                  <a:lnTo>
                    <a:pt x="178" y="69"/>
                  </a:lnTo>
                  <a:lnTo>
                    <a:pt x="162" y="80"/>
                  </a:lnTo>
                  <a:lnTo>
                    <a:pt x="146" y="92"/>
                  </a:lnTo>
                  <a:lnTo>
                    <a:pt x="132" y="104"/>
                  </a:lnTo>
                  <a:lnTo>
                    <a:pt x="118" y="118"/>
                  </a:lnTo>
                  <a:lnTo>
                    <a:pt x="104" y="132"/>
                  </a:lnTo>
                  <a:lnTo>
                    <a:pt x="92" y="146"/>
                  </a:lnTo>
                  <a:lnTo>
                    <a:pt x="80" y="162"/>
                  </a:lnTo>
                  <a:lnTo>
                    <a:pt x="68" y="178"/>
                  </a:lnTo>
                  <a:lnTo>
                    <a:pt x="58" y="194"/>
                  </a:lnTo>
                  <a:lnTo>
                    <a:pt x="48" y="211"/>
                  </a:lnTo>
                  <a:lnTo>
                    <a:pt x="40" y="229"/>
                  </a:lnTo>
                  <a:lnTo>
                    <a:pt x="32" y="247"/>
                  </a:lnTo>
                  <a:lnTo>
                    <a:pt x="24" y="265"/>
                  </a:lnTo>
                  <a:lnTo>
                    <a:pt x="18" y="283"/>
                  </a:lnTo>
                  <a:lnTo>
                    <a:pt x="13" y="302"/>
                  </a:lnTo>
                  <a:lnTo>
                    <a:pt x="8" y="321"/>
                  </a:lnTo>
                  <a:lnTo>
                    <a:pt x="4" y="341"/>
                  </a:lnTo>
                  <a:lnTo>
                    <a:pt x="2" y="361"/>
                  </a:lnTo>
                  <a:lnTo>
                    <a:pt x="0" y="383"/>
                  </a:lnTo>
                  <a:lnTo>
                    <a:pt x="0" y="403"/>
                  </a:lnTo>
                  <a:lnTo>
                    <a:pt x="0" y="10085"/>
                  </a:lnTo>
                  <a:lnTo>
                    <a:pt x="16855" y="100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59">
              <a:extLst>
                <a:ext uri="{FF2B5EF4-FFF2-40B4-BE49-F238E27FC236}">
                  <a16:creationId xmlns:a16="http://schemas.microsoft.com/office/drawing/2014/main" id="{D9A32EF7-7191-4D53-B51F-0830A0EE6DEC}"/>
                </a:ext>
              </a:extLst>
            </p:cNvPr>
            <p:cNvSpPr>
              <a:spLocks/>
            </p:cNvSpPr>
            <p:nvPr/>
          </p:nvSpPr>
          <p:spPr bwMode="auto">
            <a:xfrm>
              <a:off x="5774538" y="4517815"/>
              <a:ext cx="5655462" cy="521759"/>
            </a:xfrm>
            <a:custGeom>
              <a:avLst/>
              <a:gdLst>
                <a:gd name="T0" fmla="*/ 0 w 16855"/>
                <a:gd name="T1" fmla="*/ 1151 h 1555"/>
                <a:gd name="T2" fmla="*/ 2 w 16855"/>
                <a:gd name="T3" fmla="*/ 1193 h 1555"/>
                <a:gd name="T4" fmla="*/ 8 w 16855"/>
                <a:gd name="T5" fmla="*/ 1232 h 1555"/>
                <a:gd name="T6" fmla="*/ 18 w 16855"/>
                <a:gd name="T7" fmla="*/ 1271 h 1555"/>
                <a:gd name="T8" fmla="*/ 32 w 16855"/>
                <a:gd name="T9" fmla="*/ 1308 h 1555"/>
                <a:gd name="T10" fmla="*/ 48 w 16855"/>
                <a:gd name="T11" fmla="*/ 1344 h 1555"/>
                <a:gd name="T12" fmla="*/ 68 w 16855"/>
                <a:gd name="T13" fmla="*/ 1377 h 1555"/>
                <a:gd name="T14" fmla="*/ 92 w 16855"/>
                <a:gd name="T15" fmla="*/ 1408 h 1555"/>
                <a:gd name="T16" fmla="*/ 118 w 16855"/>
                <a:gd name="T17" fmla="*/ 1437 h 1555"/>
                <a:gd name="T18" fmla="*/ 146 w 16855"/>
                <a:gd name="T19" fmla="*/ 1462 h 1555"/>
                <a:gd name="T20" fmla="*/ 178 w 16855"/>
                <a:gd name="T21" fmla="*/ 1485 h 1555"/>
                <a:gd name="T22" fmla="*/ 211 w 16855"/>
                <a:gd name="T23" fmla="*/ 1506 h 1555"/>
                <a:gd name="T24" fmla="*/ 247 w 16855"/>
                <a:gd name="T25" fmla="*/ 1523 h 1555"/>
                <a:gd name="T26" fmla="*/ 283 w 16855"/>
                <a:gd name="T27" fmla="*/ 1537 h 1555"/>
                <a:gd name="T28" fmla="*/ 321 w 16855"/>
                <a:gd name="T29" fmla="*/ 1546 h 1555"/>
                <a:gd name="T30" fmla="*/ 361 w 16855"/>
                <a:gd name="T31" fmla="*/ 1553 h 1555"/>
                <a:gd name="T32" fmla="*/ 402 w 16855"/>
                <a:gd name="T33" fmla="*/ 1555 h 1555"/>
                <a:gd name="T34" fmla="*/ 16473 w 16855"/>
                <a:gd name="T35" fmla="*/ 1554 h 1555"/>
                <a:gd name="T36" fmla="*/ 16514 w 16855"/>
                <a:gd name="T37" fmla="*/ 1549 h 1555"/>
                <a:gd name="T38" fmla="*/ 16553 w 16855"/>
                <a:gd name="T39" fmla="*/ 1542 h 1555"/>
                <a:gd name="T40" fmla="*/ 16591 w 16855"/>
                <a:gd name="T41" fmla="*/ 1531 h 1555"/>
                <a:gd name="T42" fmla="*/ 16626 w 16855"/>
                <a:gd name="T43" fmla="*/ 1515 h 1555"/>
                <a:gd name="T44" fmla="*/ 16661 w 16855"/>
                <a:gd name="T45" fmla="*/ 1496 h 1555"/>
                <a:gd name="T46" fmla="*/ 16693 w 16855"/>
                <a:gd name="T47" fmla="*/ 1475 h 1555"/>
                <a:gd name="T48" fmla="*/ 16723 w 16855"/>
                <a:gd name="T49" fmla="*/ 1449 h 1555"/>
                <a:gd name="T50" fmla="*/ 16751 w 16855"/>
                <a:gd name="T51" fmla="*/ 1423 h 1555"/>
                <a:gd name="T52" fmla="*/ 16775 w 16855"/>
                <a:gd name="T53" fmla="*/ 1392 h 1555"/>
                <a:gd name="T54" fmla="*/ 16797 w 16855"/>
                <a:gd name="T55" fmla="*/ 1361 h 1555"/>
                <a:gd name="T56" fmla="*/ 16815 w 16855"/>
                <a:gd name="T57" fmla="*/ 1326 h 1555"/>
                <a:gd name="T58" fmla="*/ 16831 w 16855"/>
                <a:gd name="T59" fmla="*/ 1290 h 1555"/>
                <a:gd name="T60" fmla="*/ 16842 w 16855"/>
                <a:gd name="T61" fmla="*/ 1252 h 1555"/>
                <a:gd name="T62" fmla="*/ 16851 w 16855"/>
                <a:gd name="T63" fmla="*/ 1213 h 1555"/>
                <a:gd name="T64" fmla="*/ 16854 w 16855"/>
                <a:gd name="T65" fmla="*/ 1172 h 1555"/>
                <a:gd name="T66" fmla="*/ 16855 w 16855"/>
                <a:gd name="T67"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555">
                  <a:moveTo>
                    <a:pt x="0" y="0"/>
                  </a:moveTo>
                  <a:lnTo>
                    <a:pt x="0" y="1151"/>
                  </a:lnTo>
                  <a:lnTo>
                    <a:pt x="0" y="1172"/>
                  </a:lnTo>
                  <a:lnTo>
                    <a:pt x="2" y="1193"/>
                  </a:lnTo>
                  <a:lnTo>
                    <a:pt x="4" y="1213"/>
                  </a:lnTo>
                  <a:lnTo>
                    <a:pt x="8" y="1232"/>
                  </a:lnTo>
                  <a:lnTo>
                    <a:pt x="13" y="1252"/>
                  </a:lnTo>
                  <a:lnTo>
                    <a:pt x="18" y="1271"/>
                  </a:lnTo>
                  <a:lnTo>
                    <a:pt x="24" y="1290"/>
                  </a:lnTo>
                  <a:lnTo>
                    <a:pt x="32" y="1308"/>
                  </a:lnTo>
                  <a:lnTo>
                    <a:pt x="40" y="1326"/>
                  </a:lnTo>
                  <a:lnTo>
                    <a:pt x="48" y="1344"/>
                  </a:lnTo>
                  <a:lnTo>
                    <a:pt x="58" y="1361"/>
                  </a:lnTo>
                  <a:lnTo>
                    <a:pt x="68" y="1377"/>
                  </a:lnTo>
                  <a:lnTo>
                    <a:pt x="80" y="1392"/>
                  </a:lnTo>
                  <a:lnTo>
                    <a:pt x="92" y="1408"/>
                  </a:lnTo>
                  <a:lnTo>
                    <a:pt x="104" y="1423"/>
                  </a:lnTo>
                  <a:lnTo>
                    <a:pt x="118" y="1437"/>
                  </a:lnTo>
                  <a:lnTo>
                    <a:pt x="132" y="1449"/>
                  </a:lnTo>
                  <a:lnTo>
                    <a:pt x="146" y="1462"/>
                  </a:lnTo>
                  <a:lnTo>
                    <a:pt x="162" y="1475"/>
                  </a:lnTo>
                  <a:lnTo>
                    <a:pt x="178" y="1485"/>
                  </a:lnTo>
                  <a:lnTo>
                    <a:pt x="194" y="1496"/>
                  </a:lnTo>
                  <a:lnTo>
                    <a:pt x="211" y="1506"/>
                  </a:lnTo>
                  <a:lnTo>
                    <a:pt x="229" y="1515"/>
                  </a:lnTo>
                  <a:lnTo>
                    <a:pt x="247" y="1523"/>
                  </a:lnTo>
                  <a:lnTo>
                    <a:pt x="264" y="1531"/>
                  </a:lnTo>
                  <a:lnTo>
                    <a:pt x="283" y="1537"/>
                  </a:lnTo>
                  <a:lnTo>
                    <a:pt x="302" y="1542"/>
                  </a:lnTo>
                  <a:lnTo>
                    <a:pt x="321" y="1546"/>
                  </a:lnTo>
                  <a:lnTo>
                    <a:pt x="341" y="1549"/>
                  </a:lnTo>
                  <a:lnTo>
                    <a:pt x="361" y="1553"/>
                  </a:lnTo>
                  <a:lnTo>
                    <a:pt x="382" y="1554"/>
                  </a:lnTo>
                  <a:lnTo>
                    <a:pt x="402" y="1555"/>
                  </a:lnTo>
                  <a:lnTo>
                    <a:pt x="16453" y="1555"/>
                  </a:lnTo>
                  <a:lnTo>
                    <a:pt x="16473" y="1554"/>
                  </a:lnTo>
                  <a:lnTo>
                    <a:pt x="16494" y="1553"/>
                  </a:lnTo>
                  <a:lnTo>
                    <a:pt x="16514" y="1549"/>
                  </a:lnTo>
                  <a:lnTo>
                    <a:pt x="16534" y="1546"/>
                  </a:lnTo>
                  <a:lnTo>
                    <a:pt x="16553" y="1542"/>
                  </a:lnTo>
                  <a:lnTo>
                    <a:pt x="16572" y="1537"/>
                  </a:lnTo>
                  <a:lnTo>
                    <a:pt x="16591" y="1531"/>
                  </a:lnTo>
                  <a:lnTo>
                    <a:pt x="16608" y="1523"/>
                  </a:lnTo>
                  <a:lnTo>
                    <a:pt x="16626" y="1515"/>
                  </a:lnTo>
                  <a:lnTo>
                    <a:pt x="16644" y="1506"/>
                  </a:lnTo>
                  <a:lnTo>
                    <a:pt x="16661" y="1496"/>
                  </a:lnTo>
                  <a:lnTo>
                    <a:pt x="16677" y="1485"/>
                  </a:lnTo>
                  <a:lnTo>
                    <a:pt x="16693" y="1475"/>
                  </a:lnTo>
                  <a:lnTo>
                    <a:pt x="16709" y="1462"/>
                  </a:lnTo>
                  <a:lnTo>
                    <a:pt x="16723" y="1449"/>
                  </a:lnTo>
                  <a:lnTo>
                    <a:pt x="16737" y="1437"/>
                  </a:lnTo>
                  <a:lnTo>
                    <a:pt x="16751" y="1423"/>
                  </a:lnTo>
                  <a:lnTo>
                    <a:pt x="16763" y="1408"/>
                  </a:lnTo>
                  <a:lnTo>
                    <a:pt x="16775" y="1392"/>
                  </a:lnTo>
                  <a:lnTo>
                    <a:pt x="16787" y="1377"/>
                  </a:lnTo>
                  <a:lnTo>
                    <a:pt x="16797" y="1361"/>
                  </a:lnTo>
                  <a:lnTo>
                    <a:pt x="16807" y="1344"/>
                  </a:lnTo>
                  <a:lnTo>
                    <a:pt x="16815" y="1326"/>
                  </a:lnTo>
                  <a:lnTo>
                    <a:pt x="16823" y="1308"/>
                  </a:lnTo>
                  <a:lnTo>
                    <a:pt x="16831" y="1290"/>
                  </a:lnTo>
                  <a:lnTo>
                    <a:pt x="16837" y="1271"/>
                  </a:lnTo>
                  <a:lnTo>
                    <a:pt x="16842" y="1252"/>
                  </a:lnTo>
                  <a:lnTo>
                    <a:pt x="16847" y="1233"/>
                  </a:lnTo>
                  <a:lnTo>
                    <a:pt x="16851" y="1213"/>
                  </a:lnTo>
                  <a:lnTo>
                    <a:pt x="16853" y="1193"/>
                  </a:lnTo>
                  <a:lnTo>
                    <a:pt x="16854" y="1172"/>
                  </a:lnTo>
                  <a:lnTo>
                    <a:pt x="16855" y="1151"/>
                  </a:lnTo>
                  <a:lnTo>
                    <a:pt x="16855" y="0"/>
                  </a:lnTo>
                  <a:lnTo>
                    <a:pt x="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Rectangle 60">
              <a:extLst>
                <a:ext uri="{FF2B5EF4-FFF2-40B4-BE49-F238E27FC236}">
                  <a16:creationId xmlns:a16="http://schemas.microsoft.com/office/drawing/2014/main" id="{3F533EA5-D028-443D-A406-83D1FEB8256E}"/>
                </a:ext>
              </a:extLst>
            </p:cNvPr>
            <p:cNvSpPr>
              <a:spLocks noChangeArrowheads="1"/>
            </p:cNvSpPr>
            <p:nvPr/>
          </p:nvSpPr>
          <p:spPr bwMode="auto">
            <a:xfrm>
              <a:off x="5984249" y="1345321"/>
              <a:ext cx="5225976" cy="2964462"/>
            </a:xfrm>
            <a:prstGeom prst="rect">
              <a:avLst/>
            </a:prstGeom>
            <a:solidFill>
              <a:srgbClr val="035A9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35A93"/>
                </a:solidFill>
              </a:endParaRPr>
            </a:p>
          </p:txBody>
        </p:sp>
        <p:sp>
          <p:nvSpPr>
            <p:cNvPr id="34" name="Freeform 61">
              <a:extLst>
                <a:ext uri="{FF2B5EF4-FFF2-40B4-BE49-F238E27FC236}">
                  <a16:creationId xmlns:a16="http://schemas.microsoft.com/office/drawing/2014/main" id="{8313F63B-AD3B-4AF4-9A70-F6853EC03F63}"/>
                </a:ext>
              </a:extLst>
            </p:cNvPr>
            <p:cNvSpPr>
              <a:spLocks/>
            </p:cNvSpPr>
            <p:nvPr/>
          </p:nvSpPr>
          <p:spPr bwMode="auto">
            <a:xfrm>
              <a:off x="8582975" y="1219495"/>
              <a:ext cx="43620" cy="43620"/>
            </a:xfrm>
            <a:custGeom>
              <a:avLst/>
              <a:gdLst>
                <a:gd name="T0" fmla="*/ 59 w 131"/>
                <a:gd name="T1" fmla="*/ 132 h 132"/>
                <a:gd name="T2" fmla="*/ 46 w 131"/>
                <a:gd name="T3" fmla="*/ 128 h 132"/>
                <a:gd name="T4" fmla="*/ 34 w 131"/>
                <a:gd name="T5" fmla="*/ 123 h 132"/>
                <a:gd name="T6" fmla="*/ 24 w 131"/>
                <a:gd name="T7" fmla="*/ 117 h 132"/>
                <a:gd name="T8" fmla="*/ 14 w 131"/>
                <a:gd name="T9" fmla="*/ 107 h 132"/>
                <a:gd name="T10" fmla="*/ 7 w 131"/>
                <a:gd name="T11" fmla="*/ 97 h 132"/>
                <a:gd name="T12" fmla="*/ 3 w 131"/>
                <a:gd name="T13" fmla="*/ 85 h 132"/>
                <a:gd name="T14" fmla="*/ 0 w 131"/>
                <a:gd name="T15" fmla="*/ 73 h 132"/>
                <a:gd name="T16" fmla="*/ 0 w 131"/>
                <a:gd name="T17" fmla="*/ 59 h 132"/>
                <a:gd name="T18" fmla="*/ 3 w 131"/>
                <a:gd name="T19" fmla="*/ 46 h 132"/>
                <a:gd name="T20" fmla="*/ 7 w 131"/>
                <a:gd name="T21" fmla="*/ 35 h 132"/>
                <a:gd name="T22" fmla="*/ 14 w 131"/>
                <a:gd name="T23" fmla="*/ 24 h 132"/>
                <a:gd name="T24" fmla="*/ 24 w 131"/>
                <a:gd name="T25" fmla="*/ 15 h 132"/>
                <a:gd name="T26" fmla="*/ 34 w 131"/>
                <a:gd name="T27" fmla="*/ 7 h 132"/>
                <a:gd name="T28" fmla="*/ 46 w 131"/>
                <a:gd name="T29" fmla="*/ 3 h 132"/>
                <a:gd name="T30" fmla="*/ 59 w 131"/>
                <a:gd name="T31" fmla="*/ 0 h 132"/>
                <a:gd name="T32" fmla="*/ 72 w 131"/>
                <a:gd name="T33" fmla="*/ 0 h 132"/>
                <a:gd name="T34" fmla="*/ 85 w 131"/>
                <a:gd name="T35" fmla="*/ 3 h 132"/>
                <a:gd name="T36" fmla="*/ 96 w 131"/>
                <a:gd name="T37" fmla="*/ 7 h 132"/>
                <a:gd name="T38" fmla="*/ 107 w 131"/>
                <a:gd name="T39" fmla="*/ 15 h 132"/>
                <a:gd name="T40" fmla="*/ 116 w 131"/>
                <a:gd name="T41" fmla="*/ 24 h 132"/>
                <a:gd name="T42" fmla="*/ 123 w 131"/>
                <a:gd name="T43" fmla="*/ 35 h 132"/>
                <a:gd name="T44" fmla="*/ 128 w 131"/>
                <a:gd name="T45" fmla="*/ 46 h 132"/>
                <a:gd name="T46" fmla="*/ 131 w 131"/>
                <a:gd name="T47" fmla="*/ 59 h 132"/>
                <a:gd name="T48" fmla="*/ 131 w 131"/>
                <a:gd name="T49" fmla="*/ 73 h 132"/>
                <a:gd name="T50" fmla="*/ 128 w 131"/>
                <a:gd name="T51" fmla="*/ 85 h 132"/>
                <a:gd name="T52" fmla="*/ 123 w 131"/>
                <a:gd name="T53" fmla="*/ 97 h 132"/>
                <a:gd name="T54" fmla="*/ 116 w 131"/>
                <a:gd name="T55" fmla="*/ 107 h 132"/>
                <a:gd name="T56" fmla="*/ 107 w 131"/>
                <a:gd name="T57" fmla="*/ 117 h 132"/>
                <a:gd name="T58" fmla="*/ 96 w 131"/>
                <a:gd name="T59" fmla="*/ 123 h 132"/>
                <a:gd name="T60" fmla="*/ 85 w 131"/>
                <a:gd name="T61" fmla="*/ 128 h 132"/>
                <a:gd name="T62" fmla="*/ 72 w 131"/>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32">
                  <a:moveTo>
                    <a:pt x="65" y="132"/>
                  </a:moveTo>
                  <a:lnTo>
                    <a:pt x="59" y="132"/>
                  </a:lnTo>
                  <a:lnTo>
                    <a:pt x="52" y="131"/>
                  </a:lnTo>
                  <a:lnTo>
                    <a:pt x="46" y="128"/>
                  </a:lnTo>
                  <a:lnTo>
                    <a:pt x="40" y="126"/>
                  </a:lnTo>
                  <a:lnTo>
                    <a:pt x="34" y="123"/>
                  </a:lnTo>
                  <a:lnTo>
                    <a:pt x="28" y="120"/>
                  </a:lnTo>
                  <a:lnTo>
                    <a:pt x="24" y="117"/>
                  </a:lnTo>
                  <a:lnTo>
                    <a:pt x="18" y="113"/>
                  </a:lnTo>
                  <a:lnTo>
                    <a:pt x="14" y="107"/>
                  </a:lnTo>
                  <a:lnTo>
                    <a:pt x="10" y="102"/>
                  </a:lnTo>
                  <a:lnTo>
                    <a:pt x="7" y="97"/>
                  </a:lnTo>
                  <a:lnTo>
                    <a:pt x="5" y="92"/>
                  </a:lnTo>
                  <a:lnTo>
                    <a:pt x="3" y="85"/>
                  </a:lnTo>
                  <a:lnTo>
                    <a:pt x="1" y="79"/>
                  </a:lnTo>
                  <a:lnTo>
                    <a:pt x="0" y="73"/>
                  </a:lnTo>
                  <a:lnTo>
                    <a:pt x="0" y="65"/>
                  </a:lnTo>
                  <a:lnTo>
                    <a:pt x="0" y="59"/>
                  </a:lnTo>
                  <a:lnTo>
                    <a:pt x="1" y="53"/>
                  </a:lnTo>
                  <a:lnTo>
                    <a:pt x="3" y="46"/>
                  </a:lnTo>
                  <a:lnTo>
                    <a:pt x="5" y="40"/>
                  </a:lnTo>
                  <a:lnTo>
                    <a:pt x="7" y="35"/>
                  </a:lnTo>
                  <a:lnTo>
                    <a:pt x="10" y="28"/>
                  </a:lnTo>
                  <a:lnTo>
                    <a:pt x="14" y="24"/>
                  </a:lnTo>
                  <a:lnTo>
                    <a:pt x="18" y="19"/>
                  </a:lnTo>
                  <a:lnTo>
                    <a:pt x="24" y="15"/>
                  </a:lnTo>
                  <a:lnTo>
                    <a:pt x="28" y="10"/>
                  </a:lnTo>
                  <a:lnTo>
                    <a:pt x="34" y="7"/>
                  </a:lnTo>
                  <a:lnTo>
                    <a:pt x="40" y="5"/>
                  </a:lnTo>
                  <a:lnTo>
                    <a:pt x="46" y="3"/>
                  </a:lnTo>
                  <a:lnTo>
                    <a:pt x="52" y="1"/>
                  </a:lnTo>
                  <a:lnTo>
                    <a:pt x="59" y="0"/>
                  </a:lnTo>
                  <a:lnTo>
                    <a:pt x="65" y="0"/>
                  </a:lnTo>
                  <a:lnTo>
                    <a:pt x="72" y="0"/>
                  </a:lnTo>
                  <a:lnTo>
                    <a:pt x="79" y="1"/>
                  </a:lnTo>
                  <a:lnTo>
                    <a:pt x="85" y="3"/>
                  </a:lnTo>
                  <a:lnTo>
                    <a:pt x="91" y="5"/>
                  </a:lnTo>
                  <a:lnTo>
                    <a:pt x="96" y="7"/>
                  </a:lnTo>
                  <a:lnTo>
                    <a:pt x="102" y="10"/>
                  </a:lnTo>
                  <a:lnTo>
                    <a:pt x="107" y="15"/>
                  </a:lnTo>
                  <a:lnTo>
                    <a:pt x="112" y="19"/>
                  </a:lnTo>
                  <a:lnTo>
                    <a:pt x="116" y="24"/>
                  </a:lnTo>
                  <a:lnTo>
                    <a:pt x="120" y="28"/>
                  </a:lnTo>
                  <a:lnTo>
                    <a:pt x="123" y="35"/>
                  </a:lnTo>
                  <a:lnTo>
                    <a:pt x="126" y="40"/>
                  </a:lnTo>
                  <a:lnTo>
                    <a:pt x="128" y="46"/>
                  </a:lnTo>
                  <a:lnTo>
                    <a:pt x="130" y="53"/>
                  </a:lnTo>
                  <a:lnTo>
                    <a:pt x="131" y="59"/>
                  </a:lnTo>
                  <a:lnTo>
                    <a:pt x="131" y="65"/>
                  </a:lnTo>
                  <a:lnTo>
                    <a:pt x="131" y="73"/>
                  </a:lnTo>
                  <a:lnTo>
                    <a:pt x="130" y="79"/>
                  </a:lnTo>
                  <a:lnTo>
                    <a:pt x="128" y="85"/>
                  </a:lnTo>
                  <a:lnTo>
                    <a:pt x="126" y="92"/>
                  </a:lnTo>
                  <a:lnTo>
                    <a:pt x="123" y="97"/>
                  </a:lnTo>
                  <a:lnTo>
                    <a:pt x="120" y="102"/>
                  </a:lnTo>
                  <a:lnTo>
                    <a:pt x="116" y="107"/>
                  </a:lnTo>
                  <a:lnTo>
                    <a:pt x="112" y="113"/>
                  </a:lnTo>
                  <a:lnTo>
                    <a:pt x="107" y="117"/>
                  </a:lnTo>
                  <a:lnTo>
                    <a:pt x="102" y="120"/>
                  </a:lnTo>
                  <a:lnTo>
                    <a:pt x="96" y="123"/>
                  </a:lnTo>
                  <a:lnTo>
                    <a:pt x="91" y="126"/>
                  </a:lnTo>
                  <a:lnTo>
                    <a:pt x="85" y="128"/>
                  </a:lnTo>
                  <a:lnTo>
                    <a:pt x="79" y="131"/>
                  </a:lnTo>
                  <a:lnTo>
                    <a:pt x="72" y="132"/>
                  </a:lnTo>
                  <a:lnTo>
                    <a:pt x="65" y="13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5" name="Picture Placeholder 2">
            <a:extLst>
              <a:ext uri="{FF2B5EF4-FFF2-40B4-BE49-F238E27FC236}">
                <a16:creationId xmlns:a16="http://schemas.microsoft.com/office/drawing/2014/main" id="{5DF27304-7CE7-4786-B2E0-C7E982CFE267}"/>
              </a:ext>
            </a:extLst>
          </p:cNvPr>
          <p:cNvSpPr>
            <a:spLocks noGrp="1"/>
          </p:cNvSpPr>
          <p:nvPr>
            <p:ph type="pic" sz="quarter" idx="10"/>
          </p:nvPr>
        </p:nvSpPr>
        <p:spPr>
          <a:xfrm>
            <a:off x="6019070" y="1694405"/>
            <a:ext cx="5019934" cy="2847584"/>
          </a:xfrm>
          <a:custGeom>
            <a:avLst/>
            <a:gdLst>
              <a:gd name="connsiteX0" fmla="*/ 0 w 5225976"/>
              <a:gd name="connsiteY0" fmla="*/ 0 h 2964462"/>
              <a:gd name="connsiteX1" fmla="*/ 5225976 w 5225976"/>
              <a:gd name="connsiteY1" fmla="*/ 0 h 2964462"/>
              <a:gd name="connsiteX2" fmla="*/ 5225976 w 5225976"/>
              <a:gd name="connsiteY2" fmla="*/ 2964462 h 2964462"/>
              <a:gd name="connsiteX3" fmla="*/ 0 w 5225976"/>
              <a:gd name="connsiteY3" fmla="*/ 2964462 h 2964462"/>
            </a:gdLst>
            <a:ahLst/>
            <a:cxnLst>
              <a:cxn ang="0">
                <a:pos x="connsiteX0" y="connsiteY0"/>
              </a:cxn>
              <a:cxn ang="0">
                <a:pos x="connsiteX1" y="connsiteY1"/>
              </a:cxn>
              <a:cxn ang="0">
                <a:pos x="connsiteX2" y="connsiteY2"/>
              </a:cxn>
              <a:cxn ang="0">
                <a:pos x="connsiteX3" y="connsiteY3"/>
              </a:cxn>
            </a:cxnLst>
            <a:rect l="l" t="t" r="r" b="b"/>
            <a:pathLst>
              <a:path w="5225976" h="2964462">
                <a:moveTo>
                  <a:pt x="0" y="0"/>
                </a:moveTo>
                <a:lnTo>
                  <a:pt x="5225976" y="0"/>
                </a:lnTo>
                <a:lnTo>
                  <a:pt x="5225976" y="2964462"/>
                </a:lnTo>
                <a:lnTo>
                  <a:pt x="0" y="2964462"/>
                </a:lnTo>
                <a:close/>
              </a:path>
            </a:pathLst>
          </a:custGeom>
        </p:spPr>
        <p:txBody>
          <a:bodyPr/>
          <a:lstStyle/>
          <a:p>
            <a:endParaRPr lang="es-CO"/>
          </a:p>
        </p:txBody>
      </p:sp>
      <p:pic>
        <p:nvPicPr>
          <p:cNvPr id="36" name="Gráfico 35">
            <a:extLst>
              <a:ext uri="{FF2B5EF4-FFF2-40B4-BE49-F238E27FC236}">
                <a16:creationId xmlns:a16="http://schemas.microsoft.com/office/drawing/2014/main" id="{4EAE63EA-3568-4CAD-BD40-5C0F28B33E6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37" name="Título 1">
            <a:extLst>
              <a:ext uri="{FF2B5EF4-FFF2-40B4-BE49-F238E27FC236}">
                <a16:creationId xmlns:a16="http://schemas.microsoft.com/office/drawing/2014/main" id="{01ADA778-40EF-4D44-BC65-0F48B8CAD4D0}"/>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40" name="Marcador de texto 2">
            <a:extLst>
              <a:ext uri="{FF2B5EF4-FFF2-40B4-BE49-F238E27FC236}">
                <a16:creationId xmlns:a16="http://schemas.microsoft.com/office/drawing/2014/main" id="{198E2D7E-6C37-4719-AB75-6E91A53617F6}"/>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29" name="Rectángulo: esquinas redondeadas 28">
            <a:extLst>
              <a:ext uri="{FF2B5EF4-FFF2-40B4-BE49-F238E27FC236}">
                <a16:creationId xmlns:a16="http://schemas.microsoft.com/office/drawing/2014/main" id="{1A1605CE-6D5C-4771-8EBB-AD68E73FD82B}"/>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0E635218-EAF8-C47A-21FE-7606073859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3587415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44059B7A-C273-46D3-9D00-804C84E333AA}"/>
              </a:ext>
            </a:extLst>
          </p:cNvPr>
          <p:cNvSpPr>
            <a:spLocks noGrp="1"/>
          </p:cNvSpPr>
          <p:nvPr>
            <p:ph type="pic" sz="quarter" idx="10"/>
          </p:nvPr>
        </p:nvSpPr>
        <p:spPr>
          <a:xfrm>
            <a:off x="825426" y="0"/>
            <a:ext cx="4615281" cy="5743575"/>
          </a:xfrm>
          <a:custGeom>
            <a:avLst/>
            <a:gdLst>
              <a:gd name="connsiteX0" fmla="*/ 0 w 4493142"/>
              <a:gd name="connsiteY0" fmla="*/ 0 h 6273800"/>
              <a:gd name="connsiteX1" fmla="*/ 4493142 w 4493142"/>
              <a:gd name="connsiteY1" fmla="*/ 0 h 6273800"/>
              <a:gd name="connsiteX2" fmla="*/ 4493142 w 4493142"/>
              <a:gd name="connsiteY2" fmla="*/ 4027229 h 6273800"/>
              <a:gd name="connsiteX3" fmla="*/ 2246571 w 4493142"/>
              <a:gd name="connsiteY3" fmla="*/ 6273800 h 6273800"/>
              <a:gd name="connsiteX4" fmla="*/ 0 w 4493142"/>
              <a:gd name="connsiteY4" fmla="*/ 4027229 h 627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3142" h="6273800">
                <a:moveTo>
                  <a:pt x="0" y="0"/>
                </a:moveTo>
                <a:lnTo>
                  <a:pt x="4493142" y="0"/>
                </a:lnTo>
                <a:lnTo>
                  <a:pt x="4493142" y="4027229"/>
                </a:lnTo>
                <a:cubicBezTo>
                  <a:pt x="4493142" y="5267976"/>
                  <a:pt x="3487318" y="6273800"/>
                  <a:pt x="2246571" y="6273800"/>
                </a:cubicBezTo>
                <a:cubicBezTo>
                  <a:pt x="1005824" y="6273800"/>
                  <a:pt x="0" y="5267976"/>
                  <a:pt x="0" y="4027229"/>
                </a:cubicBezTo>
                <a:close/>
              </a:path>
            </a:pathLst>
          </a:custGeom>
          <a:solidFill>
            <a:schemeClr val="bg1">
              <a:lumMod val="95000"/>
            </a:schemeClr>
          </a:solidFill>
        </p:spPr>
        <p:txBody>
          <a:bodyPr wrap="square">
            <a:noAutofit/>
          </a:bodyPr>
          <a:lstStyle/>
          <a:p>
            <a:endParaRPr lang="en-EG"/>
          </a:p>
        </p:txBody>
      </p:sp>
      <p:pic>
        <p:nvPicPr>
          <p:cNvPr id="9" name="Gráfico 8">
            <a:extLst>
              <a:ext uri="{FF2B5EF4-FFF2-40B4-BE49-F238E27FC236}">
                <a16:creationId xmlns:a16="http://schemas.microsoft.com/office/drawing/2014/main" id="{13726717-F77D-4035-B2F3-59CF9F8CF1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751294" y="1620551"/>
            <a:ext cx="3750000" cy="3697332"/>
          </a:xfrm>
          <a:prstGeom prst="rect">
            <a:avLst/>
          </a:prstGeom>
        </p:spPr>
      </p:pic>
      <p:sp>
        <p:nvSpPr>
          <p:cNvPr id="10" name="Título 1">
            <a:extLst>
              <a:ext uri="{FF2B5EF4-FFF2-40B4-BE49-F238E27FC236}">
                <a16:creationId xmlns:a16="http://schemas.microsoft.com/office/drawing/2014/main" id="{307BEF95-D444-4C0B-945F-798032D31D59}"/>
              </a:ext>
            </a:extLst>
          </p:cNvPr>
          <p:cNvSpPr>
            <a:spLocks noGrp="1"/>
          </p:cNvSpPr>
          <p:nvPr>
            <p:ph type="title" hasCustomPrompt="1"/>
          </p:nvPr>
        </p:nvSpPr>
        <p:spPr>
          <a:xfrm>
            <a:off x="6504486" y="130423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3" name="Marcador de texto 2">
            <a:extLst>
              <a:ext uri="{FF2B5EF4-FFF2-40B4-BE49-F238E27FC236}">
                <a16:creationId xmlns:a16="http://schemas.microsoft.com/office/drawing/2014/main" id="{5C73DDA7-35AF-4AA2-A834-156C5AAE2454}"/>
              </a:ext>
            </a:extLst>
          </p:cNvPr>
          <p:cNvSpPr>
            <a:spLocks noGrp="1"/>
          </p:cNvSpPr>
          <p:nvPr>
            <p:ph type="body" idx="1"/>
          </p:nvPr>
        </p:nvSpPr>
        <p:spPr>
          <a:xfrm>
            <a:off x="6519000" y="289685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7" name="Rectángulo: esquinas redondeadas 16">
            <a:extLst>
              <a:ext uri="{FF2B5EF4-FFF2-40B4-BE49-F238E27FC236}">
                <a16:creationId xmlns:a16="http://schemas.microsoft.com/office/drawing/2014/main" id="{16DFF271-4C0B-4637-9465-CD439314729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7B3855D4-8477-3303-8546-2910E089A5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422304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7" name="Gráfico 16">
            <a:extLst>
              <a:ext uri="{FF2B5EF4-FFF2-40B4-BE49-F238E27FC236}">
                <a16:creationId xmlns:a16="http://schemas.microsoft.com/office/drawing/2014/main" id="{E3F663AF-5ACE-4432-822F-C0EE247137E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942817" y="5682814"/>
            <a:ext cx="2292351" cy="672169"/>
          </a:xfrm>
          <a:prstGeom prst="rect">
            <a:avLst/>
          </a:prstGeom>
        </p:spPr>
      </p:pic>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86593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C593883D-AF54-4EE3-A4D5-78851DC0D30C}"/>
              </a:ext>
            </a:extLst>
          </p:cNvPr>
          <p:cNvGrpSpPr/>
          <p:nvPr userDrawn="1"/>
        </p:nvGrpSpPr>
        <p:grpSpPr>
          <a:xfrm>
            <a:off x="2909519" y="5026156"/>
            <a:ext cx="6372961" cy="644694"/>
            <a:chOff x="2014538" y="2471737"/>
            <a:chExt cx="6372961" cy="644694"/>
          </a:xfrm>
        </p:grpSpPr>
        <p:pic>
          <p:nvPicPr>
            <p:cNvPr id="14" name="Gráfico 13">
              <a:extLst>
                <a:ext uri="{FF2B5EF4-FFF2-40B4-BE49-F238E27FC236}">
                  <a16:creationId xmlns:a16="http://schemas.microsoft.com/office/drawing/2014/main" id="{ECA4A0D4-D339-440A-817C-EB376CEFAC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14538" y="2471737"/>
              <a:ext cx="590550" cy="638175"/>
            </a:xfrm>
            <a:prstGeom prst="rect">
              <a:avLst/>
            </a:prstGeom>
          </p:spPr>
        </p:pic>
        <p:pic>
          <p:nvPicPr>
            <p:cNvPr id="16" name="Gráfico 15">
              <a:extLst>
                <a:ext uri="{FF2B5EF4-FFF2-40B4-BE49-F238E27FC236}">
                  <a16:creationId xmlns:a16="http://schemas.microsoft.com/office/drawing/2014/main" id="{CD057195-0026-469D-B898-DCB234E935D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324351" y="2475366"/>
              <a:ext cx="590550" cy="638175"/>
            </a:xfrm>
            <a:prstGeom prst="rect">
              <a:avLst/>
            </a:prstGeom>
          </p:spPr>
        </p:pic>
        <p:pic>
          <p:nvPicPr>
            <p:cNvPr id="18" name="Gráfico 17">
              <a:extLst>
                <a:ext uri="{FF2B5EF4-FFF2-40B4-BE49-F238E27FC236}">
                  <a16:creationId xmlns:a16="http://schemas.microsoft.com/office/drawing/2014/main" id="{437E6039-1367-47C7-979C-831482528A4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817518" y="2478256"/>
              <a:ext cx="581025" cy="638175"/>
            </a:xfrm>
            <a:prstGeom prst="rect">
              <a:avLst/>
            </a:prstGeom>
          </p:spPr>
        </p:pic>
        <p:sp>
          <p:nvSpPr>
            <p:cNvPr id="20" name="CuadroTexto 19">
              <a:extLst>
                <a:ext uri="{FF2B5EF4-FFF2-40B4-BE49-F238E27FC236}">
                  <a16:creationId xmlns:a16="http://schemas.microsoft.com/office/drawing/2014/main" id="{E3DA408A-41DA-4B31-A0FB-9865A119F43F}"/>
                </a:ext>
              </a:extLst>
            </p:cNvPr>
            <p:cNvSpPr txBox="1"/>
            <p:nvPr userDrawn="1"/>
          </p:nvSpPr>
          <p:spPr>
            <a:xfrm>
              <a:off x="2517372" y="2490560"/>
              <a:ext cx="1063402" cy="369332"/>
            </a:xfrm>
            <a:prstGeom prst="rect">
              <a:avLst/>
            </a:prstGeom>
            <a:noFill/>
          </p:spPr>
          <p:txBody>
            <a:bodyPr wrap="square" rtlCol="0">
              <a:spAutoFit/>
            </a:bodyPr>
            <a:lstStyle/>
            <a:p>
              <a:r>
                <a:rPr lang="es-CO" err="1"/>
                <a:t>Fogafín</a:t>
              </a:r>
              <a:r>
                <a:rPr lang="es-CO"/>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4839322" y="2510670"/>
              <a:ext cx="1381246" cy="369332"/>
            </a:xfrm>
            <a:prstGeom prst="rect">
              <a:avLst/>
            </a:prstGeom>
            <a:noFill/>
          </p:spPr>
          <p:txBody>
            <a:bodyPr wrap="square" rtlCol="0">
              <a:spAutoFit/>
            </a:bodyPr>
            <a:lstStyle/>
            <a:p>
              <a:r>
                <a:rPr lang="es-CO"/>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7324097" y="2515432"/>
              <a:ext cx="1063402" cy="369332"/>
            </a:xfrm>
            <a:prstGeom prst="rect">
              <a:avLst/>
            </a:prstGeom>
            <a:noFill/>
          </p:spPr>
          <p:txBody>
            <a:bodyPr wrap="square" rtlCol="0">
              <a:spAutoFit/>
            </a:bodyPr>
            <a:lstStyle/>
            <a:p>
              <a:r>
                <a:rPr lang="es-CO" err="1"/>
                <a:t>Fogafín</a:t>
              </a:r>
              <a:r>
                <a:rPr lang="es-CO"/>
                <a:t> </a:t>
              </a:r>
            </a:p>
          </p:txBody>
        </p:sp>
      </p:gr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rgbClr val="035A93"/>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err="1">
                <a:solidFill>
                  <a:srgbClr val="0E4070"/>
                </a:solidFill>
                <a:latin typeface="Montserrat Light" pitchFamily="2" charset="77"/>
              </a:rPr>
              <a:t>www.fogafin.gov.co</a:t>
            </a:r>
            <a:r>
              <a:rPr lang="es-CO" sz="1600" b="0" i="0" spc="600">
                <a:solidFill>
                  <a:srgbClr val="0E4070"/>
                </a:solidFill>
                <a:latin typeface="Montserrat Light" pitchFamily="2" charset="77"/>
              </a:rPr>
              <a:t>/</a:t>
            </a:r>
          </a:p>
        </p:txBody>
      </p:sp>
      <p:sp>
        <p:nvSpPr>
          <p:cNvPr id="31" name="Rectángulo: esquinas redondeadas 30">
            <a:extLst>
              <a:ext uri="{FF2B5EF4-FFF2-40B4-BE49-F238E27FC236}">
                <a16:creationId xmlns:a16="http://schemas.microsoft.com/office/drawing/2014/main" id="{F1E565BE-154F-4BDF-8A0B-76D3A1B4FF35}"/>
              </a:ext>
            </a:extLst>
          </p:cNvPr>
          <p:cNvSpPr/>
          <p:nvPr userDrawn="1"/>
        </p:nvSpPr>
        <p:spPr>
          <a:xfrm>
            <a:off x="1" y="6645033"/>
            <a:ext cx="12191999" cy="212967"/>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72E10CA5-B512-8B19-0AA6-554B128D645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49690" y="258337"/>
            <a:ext cx="4150472" cy="1368288"/>
          </a:xfrm>
          <a:prstGeom prst="rect">
            <a:avLst/>
          </a:prstGeom>
        </p:spPr>
      </p:pic>
    </p:spTree>
    <p:extLst>
      <p:ext uri="{BB962C8B-B14F-4D97-AF65-F5344CB8AC3E}">
        <p14:creationId xmlns:p14="http://schemas.microsoft.com/office/powerpoint/2010/main" val="237295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2387753A-BA67-4267-A5D4-7B4F51F0BB18}"/>
              </a:ext>
            </a:extLst>
          </p:cNvPr>
          <p:cNvSpPr/>
          <p:nvPr userDrawn="1"/>
        </p:nvSpPr>
        <p:spPr>
          <a:xfrm rot="16200000">
            <a:off x="2666999" y="-267504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E3DA408A-41DA-4B31-A0FB-9865A119F43F}"/>
              </a:ext>
            </a:extLst>
          </p:cNvPr>
          <p:cNvSpPr txBox="1"/>
          <p:nvPr userDrawn="1"/>
        </p:nvSpPr>
        <p:spPr>
          <a:xfrm>
            <a:off x="3412353" y="5044979"/>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5734303" y="5065089"/>
            <a:ext cx="1381246" cy="369332"/>
          </a:xfrm>
          <a:prstGeom prst="rect">
            <a:avLst/>
          </a:prstGeom>
          <a:noFill/>
        </p:spPr>
        <p:txBody>
          <a:bodyPr wrap="square" rtlCol="0">
            <a:spAutoFit/>
          </a:bodyPr>
          <a:lstStyle/>
          <a:p>
            <a:r>
              <a:rPr lang="es-CO">
                <a:solidFill>
                  <a:schemeClr val="bg1"/>
                </a:solidFill>
              </a:rPr>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8219078" y="5069851"/>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a:solidFill>
                  <a:schemeClr val="bg1"/>
                </a:solidFill>
                <a:latin typeface="Montserrat Light" pitchFamily="2" charset="77"/>
              </a:rPr>
              <a:t>www.fogafin.gov.co/</a:t>
            </a:r>
          </a:p>
        </p:txBody>
      </p:sp>
      <p:pic>
        <p:nvPicPr>
          <p:cNvPr id="42" name="Gráfico 41">
            <a:extLst>
              <a:ext uri="{FF2B5EF4-FFF2-40B4-BE49-F238E27FC236}">
                <a16:creationId xmlns:a16="http://schemas.microsoft.com/office/drawing/2014/main" id="{A5113E68-E4D0-42A2-A506-A6D208222CB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900718" y="5021155"/>
            <a:ext cx="457200" cy="457200"/>
          </a:xfrm>
          <a:prstGeom prst="rect">
            <a:avLst/>
          </a:prstGeom>
        </p:spPr>
      </p:pic>
      <p:pic>
        <p:nvPicPr>
          <p:cNvPr id="44" name="Gráfico 43">
            <a:extLst>
              <a:ext uri="{FF2B5EF4-FFF2-40B4-BE49-F238E27FC236}">
                <a16:creationId xmlns:a16="http://schemas.microsoft.com/office/drawing/2014/main" id="{46BD6028-AC36-427D-8784-A694304580F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257875" y="5047304"/>
            <a:ext cx="457200" cy="457200"/>
          </a:xfrm>
          <a:prstGeom prst="rect">
            <a:avLst/>
          </a:prstGeom>
        </p:spPr>
      </p:pic>
      <p:pic>
        <p:nvPicPr>
          <p:cNvPr id="46" name="Gráfico 45">
            <a:extLst>
              <a:ext uri="{FF2B5EF4-FFF2-40B4-BE49-F238E27FC236}">
                <a16:creationId xmlns:a16="http://schemas.microsoft.com/office/drawing/2014/main" id="{81AAEB1A-7AA6-4E40-99F1-9B3DE4ED8E3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716247" y="5021155"/>
            <a:ext cx="457200" cy="457200"/>
          </a:xfrm>
          <a:prstGeom prst="rect">
            <a:avLst/>
          </a:prstGeom>
        </p:spPr>
      </p:pic>
      <p:sp>
        <p:nvSpPr>
          <p:cNvPr id="18" name="Rectángulo: esquinas redondeadas 17">
            <a:extLst>
              <a:ext uri="{FF2B5EF4-FFF2-40B4-BE49-F238E27FC236}">
                <a16:creationId xmlns:a16="http://schemas.microsoft.com/office/drawing/2014/main" id="{26167617-BF56-484D-93E9-09E9035067E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320AF927-3EAE-E8C7-281D-B6BC31D5D0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03557" y="331109"/>
            <a:ext cx="3984882" cy="1313698"/>
          </a:xfrm>
          <a:prstGeom prst="rect">
            <a:avLst/>
          </a:prstGeom>
        </p:spPr>
      </p:pic>
    </p:spTree>
    <p:extLst>
      <p:ext uri="{BB962C8B-B14F-4D97-AF65-F5344CB8AC3E}">
        <p14:creationId xmlns:p14="http://schemas.microsoft.com/office/powerpoint/2010/main" val="3609174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23835"/>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2" name="Imagen 1">
            <a:extLst>
              <a:ext uri="{FF2B5EF4-FFF2-40B4-BE49-F238E27FC236}">
                <a16:creationId xmlns:a16="http://schemas.microsoft.com/office/drawing/2014/main" id="{F81298A5-A934-6254-96AB-AD12CCF32F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82448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07057"/>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44" name="Gráfico 43">
            <a:extLst>
              <a:ext uri="{FF2B5EF4-FFF2-40B4-BE49-F238E27FC236}">
                <a16:creationId xmlns:a16="http://schemas.microsoft.com/office/drawing/2014/main" id="{CDCD0B29-1C06-401B-83C1-FEFE6909F8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886386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B61AB4A4-0999-CE74-9249-571090E08F8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341844" y="2169411"/>
            <a:ext cx="3750000" cy="3697332"/>
          </a:xfrm>
          <a:prstGeom prst="rect">
            <a:avLst/>
          </a:prstGeom>
        </p:spPr>
      </p:pic>
      <p:sp>
        <p:nvSpPr>
          <p:cNvPr id="8" name="Título 1">
            <a:extLst>
              <a:ext uri="{FF2B5EF4-FFF2-40B4-BE49-F238E27FC236}">
                <a16:creationId xmlns:a16="http://schemas.microsoft.com/office/drawing/2014/main" id="{82C82E1C-60A2-8501-799F-6A8958E1D6A6}"/>
              </a:ext>
            </a:extLst>
          </p:cNvPr>
          <p:cNvSpPr>
            <a:spLocks noGrp="1"/>
          </p:cNvSpPr>
          <p:nvPr>
            <p:ph type="title" hasCustomPrompt="1"/>
          </p:nvPr>
        </p:nvSpPr>
        <p:spPr>
          <a:xfrm>
            <a:off x="494211" y="404940"/>
            <a:ext cx="8221164" cy="672170"/>
          </a:xfrm>
        </p:spPr>
        <p:txBody>
          <a:bodyPr anchor="b">
            <a:normAutofit/>
          </a:bodyPr>
          <a:lstStyle>
            <a:lvl1pPr algn="l">
              <a:defRPr sz="3600">
                <a:solidFill>
                  <a:srgbClr val="00609C"/>
                </a:solidFill>
              </a:defRPr>
            </a:lvl1pPr>
          </a:lstStyle>
          <a:p>
            <a:r>
              <a:rPr lang="es-ES"/>
              <a:t>Haga clic para título</a:t>
            </a:r>
            <a:endParaRPr lang="es-CO"/>
          </a:p>
        </p:txBody>
      </p:sp>
      <p:pic>
        <p:nvPicPr>
          <p:cNvPr id="9" name="Imagen 8">
            <a:extLst>
              <a:ext uri="{FF2B5EF4-FFF2-40B4-BE49-F238E27FC236}">
                <a16:creationId xmlns:a16="http://schemas.microsoft.com/office/drawing/2014/main" id="{34612B46-49E5-120F-EDEE-D8C5440E94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736591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Imagen con título">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341844" y="216941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494211" y="404940"/>
            <a:ext cx="8221164" cy="672170"/>
          </a:xfrm>
        </p:spPr>
        <p:txBody>
          <a:bodyPr anchor="b">
            <a:normAutofit/>
          </a:bodyPr>
          <a:lstStyle>
            <a:lvl1pPr algn="l">
              <a:defRPr sz="3600">
                <a:solidFill>
                  <a:srgbClr val="00609C"/>
                </a:solidFill>
              </a:defRPr>
            </a:lvl1pPr>
          </a:lstStyle>
          <a:p>
            <a:r>
              <a:rPr lang="es-ES"/>
              <a:t>Haga clic para título</a:t>
            </a:r>
            <a:endParaRPr lang="es-CO"/>
          </a:p>
        </p:txBody>
      </p:sp>
      <p:sp>
        <p:nvSpPr>
          <p:cNvPr id="3" name="Rectángulo: esquinas redondeadas 18">
            <a:extLst>
              <a:ext uri="{FF2B5EF4-FFF2-40B4-BE49-F238E27FC236}">
                <a16:creationId xmlns:a16="http://schemas.microsoft.com/office/drawing/2014/main" id="{81984FC1-9FD6-D4FD-1397-9E48346F990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Gráfico 3">
            <a:extLst>
              <a:ext uri="{FF2B5EF4-FFF2-40B4-BE49-F238E27FC236}">
                <a16:creationId xmlns:a16="http://schemas.microsoft.com/office/drawing/2014/main" id="{07E67310-369E-4815-D780-C1EBEE4A07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644967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8C431-C8F1-2D1B-5239-4350AF47C73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D4DC8C6-E40B-B2C8-A9DD-A3A4FDF2DABE}"/>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C80DF8C-FBE9-4260-D59B-DDCC36D8889C}"/>
              </a:ext>
            </a:extLst>
          </p:cNvPr>
          <p:cNvSpPr>
            <a:spLocks noGrp="1"/>
          </p:cNvSpPr>
          <p:nvPr>
            <p:ph type="dt" sz="half" idx="10"/>
          </p:nvPr>
        </p:nvSpPr>
        <p:spPr>
          <a:xfrm>
            <a:off x="838200" y="6356350"/>
            <a:ext cx="2743200" cy="365125"/>
          </a:xfrm>
          <a:prstGeom prst="rect">
            <a:avLst/>
          </a:prstGeom>
        </p:spPr>
        <p:txBody>
          <a:bodyPr/>
          <a:lstStyle/>
          <a:p>
            <a:fld id="{89CC755B-18F7-4B3D-BF2E-D5EF19176138}" type="datetimeFigureOut">
              <a:rPr lang="es-CO" smtClean="0"/>
              <a:t>30/04/2026</a:t>
            </a:fld>
            <a:endParaRPr lang="es-CO"/>
          </a:p>
        </p:txBody>
      </p:sp>
      <p:sp>
        <p:nvSpPr>
          <p:cNvPr id="5" name="Marcador de pie de página 4">
            <a:extLst>
              <a:ext uri="{FF2B5EF4-FFF2-40B4-BE49-F238E27FC236}">
                <a16:creationId xmlns:a16="http://schemas.microsoft.com/office/drawing/2014/main" id="{DE244FFB-71BF-76BF-5F0F-507401BE6E02}"/>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BF308BDF-5C3C-1C87-0575-4C59F5785A3E}"/>
              </a:ext>
            </a:extLst>
          </p:cNvPr>
          <p:cNvSpPr>
            <a:spLocks noGrp="1"/>
          </p:cNvSpPr>
          <p:nvPr>
            <p:ph type="sldNum" sz="quarter" idx="12"/>
          </p:nvPr>
        </p:nvSpPr>
        <p:spPr>
          <a:xfrm>
            <a:off x="8610600" y="6356350"/>
            <a:ext cx="2743200" cy="365125"/>
          </a:xfrm>
          <a:prstGeom prst="rect">
            <a:avLst/>
          </a:prstGeom>
        </p:spPr>
        <p:txBody>
          <a:bodyPr/>
          <a:lstStyle/>
          <a:p>
            <a:fld id="{37043296-7ECA-4F6D-A027-B04BC89C4200}" type="slidenum">
              <a:rPr lang="es-CO" smtClean="0"/>
              <a:t>‹Nº›</a:t>
            </a:fld>
            <a:endParaRPr lang="es-CO"/>
          </a:p>
        </p:txBody>
      </p:sp>
      <p:sp>
        <p:nvSpPr>
          <p:cNvPr id="7" name="Rectángulo 6">
            <a:extLst>
              <a:ext uri="{FF2B5EF4-FFF2-40B4-BE49-F238E27FC236}">
                <a16:creationId xmlns:a16="http://schemas.microsoft.com/office/drawing/2014/main" id="{855F6E0E-369F-7B7D-75C7-77284F471567}"/>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8" name="Rectángulo: esquinas redondeadas 17">
            <a:extLst>
              <a:ext uri="{FF2B5EF4-FFF2-40B4-BE49-F238E27FC236}">
                <a16:creationId xmlns:a16="http://schemas.microsoft.com/office/drawing/2014/main" id="{A95E195B-EE80-6B88-E7E6-CB037D505125}"/>
              </a:ext>
            </a:extLst>
          </p:cNvPr>
          <p:cNvSpPr/>
          <p:nvPr userDrawn="1"/>
        </p:nvSpPr>
        <p:spPr>
          <a:xfrm>
            <a:off x="530086" y="338137"/>
            <a:ext cx="50165" cy="6519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Marcador de texto 2">
            <a:extLst>
              <a:ext uri="{FF2B5EF4-FFF2-40B4-BE49-F238E27FC236}">
                <a16:creationId xmlns:a16="http://schemas.microsoft.com/office/drawing/2014/main" id="{25C9E904-3B2F-2616-1EC6-49064C374F24}"/>
              </a:ext>
            </a:extLst>
          </p:cNvPr>
          <p:cNvSpPr>
            <a:spLocks noGrp="1"/>
          </p:cNvSpPr>
          <p:nvPr>
            <p:ph type="body" idx="13" hasCustomPrompt="1"/>
          </p:nvPr>
        </p:nvSpPr>
        <p:spPr>
          <a:xfrm>
            <a:off x="838200" y="1576282"/>
            <a:ext cx="10642682" cy="3620468"/>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0" name="Gráfico 9">
            <a:extLst>
              <a:ext uri="{FF2B5EF4-FFF2-40B4-BE49-F238E27FC236}">
                <a16:creationId xmlns:a16="http://schemas.microsoft.com/office/drawing/2014/main" id="{130BD840-56A7-B7B1-D521-E96358B1BAD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sp>
        <p:nvSpPr>
          <p:cNvPr id="12" name="Rectángulo: esquinas redondeadas 18">
            <a:extLst>
              <a:ext uri="{FF2B5EF4-FFF2-40B4-BE49-F238E27FC236}">
                <a16:creationId xmlns:a16="http://schemas.microsoft.com/office/drawing/2014/main" id="{B47843EA-2A0B-214B-77A9-B6CA3AE5A24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Gráfico 12">
            <a:extLst>
              <a:ext uri="{FF2B5EF4-FFF2-40B4-BE49-F238E27FC236}">
                <a16:creationId xmlns:a16="http://schemas.microsoft.com/office/drawing/2014/main" id="{138D426D-D973-6774-3986-60B7A93F235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16868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Gráfico 21">
            <a:extLst>
              <a:ext uri="{FF2B5EF4-FFF2-40B4-BE49-F238E27FC236}">
                <a16:creationId xmlns:a16="http://schemas.microsoft.com/office/drawing/2014/main" id="{479C5BB4-FA40-43EC-87E2-3BECF73A14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43492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501818" y="342146"/>
            <a:ext cx="5232843" cy="1177379"/>
          </a:xfrm>
          <a:prstGeom prst="rect">
            <a:avLst/>
          </a:prstGeom>
        </p:spPr>
        <p:txBody>
          <a:bodyPr anchor="b">
            <a:normAutofit/>
          </a:bodyPr>
          <a:lstStyle>
            <a:lvl1pPr algn="l">
              <a:defRPr sz="3600">
                <a:solidFill>
                  <a:srgbClr val="B28A3F"/>
                </a:solidFill>
              </a:defRPr>
            </a:lvl1pPr>
          </a:lstStyle>
          <a:p>
            <a:r>
              <a:rPr lang="es-ES"/>
              <a:t>Agenda</a:t>
            </a:r>
            <a:endParaRPr lang="es-CO"/>
          </a:p>
        </p:txBody>
      </p:sp>
      <p:pic>
        <p:nvPicPr>
          <p:cNvPr id="17" name="Gráfico 16">
            <a:extLst>
              <a:ext uri="{FF2B5EF4-FFF2-40B4-BE49-F238E27FC236}">
                <a16:creationId xmlns:a16="http://schemas.microsoft.com/office/drawing/2014/main" id="{E3F663AF-5ACE-4432-822F-C0EE247137E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55642" y="5818666"/>
            <a:ext cx="2292351" cy="672169"/>
          </a:xfrm>
          <a:prstGeom prst="rect">
            <a:avLst/>
          </a:prstGeom>
        </p:spPr>
      </p:pic>
      <p:sp>
        <p:nvSpPr>
          <p:cNvPr id="18" name="Elipse 17">
            <a:extLst>
              <a:ext uri="{FF2B5EF4-FFF2-40B4-BE49-F238E27FC236}">
                <a16:creationId xmlns:a16="http://schemas.microsoft.com/office/drawing/2014/main" id="{1A8529DD-C46D-4729-8FFB-ADF88E98ABAD}"/>
              </a:ext>
            </a:extLst>
          </p:cNvPr>
          <p:cNvSpPr/>
          <p:nvPr userDrawn="1"/>
        </p:nvSpPr>
        <p:spPr>
          <a:xfrm>
            <a:off x="-4703082" y="367165"/>
            <a:ext cx="5835662" cy="5835662"/>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Marcador de texto 2">
            <a:extLst>
              <a:ext uri="{FF2B5EF4-FFF2-40B4-BE49-F238E27FC236}">
                <a16:creationId xmlns:a16="http://schemas.microsoft.com/office/drawing/2014/main" id="{7EF43D80-AF80-452E-B47D-869D1A9162C1}"/>
              </a:ext>
            </a:extLst>
          </p:cNvPr>
          <p:cNvSpPr>
            <a:spLocks noGrp="1"/>
          </p:cNvSpPr>
          <p:nvPr>
            <p:ph type="body" idx="1" hasCustomPrompt="1"/>
          </p:nvPr>
        </p:nvSpPr>
        <p:spPr>
          <a:xfrm>
            <a:off x="2235199" y="1980958"/>
            <a:ext cx="8998857" cy="3490928"/>
          </a:xfrm>
          <a:prstGeom prst="rect">
            <a:avLst/>
          </a:prstGeom>
        </p:spPr>
        <p:txBody>
          <a:bodyPr>
            <a:normAutofit/>
          </a:bodyPr>
          <a:lstStyle>
            <a:lvl1pPr marL="457200" indent="-457200" algn="l">
              <a:buClr>
                <a:srgbClr val="B28A3F"/>
              </a:buClr>
              <a:buSzPct val="100000"/>
              <a:buFont typeface="+mj-lt"/>
              <a:buAutoNum type="arabicParenR"/>
              <a:defRPr sz="20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tema 1</a:t>
            </a:r>
          </a:p>
          <a:p>
            <a:pPr lvl="0"/>
            <a:endParaRPr lang="es-ES"/>
          </a:p>
        </p:txBody>
      </p:sp>
      <p:pic>
        <p:nvPicPr>
          <p:cNvPr id="24" name="Gráfico 23">
            <a:extLst>
              <a:ext uri="{FF2B5EF4-FFF2-40B4-BE49-F238E27FC236}">
                <a16:creationId xmlns:a16="http://schemas.microsoft.com/office/drawing/2014/main" id="{F5583E0A-1056-4C92-BBD4-76B3A645F41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103899" y="1980958"/>
            <a:ext cx="3750000" cy="3697332"/>
          </a:xfrm>
          <a:prstGeom prst="rect">
            <a:avLst/>
          </a:prstGeom>
        </p:spPr>
      </p:pic>
      <p:sp>
        <p:nvSpPr>
          <p:cNvPr id="11" name="Rectángulo: esquinas redondeadas 10">
            <a:extLst>
              <a:ext uri="{FF2B5EF4-FFF2-40B4-BE49-F238E27FC236}">
                <a16:creationId xmlns:a16="http://schemas.microsoft.com/office/drawing/2014/main" id="{AEB5180B-1363-40A6-81E1-BA1EDB460A85}"/>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6156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4A30D09-F5DC-4639-9F6E-EAE6CCDCEFD9}"/>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6" name="Título 1">
            <a:extLst>
              <a:ext uri="{FF2B5EF4-FFF2-40B4-BE49-F238E27FC236}">
                <a16:creationId xmlns:a16="http://schemas.microsoft.com/office/drawing/2014/main" id="{255BFD04-4B68-4C09-BDB6-BA42AB5CDC67}"/>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7" name="Marcador de texto 2">
            <a:extLst>
              <a:ext uri="{FF2B5EF4-FFF2-40B4-BE49-F238E27FC236}">
                <a16:creationId xmlns:a16="http://schemas.microsoft.com/office/drawing/2014/main" id="{B58A9A7B-BD1F-4FD3-94AF-0F952A7799C6}"/>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5B52EA3C-59E9-4F87-9D87-B61C83B6CB9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7825" y="5874612"/>
            <a:ext cx="2292350" cy="664300"/>
          </a:xfrm>
          <a:prstGeom prst="rect">
            <a:avLst/>
          </a:prstGeom>
        </p:spPr>
      </p:pic>
      <p:sp>
        <p:nvSpPr>
          <p:cNvPr id="11" name="Marcador de posición de imagen 12">
            <a:extLst>
              <a:ext uri="{FF2B5EF4-FFF2-40B4-BE49-F238E27FC236}">
                <a16:creationId xmlns:a16="http://schemas.microsoft.com/office/drawing/2014/main" id="{C917985D-72F7-46EA-AC44-DA1396D7C2BD}"/>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pic>
        <p:nvPicPr>
          <p:cNvPr id="12" name="Gráfico 11">
            <a:extLst>
              <a:ext uri="{FF2B5EF4-FFF2-40B4-BE49-F238E27FC236}">
                <a16:creationId xmlns:a16="http://schemas.microsoft.com/office/drawing/2014/main" id="{B71B641F-1515-49CE-BF84-BE0C5968615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262319" y="2116867"/>
            <a:ext cx="3759427" cy="3719645"/>
          </a:xfrm>
          <a:prstGeom prst="rect">
            <a:avLst/>
          </a:prstGeom>
        </p:spPr>
      </p:pic>
      <p:sp>
        <p:nvSpPr>
          <p:cNvPr id="18" name="Rectángulo: esquinas redondeadas 17">
            <a:extLst>
              <a:ext uri="{FF2B5EF4-FFF2-40B4-BE49-F238E27FC236}">
                <a16:creationId xmlns:a16="http://schemas.microsoft.com/office/drawing/2014/main" id="{53872557-3B0A-4545-B933-C38899ED968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1019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2CACDC4E-5ECE-451A-BA7B-5439F3CEDDB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3" name="Marcador de posición de imagen 12">
            <a:extLst>
              <a:ext uri="{FF2B5EF4-FFF2-40B4-BE49-F238E27FC236}">
                <a16:creationId xmlns:a16="http://schemas.microsoft.com/office/drawing/2014/main" id="{2F01F1B6-BBD1-45A5-A756-DC17D69FF71F}"/>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sp>
        <p:nvSpPr>
          <p:cNvPr id="26" name="Título 1">
            <a:extLst>
              <a:ext uri="{FF2B5EF4-FFF2-40B4-BE49-F238E27FC236}">
                <a16:creationId xmlns:a16="http://schemas.microsoft.com/office/drawing/2014/main" id="{8B1438D4-F191-4519-8EBF-FE0428282CDC}"/>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rgbClr val="035A93"/>
                </a:solidFill>
              </a:defRPr>
            </a:lvl1pPr>
          </a:lstStyle>
          <a:p>
            <a:r>
              <a:rPr lang="es-ES"/>
              <a:t>Haga clic para título del patrón</a:t>
            </a:r>
            <a:endParaRPr lang="es-CO"/>
          </a:p>
        </p:txBody>
      </p:sp>
      <p:sp>
        <p:nvSpPr>
          <p:cNvPr id="27" name="Marcador de texto 2">
            <a:extLst>
              <a:ext uri="{FF2B5EF4-FFF2-40B4-BE49-F238E27FC236}">
                <a16:creationId xmlns:a16="http://schemas.microsoft.com/office/drawing/2014/main" id="{7EF03E3E-2AF0-4FFD-B3CD-286EE86AC2AC}"/>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6" name="Gráfico 15">
            <a:extLst>
              <a:ext uri="{FF2B5EF4-FFF2-40B4-BE49-F238E27FC236}">
                <a16:creationId xmlns:a16="http://schemas.microsoft.com/office/drawing/2014/main" id="{E199E9C4-0902-4470-92FB-9ECA6CF099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
        <p:nvSpPr>
          <p:cNvPr id="17" name="Rectángulo: esquinas redondeadas 16">
            <a:extLst>
              <a:ext uri="{FF2B5EF4-FFF2-40B4-BE49-F238E27FC236}">
                <a16:creationId xmlns:a16="http://schemas.microsoft.com/office/drawing/2014/main" id="{5209E6C5-170E-404A-8D00-226557131E7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8316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7E8B004-6BCD-4C19-AC7C-8B982BF84150}"/>
              </a:ext>
            </a:extLst>
          </p:cNvPr>
          <p:cNvSpPr/>
          <p:nvPr userDrawn="1"/>
        </p:nvSpPr>
        <p:spPr>
          <a:xfrm rot="16200000">
            <a:off x="3992562" y="-3995737"/>
            <a:ext cx="4206875"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9" name="Marcador de posición de imagen 12">
            <a:extLst>
              <a:ext uri="{FF2B5EF4-FFF2-40B4-BE49-F238E27FC236}">
                <a16:creationId xmlns:a16="http://schemas.microsoft.com/office/drawing/2014/main" id="{F4EF8A1C-F020-4591-A9BA-03FF7A342DC8}"/>
              </a:ext>
            </a:extLst>
          </p:cNvPr>
          <p:cNvSpPr>
            <a:spLocks noGrp="1"/>
          </p:cNvSpPr>
          <p:nvPr>
            <p:ph type="pic" sz="quarter" idx="10"/>
          </p:nvPr>
        </p:nvSpPr>
        <p:spPr>
          <a:xfrm>
            <a:off x="6125253" y="970338"/>
            <a:ext cx="4895778" cy="4896405"/>
          </a:xfrm>
          <a:prstGeom prst="flowChartConnector">
            <a:avLst/>
          </a:prstGeom>
          <a:solidFill>
            <a:schemeClr val="bg1">
              <a:lumMod val="95000"/>
            </a:schemeClr>
          </a:solidFill>
        </p:spPr>
        <p:txBody>
          <a:bodyPr/>
          <a:lstStyle/>
          <a:p>
            <a:endParaRPr lang="es-CO"/>
          </a:p>
        </p:txBody>
      </p:sp>
      <p:sp>
        <p:nvSpPr>
          <p:cNvPr id="13" name="Título 1">
            <a:extLst>
              <a:ext uri="{FF2B5EF4-FFF2-40B4-BE49-F238E27FC236}">
                <a16:creationId xmlns:a16="http://schemas.microsoft.com/office/drawing/2014/main" id="{FFBC1B0D-A876-4B76-849A-E271692C8BCA}"/>
              </a:ext>
            </a:extLst>
          </p:cNvPr>
          <p:cNvSpPr>
            <a:spLocks noGrp="1"/>
          </p:cNvSpPr>
          <p:nvPr>
            <p:ph type="title" hasCustomPrompt="1"/>
          </p:nvPr>
        </p:nvSpPr>
        <p:spPr>
          <a:xfrm>
            <a:off x="994555" y="1003529"/>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6C469067-69CB-4EC1-AE13-49205729CDDE}"/>
              </a:ext>
            </a:extLst>
          </p:cNvPr>
          <p:cNvSpPr>
            <a:spLocks noGrp="1"/>
          </p:cNvSpPr>
          <p:nvPr>
            <p:ph type="body" idx="1"/>
          </p:nvPr>
        </p:nvSpPr>
        <p:spPr>
          <a:xfrm>
            <a:off x="1009069" y="2596147"/>
            <a:ext cx="4214588" cy="832854"/>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5" name="Marcador de texto 2">
            <a:extLst>
              <a:ext uri="{FF2B5EF4-FFF2-40B4-BE49-F238E27FC236}">
                <a16:creationId xmlns:a16="http://schemas.microsoft.com/office/drawing/2014/main" id="{FC2FF318-228A-42EB-B665-23DBD1219BD2}"/>
              </a:ext>
            </a:extLst>
          </p:cNvPr>
          <p:cNvSpPr>
            <a:spLocks noGrp="1"/>
          </p:cNvSpPr>
          <p:nvPr>
            <p:ph type="body" idx="11" hasCustomPrompt="1"/>
          </p:nvPr>
        </p:nvSpPr>
        <p:spPr>
          <a:xfrm>
            <a:off x="1009069" y="4577565"/>
            <a:ext cx="4214588" cy="832854"/>
          </a:xfrm>
          <a:prstGeom prst="rect">
            <a:avLst/>
          </a:prstGeom>
        </p:spPr>
        <p:txBody>
          <a:bodyPr>
            <a:normAutofit/>
          </a:bodyPr>
          <a:lstStyle>
            <a:lvl1pPr marL="0" indent="0" algn="l">
              <a:buNone/>
              <a:defRPr sz="1800">
                <a:solidFill>
                  <a:srgbClr val="0E40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texto</a:t>
            </a:r>
          </a:p>
        </p:txBody>
      </p:sp>
      <p:pic>
        <p:nvPicPr>
          <p:cNvPr id="16" name="Gráfico 15">
            <a:extLst>
              <a:ext uri="{FF2B5EF4-FFF2-40B4-BE49-F238E27FC236}">
                <a16:creationId xmlns:a16="http://schemas.microsoft.com/office/drawing/2014/main" id="{6E99D47B-5A7F-4791-B948-CAEB99C3EF5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7824" y="5866743"/>
            <a:ext cx="2292351" cy="672169"/>
          </a:xfrm>
          <a:prstGeom prst="rect">
            <a:avLst/>
          </a:prstGeom>
        </p:spPr>
      </p:pic>
      <p:pic>
        <p:nvPicPr>
          <p:cNvPr id="20" name="Gráfico 19">
            <a:extLst>
              <a:ext uri="{FF2B5EF4-FFF2-40B4-BE49-F238E27FC236}">
                <a16:creationId xmlns:a16="http://schemas.microsoft.com/office/drawing/2014/main" id="{A1AAAA54-05CE-404A-85C8-F051C97A530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462589" y="598266"/>
            <a:ext cx="3200074" cy="3166211"/>
          </a:xfrm>
          <a:prstGeom prst="rect">
            <a:avLst/>
          </a:prstGeom>
        </p:spPr>
      </p:pic>
      <p:sp>
        <p:nvSpPr>
          <p:cNvPr id="18" name="Rectángulo: esquinas redondeadas 17">
            <a:extLst>
              <a:ext uri="{FF2B5EF4-FFF2-40B4-BE49-F238E27FC236}">
                <a16:creationId xmlns:a16="http://schemas.microsoft.com/office/drawing/2014/main" id="{71002635-1214-4CBF-8943-CE8CE0305520}"/>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6887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heme" Target="../theme/theme2.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85617"/>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9" r:id="rId3"/>
    <p:sldLayoutId id="2147483651" r:id="rId4"/>
    <p:sldLayoutId id="2147483670" r:id="rId5"/>
    <p:sldLayoutId id="2147483662" r:id="rId6"/>
    <p:sldLayoutId id="2147483665" r:id="rId7"/>
    <p:sldLayoutId id="2147483653" r:id="rId8"/>
    <p:sldLayoutId id="2147483654" r:id="rId9"/>
    <p:sldLayoutId id="2147483655" r:id="rId10"/>
    <p:sldLayoutId id="2147483660" r:id="rId11"/>
    <p:sldLayoutId id="2147483650" r:id="rId12"/>
    <p:sldLayoutId id="2147483657" r:id="rId13"/>
    <p:sldLayoutId id="2147483672" r:id="rId14"/>
    <p:sldLayoutId id="2147483673" r:id="rId15"/>
    <p:sldLayoutId id="2147483658" r:id="rId16"/>
    <p:sldLayoutId id="2147483664" r:id="rId17"/>
    <p:sldLayoutId id="2147483659" r:id="rId18"/>
    <p:sldLayoutId id="2147483663" r:id="rId19"/>
    <p:sldLayoutId id="2147483671" r:id="rId20"/>
    <p:sldLayoutId id="214748367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0194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hyperlink" Target="https://www.fogafin.gov.co/quienes-somos/informes-de-gestion#usuarios"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hyperlink" Target="https://www.fogafin.gov.c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DA131F-3F38-4788-A7F2-4D9FD9CE81DF}"/>
              </a:ext>
            </a:extLst>
          </p:cNvPr>
          <p:cNvSpPr>
            <a:spLocks noGrp="1"/>
          </p:cNvSpPr>
          <p:nvPr>
            <p:ph type="title"/>
          </p:nvPr>
        </p:nvSpPr>
        <p:spPr>
          <a:xfrm>
            <a:off x="645233" y="1643947"/>
            <a:ext cx="5176146" cy="1235908"/>
          </a:xfrm>
        </p:spPr>
        <p:txBody>
          <a:bodyPr>
            <a:normAutofit fontScale="90000"/>
          </a:bodyPr>
          <a:lstStyle/>
          <a:p>
            <a:pPr algn="ctr"/>
            <a:r>
              <a:rPr lang="es-CO" altLang="es-CO" sz="3200"/>
              <a:t>Informe estadístico de las PQRSDA</a:t>
            </a:r>
            <a:r>
              <a:rPr lang="es-CO" altLang="es-CO" sz="3200" b="1"/>
              <a:t>*</a:t>
            </a:r>
            <a:r>
              <a:rPr lang="es-CO" altLang="es-CO" sz="3200"/>
              <a:t> integrado</a:t>
            </a:r>
            <a:endParaRPr lang="es-CO" sz="3200"/>
          </a:p>
        </p:txBody>
      </p:sp>
      <p:sp>
        <p:nvSpPr>
          <p:cNvPr id="4" name="Marcador de texto 3">
            <a:extLst>
              <a:ext uri="{FF2B5EF4-FFF2-40B4-BE49-F238E27FC236}">
                <a16:creationId xmlns:a16="http://schemas.microsoft.com/office/drawing/2014/main" id="{6109BA00-24D6-433A-A86B-778E13D17622}"/>
              </a:ext>
            </a:extLst>
          </p:cNvPr>
          <p:cNvSpPr>
            <a:spLocks noGrp="1"/>
          </p:cNvSpPr>
          <p:nvPr>
            <p:ph type="body" idx="1"/>
          </p:nvPr>
        </p:nvSpPr>
        <p:spPr>
          <a:xfrm>
            <a:off x="1039485" y="3756145"/>
            <a:ext cx="4214588" cy="1235908"/>
          </a:xfrm>
        </p:spPr>
        <p:txBody>
          <a:bodyPr>
            <a:normAutofit/>
          </a:bodyPr>
          <a:lstStyle/>
          <a:p>
            <a:pPr algn="ctr"/>
            <a:r>
              <a:rPr lang="es-CO"/>
              <a:t>Departamento de Relacionamiento Ciudadano</a:t>
            </a:r>
          </a:p>
          <a:p>
            <a:pPr algn="ctr"/>
            <a:r>
              <a:rPr lang="es-CO"/>
              <a:t>Marzo de 2026</a:t>
            </a:r>
          </a:p>
          <a:p>
            <a:pPr algn="ctr"/>
            <a:endParaRPr lang="es-CO"/>
          </a:p>
        </p:txBody>
      </p:sp>
      <p:pic>
        <p:nvPicPr>
          <p:cNvPr id="16" name="Marcador de posición de imagen 15" descr="Imagen que contiene persona, sostener, hombre, tabla&#10;&#10;El contenido generado por IA puede ser incorrecto.">
            <a:extLst>
              <a:ext uri="{FF2B5EF4-FFF2-40B4-BE49-F238E27FC236}">
                <a16:creationId xmlns:a16="http://schemas.microsoft.com/office/drawing/2014/main" id="{273C19EA-F06E-2F13-8E43-25544B0D18C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663" b="16663"/>
          <a:stretch>
            <a:fillRect/>
          </a:stretch>
        </p:blipFill>
        <p:spPr>
          <a:prstGeom prst="flowChartConnector">
            <a:avLst/>
          </a:prstGeom>
          <a:solidFill>
            <a:prstClr val="white">
              <a:lumMod val="95000"/>
            </a:prstClr>
          </a:solidFill>
        </p:spPr>
      </p:pic>
      <p:sp>
        <p:nvSpPr>
          <p:cNvPr id="5" name="CuadroTexto 4">
            <a:extLst>
              <a:ext uri="{FF2B5EF4-FFF2-40B4-BE49-F238E27FC236}">
                <a16:creationId xmlns:a16="http://schemas.microsoft.com/office/drawing/2014/main" id="{EB9A9CE1-F1B4-EAA8-4027-D2E5B2B62D1A}"/>
              </a:ext>
            </a:extLst>
          </p:cNvPr>
          <p:cNvSpPr txBox="1"/>
          <p:nvPr/>
        </p:nvSpPr>
        <p:spPr>
          <a:xfrm>
            <a:off x="197558" y="6020753"/>
            <a:ext cx="6786562" cy="261610"/>
          </a:xfrm>
          <a:prstGeom prst="rect">
            <a:avLst/>
          </a:prstGeom>
          <a:noFill/>
        </p:spPr>
        <p:txBody>
          <a:bodyPr wrap="square">
            <a:spAutoFit/>
          </a:bodyPr>
          <a:lstStyle/>
          <a:p>
            <a:r>
              <a:rPr lang="es-CO" altLang="es-CO" sz="1100">
                <a:solidFill>
                  <a:schemeClr val="bg1"/>
                </a:solidFill>
              </a:rPr>
              <a:t>*PQRSDA: Peticiones, quejas, reclamos, sugerencias, dudas y agradecimientos </a:t>
            </a:r>
            <a:endParaRPr lang="es-CO" sz="1100">
              <a:solidFill>
                <a:schemeClr val="bg1"/>
              </a:solidFill>
            </a:endParaRPr>
          </a:p>
        </p:txBody>
      </p:sp>
    </p:spTree>
    <p:extLst>
      <p:ext uri="{BB962C8B-B14F-4D97-AF65-F5344CB8AC3E}">
        <p14:creationId xmlns:p14="http://schemas.microsoft.com/office/powerpoint/2010/main" val="17583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3955-D487-1629-CAF1-3D55D80FAA0A}"/>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DF6AE362-AD02-5DF4-44C0-AD87B75AD6BC}"/>
              </a:ext>
            </a:extLst>
          </p:cNvPr>
          <p:cNvSpPr>
            <a:spLocks noGrp="1"/>
          </p:cNvSpPr>
          <p:nvPr>
            <p:ph type="title"/>
          </p:nvPr>
        </p:nvSpPr>
        <p:spPr>
          <a:xfrm>
            <a:off x="442762" y="355166"/>
            <a:ext cx="10429977" cy="571610"/>
          </a:xfrm>
        </p:spPr>
        <p:txBody>
          <a:bodyPr>
            <a:normAutofit fontScale="90000"/>
          </a:bodyPr>
          <a:lstStyle/>
          <a:p>
            <a:pPr algn="l"/>
            <a:r>
              <a:rPr lang="es-MX" dirty="0">
                <a:solidFill>
                  <a:srgbClr val="035A93"/>
                </a:solidFill>
              </a:rPr>
              <a:t>C</a:t>
            </a:r>
            <a:r>
              <a:rPr lang="es-CO" dirty="0" err="1">
                <a:solidFill>
                  <a:srgbClr val="035A93"/>
                </a:solidFill>
              </a:rPr>
              <a:t>onclusiones</a:t>
            </a:r>
            <a:endParaRPr lang="es-CO" dirty="0">
              <a:solidFill>
                <a:srgbClr val="035A93"/>
              </a:solidFill>
            </a:endParaRPr>
          </a:p>
        </p:txBody>
      </p:sp>
      <p:sp>
        <p:nvSpPr>
          <p:cNvPr id="4" name="Marcador de texto 1">
            <a:extLst>
              <a:ext uri="{FF2B5EF4-FFF2-40B4-BE49-F238E27FC236}">
                <a16:creationId xmlns:a16="http://schemas.microsoft.com/office/drawing/2014/main" id="{D34CDD2A-B32D-66EB-2BEB-D97FD2C242AB}"/>
              </a:ext>
            </a:extLst>
          </p:cNvPr>
          <p:cNvSpPr txBox="1">
            <a:spLocks/>
          </p:cNvSpPr>
          <p:nvPr/>
        </p:nvSpPr>
        <p:spPr>
          <a:xfrm>
            <a:off x="582627" y="1173577"/>
            <a:ext cx="10961673" cy="4865273"/>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indent="-187325" algn="just" eaLnBrk="0" hangingPunct="0">
              <a:lnSpc>
                <a:spcPct val="100000"/>
              </a:lnSpc>
              <a:spcBef>
                <a:spcPts val="0"/>
              </a:spcBef>
              <a:buClr>
                <a:srgbClr val="7EC020"/>
              </a:buClr>
              <a:buFont typeface="+mj-lt"/>
              <a:buAutoNum type="arabicPeriod"/>
              <a:defRPr/>
            </a:pPr>
            <a:r>
              <a:rPr lang="es-CO" sz="1300" dirty="0">
                <a:solidFill>
                  <a:schemeClr val="tx1">
                    <a:lumMod val="65000"/>
                    <a:lumOff val="35000"/>
                  </a:schemeClr>
                </a:solidFill>
              </a:rPr>
              <a:t>Fogafín, cumplió con los términos establecidos en la Ley 1437 de 2011, Ley 1755 de 2015 y con la Resolución 001 de 2017 expedida por Fogafín, para la atención de las </a:t>
            </a:r>
            <a:r>
              <a:rPr lang="es-ES_tradnl" altLang="es-CO" sz="1300" dirty="0">
                <a:solidFill>
                  <a:schemeClr val="tx1">
                    <a:lumMod val="65000"/>
                    <a:lumOff val="35000"/>
                  </a:schemeClr>
                </a:solidFill>
              </a:rPr>
              <a:t>Peticiones, Quejas, Sugerencias, Reclamos, Denuncias y Agradecimientos (PQRSDA), así como de las consultas</a:t>
            </a:r>
            <a:r>
              <a:rPr lang="es-CO" sz="1300" dirty="0">
                <a:solidFill>
                  <a:schemeClr val="tx1">
                    <a:lumMod val="65000"/>
                    <a:lumOff val="35000"/>
                  </a:schemeClr>
                </a:solidFill>
              </a:rPr>
              <a:t>.</a:t>
            </a:r>
          </a:p>
          <a:p>
            <a:pPr marL="273050" indent="-187325" algn="just" eaLnBrk="0" hangingPunct="0">
              <a:lnSpc>
                <a:spcPct val="100000"/>
              </a:lnSpc>
              <a:spcBef>
                <a:spcPts val="0"/>
              </a:spcBef>
              <a:buClr>
                <a:srgbClr val="7EC020"/>
              </a:buClr>
              <a:buFont typeface="+mj-lt"/>
              <a:buAutoNum type="arabicPeriod"/>
              <a:defRPr/>
            </a:pPr>
            <a:endParaRPr lang="es-CO" sz="1300" dirty="0">
              <a:solidFill>
                <a:schemeClr val="tx1">
                  <a:lumMod val="65000"/>
                  <a:lumOff val="35000"/>
                </a:schemeClr>
              </a:solidFill>
            </a:endParaRPr>
          </a:p>
          <a:p>
            <a:pPr marL="273050" indent="-187325" algn="just" eaLnBrk="0" hangingPunct="0">
              <a:lnSpc>
                <a:spcPct val="100000"/>
              </a:lnSpc>
              <a:spcBef>
                <a:spcPts val="0"/>
              </a:spcBef>
              <a:buClr>
                <a:srgbClr val="7EC020"/>
              </a:buClr>
              <a:buFont typeface="+mj-lt"/>
              <a:buAutoNum type="arabicPeriod"/>
              <a:defRPr/>
            </a:pPr>
            <a:r>
              <a:rPr lang="es-CO" sz="1300" dirty="0">
                <a:solidFill>
                  <a:schemeClr val="tx1">
                    <a:lumMod val="65000"/>
                    <a:lumOff val="35000"/>
                  </a:schemeClr>
                </a:solidFill>
              </a:rPr>
              <a:t>En el siguiente link la página web de </a:t>
            </a:r>
            <a:r>
              <a:rPr lang="es-CO" sz="1300" b="1" dirty="0">
                <a:solidFill>
                  <a:schemeClr val="tx1">
                    <a:lumMod val="65000"/>
                    <a:lumOff val="35000"/>
                  </a:schemeClr>
                </a:solidFill>
                <a:hlinkClick r:id="rId2">
                  <a:extLst>
                    <a:ext uri="{A12FA001-AC4F-418D-AE19-62706E023703}">
                      <ahyp:hlinkClr xmlns:ahyp="http://schemas.microsoft.com/office/drawing/2018/hyperlinkcolor" val="tx"/>
                    </a:ext>
                  </a:extLst>
                </a:hlinkClick>
              </a:rPr>
              <a:t>Informes de gestión | </a:t>
            </a:r>
            <a:r>
              <a:rPr lang="es-CO" sz="1300" b="1" dirty="0">
                <a:solidFill>
                  <a:schemeClr val="tx1">
                    <a:lumMod val="65000"/>
                    <a:lumOff val="35000"/>
                  </a:schemeClr>
                </a:solidFill>
                <a:hlinkClick r:id="rId2">
                  <a:extLst>
                    <a:ext uri="{A12FA001-AC4F-418D-AE19-62706E023703}">
                      <ahyp:hlinkClr xmlns:ahyp="http://schemas.microsoft.com/office/drawing/2018/hyperlinkcolor" val="tx"/>
                    </a:ext>
                  </a:extLst>
                </a:hlinkClick>
              </a:rPr>
              <a:t>Fogafin</a:t>
            </a:r>
            <a:r>
              <a:rPr lang="es-CO" sz="1300" b="1" dirty="0">
                <a:solidFill>
                  <a:schemeClr val="tx1">
                    <a:lumMod val="65000"/>
                    <a:lumOff val="35000"/>
                  </a:schemeClr>
                </a:solidFill>
              </a:rPr>
              <a:t> </a:t>
            </a:r>
            <a:r>
              <a:rPr lang="es-CO" sz="1300" dirty="0">
                <a:solidFill>
                  <a:schemeClr val="tx1">
                    <a:lumMod val="65000"/>
                    <a:lumOff val="35000"/>
                  </a:schemeClr>
                </a:solidFill>
              </a:rPr>
              <a:t>se presenta el informe de PQRSDA, establecido en el numeral 3 de la Circular Externa No. 01 de 2011 emitida por el Consejo Asesor del Gobierno Nacional en materia de control interno</a:t>
            </a:r>
          </a:p>
          <a:p>
            <a:pPr marL="273050" indent="-187325" algn="just" eaLnBrk="0" hangingPunct="0">
              <a:lnSpc>
                <a:spcPct val="100000"/>
              </a:lnSpc>
              <a:spcBef>
                <a:spcPts val="0"/>
              </a:spcBef>
              <a:buClr>
                <a:srgbClr val="7EC020"/>
              </a:buClr>
              <a:buFont typeface="+mj-lt"/>
              <a:buAutoNum type="arabicPeriod"/>
              <a:defRPr/>
            </a:pPr>
            <a:endParaRPr lang="es-CO" sz="1300" dirty="0">
              <a:solidFill>
                <a:schemeClr val="tx1">
                  <a:lumMod val="65000"/>
                  <a:lumOff val="35000"/>
                </a:schemeClr>
              </a:solidFill>
            </a:endParaRPr>
          </a:p>
          <a:p>
            <a:pPr marL="273050" indent="-187325" algn="just" eaLnBrk="0" hangingPunct="0">
              <a:lnSpc>
                <a:spcPct val="100000"/>
              </a:lnSpc>
              <a:spcBef>
                <a:spcPts val="0"/>
              </a:spcBef>
              <a:buClr>
                <a:srgbClr val="7EC020"/>
              </a:buClr>
              <a:buFont typeface="+mj-lt"/>
              <a:buAutoNum type="arabicPeriod"/>
              <a:defRPr/>
            </a:pPr>
            <a:r>
              <a:rPr lang="es-MX" sz="1300" dirty="0">
                <a:solidFill>
                  <a:schemeClr val="tx1">
                    <a:lumMod val="65000"/>
                    <a:lumOff val="35000"/>
                  </a:schemeClr>
                </a:solidFill>
              </a:rPr>
              <a:t>La distribución de los medios utilizados por los ciudadanos para comunicarse con Fogafín durante el periodo analizado muestra una alta preferencia por los canales digitales y no presenciales. En este sentido, el correo electrónico se consolidó como el principal canal de comunicación, al concentrar el 52,78% de las atenciones, equivalente a 95 solicitudes, y el buzón de PQSD del portal web, que representó el 1,67 % del total (3 solicitudes), como el canal con </a:t>
            </a:r>
            <a:r>
              <a:rPr lang="es-MX" sz="1300">
                <a:solidFill>
                  <a:schemeClr val="tx1">
                    <a:lumMod val="65000"/>
                    <a:lumOff val="35000"/>
                  </a:schemeClr>
                </a:solidFill>
              </a:rPr>
              <a:t>un porcentaje de menor de </a:t>
            </a:r>
            <a:r>
              <a:rPr lang="es-MX" sz="1300" dirty="0">
                <a:solidFill>
                  <a:schemeClr val="tx1">
                    <a:lumMod val="65000"/>
                    <a:lumOff val="35000"/>
                  </a:schemeClr>
                </a:solidFill>
              </a:rPr>
              <a:t>atenciones radicadas. </a:t>
            </a:r>
            <a:endParaRPr lang="es-CO" sz="1300" dirty="0">
              <a:solidFill>
                <a:schemeClr val="tx1">
                  <a:lumMod val="65000"/>
                  <a:lumOff val="35000"/>
                </a:schemeClr>
              </a:solidFill>
            </a:endParaRPr>
          </a:p>
          <a:p>
            <a:pPr marL="273050" indent="-187325" algn="just" eaLnBrk="0" hangingPunct="0">
              <a:lnSpc>
                <a:spcPct val="100000"/>
              </a:lnSpc>
              <a:spcBef>
                <a:spcPts val="0"/>
              </a:spcBef>
              <a:buClr>
                <a:srgbClr val="7EC020"/>
              </a:buClr>
              <a:buFont typeface="+mj-lt"/>
              <a:buAutoNum type="arabicPeriod"/>
              <a:defRPr/>
            </a:pPr>
            <a:endParaRPr lang="es-MX" altLang="es-CO" sz="1300" dirty="0">
              <a:solidFill>
                <a:schemeClr val="tx1">
                  <a:lumMod val="65000"/>
                  <a:lumOff val="35000"/>
                </a:schemeClr>
              </a:solidFill>
            </a:endParaRPr>
          </a:p>
          <a:p>
            <a:pPr marL="273050" indent="-187325" algn="just" eaLnBrk="0" hangingPunct="0">
              <a:lnSpc>
                <a:spcPct val="100000"/>
              </a:lnSpc>
              <a:spcBef>
                <a:spcPts val="0"/>
              </a:spcBef>
              <a:buClr>
                <a:srgbClr val="7EC020"/>
              </a:buClr>
              <a:buFont typeface="+mj-lt"/>
              <a:buAutoNum type="arabicPeriod"/>
              <a:defRPr/>
            </a:pPr>
            <a:r>
              <a:rPr lang="es-MX" altLang="es-CO" sz="1300" dirty="0">
                <a:solidFill>
                  <a:schemeClr val="tx1">
                    <a:lumMod val="65000"/>
                    <a:lumOff val="35000"/>
                  </a:schemeClr>
                </a:solidFill>
              </a:rPr>
              <a:t>El 46,67% (84 solicitudes) correspondió a casos en los que </a:t>
            </a:r>
            <a:r>
              <a:rPr lang="es-MX" altLang="es-CO" sz="1300" i="1" dirty="0">
                <a:solidFill>
                  <a:schemeClr val="tx1">
                    <a:lumMod val="65000"/>
                    <a:lumOff val="35000"/>
                  </a:schemeClr>
                </a:solidFill>
              </a:rPr>
              <a:t>Fogafín no era la entidad competente</a:t>
            </a:r>
            <a:r>
              <a:rPr lang="es-MX" altLang="es-CO" sz="1300" dirty="0">
                <a:solidFill>
                  <a:schemeClr val="tx1">
                    <a:lumMod val="65000"/>
                    <a:lumOff val="35000"/>
                  </a:schemeClr>
                </a:solidFill>
              </a:rPr>
              <a:t>, consolidándose como la tipología con mayor participación durante el periodo analizado y las consultas de </a:t>
            </a:r>
            <a:r>
              <a:rPr lang="es-MX" altLang="es-CO" sz="1300" i="1" dirty="0">
                <a:solidFill>
                  <a:schemeClr val="tx1">
                    <a:lumMod val="65000"/>
                    <a:lumOff val="35000"/>
                  </a:schemeClr>
                </a:solidFill>
              </a:rPr>
              <a:t>pago de acreencias </a:t>
            </a:r>
            <a:r>
              <a:rPr lang="es-MX" altLang="es-CO" sz="1300" dirty="0">
                <a:solidFill>
                  <a:schemeClr val="tx1">
                    <a:lumMod val="65000"/>
                    <a:lumOff val="35000"/>
                  </a:schemeClr>
                </a:solidFill>
              </a:rPr>
              <a:t>y </a:t>
            </a:r>
            <a:r>
              <a:rPr lang="es-MX" altLang="es-CO" sz="1300" i="1" dirty="0">
                <a:solidFill>
                  <a:schemeClr val="tx1">
                    <a:lumMod val="65000"/>
                    <a:lumOff val="35000"/>
                  </a:schemeClr>
                </a:solidFill>
              </a:rPr>
              <a:t>peticiones incompletas </a:t>
            </a:r>
            <a:r>
              <a:rPr lang="es-MX" altLang="es-CO" sz="1300" dirty="0">
                <a:solidFill>
                  <a:schemeClr val="tx1">
                    <a:lumMod val="65000"/>
                    <a:lumOff val="35000"/>
                  </a:schemeClr>
                </a:solidFill>
              </a:rPr>
              <a:t>registraron un porcentaje menor, representando cada una el 2,22% del total, con 4 solicitudes respectivamente.</a:t>
            </a:r>
          </a:p>
          <a:p>
            <a:pPr marL="273050" indent="-187325" algn="just" eaLnBrk="0" hangingPunct="0">
              <a:lnSpc>
                <a:spcPct val="100000"/>
              </a:lnSpc>
              <a:spcBef>
                <a:spcPts val="0"/>
              </a:spcBef>
              <a:buClr>
                <a:srgbClr val="7EC020"/>
              </a:buClr>
              <a:buFont typeface="+mj-lt"/>
              <a:buAutoNum type="arabicPeriod"/>
              <a:defRPr/>
            </a:pPr>
            <a:endParaRPr lang="es-MX" sz="1300" dirty="0">
              <a:solidFill>
                <a:schemeClr val="tx1">
                  <a:lumMod val="65000"/>
                  <a:lumOff val="35000"/>
                </a:schemeClr>
              </a:solidFill>
            </a:endParaRPr>
          </a:p>
          <a:p>
            <a:pPr marL="273050" indent="-187325" algn="just" eaLnBrk="0" hangingPunct="0">
              <a:lnSpc>
                <a:spcPct val="100000"/>
              </a:lnSpc>
              <a:spcBef>
                <a:spcPts val="0"/>
              </a:spcBef>
              <a:buClr>
                <a:srgbClr val="7EC020"/>
              </a:buClr>
              <a:buFont typeface="+mj-lt"/>
              <a:buAutoNum type="arabicPeriod"/>
              <a:defRPr/>
            </a:pPr>
            <a:r>
              <a:rPr lang="es-ES" sz="1300" dirty="0">
                <a:solidFill>
                  <a:schemeClr val="tx1">
                    <a:lumMod val="65000"/>
                    <a:lumOff val="35000"/>
                  </a:schemeClr>
                </a:solidFill>
              </a:rPr>
              <a:t>Fogafín concentró el 20,56%</a:t>
            </a:r>
            <a:r>
              <a:rPr lang="es-MX" sz="1300" dirty="0">
                <a:solidFill>
                  <a:schemeClr val="tx1">
                    <a:lumMod val="65000"/>
                    <a:lumOff val="35000"/>
                  </a:schemeClr>
                </a:solidFill>
              </a:rPr>
              <a:t>, ubicándose como una de las entidades con mayor número de requerimientos. Por su parte, las entidades liquidadas representaron el 28,90% del total, lo que evidencia un volumen significativo de consultas asociadas a procesos ya concluidos o sin operación vigente. Adicionalmente, las entidades financieras activas concentraron el 20,54%, reflejando el interés de los ciudadanos en asuntos relacionados con el sistema financiero en funcionamiento.</a:t>
            </a:r>
          </a:p>
          <a:p>
            <a:pPr marL="273050" indent="-187325" algn="just" eaLnBrk="0" hangingPunct="0">
              <a:lnSpc>
                <a:spcPct val="100000"/>
              </a:lnSpc>
              <a:spcBef>
                <a:spcPts val="0"/>
              </a:spcBef>
              <a:buClr>
                <a:srgbClr val="7EC020"/>
              </a:buClr>
              <a:buFont typeface="+mj-lt"/>
              <a:buAutoNum type="arabicPeriod"/>
              <a:defRPr/>
            </a:pPr>
            <a:endParaRPr lang="es-MX" altLang="es-CO" sz="1300" dirty="0">
              <a:solidFill>
                <a:schemeClr val="tx1">
                  <a:lumMod val="65000"/>
                  <a:lumOff val="35000"/>
                </a:schemeClr>
              </a:solidFill>
            </a:endParaRPr>
          </a:p>
          <a:p>
            <a:pPr marL="273050" indent="-187325" algn="just" eaLnBrk="0" hangingPunct="0">
              <a:lnSpc>
                <a:spcPct val="100000"/>
              </a:lnSpc>
              <a:spcBef>
                <a:spcPts val="0"/>
              </a:spcBef>
              <a:buClr>
                <a:srgbClr val="7EC020"/>
              </a:buClr>
              <a:buFont typeface="+mj-lt"/>
              <a:buAutoNum type="arabicPeriod"/>
              <a:defRPr/>
            </a:pPr>
            <a:r>
              <a:rPr lang="es-MX" altLang="es-CO" sz="1300" dirty="0">
                <a:solidFill>
                  <a:schemeClr val="tx1">
                    <a:lumMod val="65000"/>
                    <a:lumOff val="35000"/>
                  </a:schemeClr>
                </a:solidFill>
              </a:rPr>
              <a:t>Durante este periodo no se recibió ninguna denuncia relacionada con posibles actos de corrupción. Asimismo, </a:t>
            </a:r>
            <a:r>
              <a:rPr lang="es-MX" altLang="es-CO" sz="1300" b="1" dirty="0">
                <a:solidFill>
                  <a:schemeClr val="tx1">
                    <a:lumMod val="65000"/>
                    <a:lumOff val="35000"/>
                  </a:schemeClr>
                </a:solidFill>
              </a:rPr>
              <a:t>se identificó un (1) ciudadano con algún tipo de discapacidad (movilidad/física, auditiva o visual)</a:t>
            </a:r>
          </a:p>
          <a:p>
            <a:pPr marL="273050" indent="-187325" algn="just" eaLnBrk="0" hangingPunct="0">
              <a:lnSpc>
                <a:spcPct val="100000"/>
              </a:lnSpc>
              <a:spcBef>
                <a:spcPts val="0"/>
              </a:spcBef>
              <a:buClr>
                <a:srgbClr val="7EC020"/>
              </a:buClr>
              <a:buFont typeface="+mj-lt"/>
              <a:buAutoNum type="arabicPeriod"/>
              <a:defRPr/>
            </a:pPr>
            <a:endParaRPr lang="es-MX" altLang="es-CO" sz="1200" b="1" dirty="0">
              <a:solidFill>
                <a:schemeClr val="tx1">
                  <a:lumMod val="65000"/>
                  <a:lumOff val="35000"/>
                </a:schemeClr>
              </a:solidFill>
              <a:latin typeface="Montserrat Medium"/>
            </a:endParaRPr>
          </a:p>
        </p:txBody>
      </p:sp>
    </p:spTree>
    <p:extLst>
      <p:ext uri="{BB962C8B-B14F-4D97-AF65-F5344CB8AC3E}">
        <p14:creationId xmlns:p14="http://schemas.microsoft.com/office/powerpoint/2010/main" val="41604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D0EC3-5776-42A3-AECC-27D8B4625606}"/>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2546924D-2F57-CDE0-5E80-885C6798BB6E}"/>
              </a:ext>
            </a:extLst>
          </p:cNvPr>
          <p:cNvSpPr>
            <a:spLocks noGrp="1"/>
          </p:cNvSpPr>
          <p:nvPr>
            <p:ph type="title"/>
          </p:nvPr>
        </p:nvSpPr>
        <p:spPr>
          <a:xfrm>
            <a:off x="452287" y="478991"/>
            <a:ext cx="10429977" cy="571610"/>
          </a:xfrm>
        </p:spPr>
        <p:txBody>
          <a:bodyPr>
            <a:normAutofit fontScale="90000"/>
          </a:bodyPr>
          <a:lstStyle/>
          <a:p>
            <a:pPr algn="l"/>
            <a:r>
              <a:rPr lang="es-CO" sz="3600"/>
              <a:t>Conclusiones - </a:t>
            </a:r>
            <a:r>
              <a:rPr lang="es-MX" sz="3100" b="1"/>
              <a:t>Aplicación Decreto 0103 de 2015</a:t>
            </a:r>
            <a:endParaRPr lang="es-CO" b="1">
              <a:solidFill>
                <a:srgbClr val="035A93"/>
              </a:solidFill>
            </a:endParaRPr>
          </a:p>
        </p:txBody>
      </p:sp>
      <p:graphicFrame>
        <p:nvGraphicFramePr>
          <p:cNvPr id="2" name="Tabla 1">
            <a:extLst>
              <a:ext uri="{FF2B5EF4-FFF2-40B4-BE49-F238E27FC236}">
                <a16:creationId xmlns:a16="http://schemas.microsoft.com/office/drawing/2014/main" id="{C3520027-4755-C39B-2F3A-0C1AC40E2115}"/>
              </a:ext>
            </a:extLst>
          </p:cNvPr>
          <p:cNvGraphicFramePr>
            <a:graphicFrameLocks noGrp="1"/>
          </p:cNvGraphicFramePr>
          <p:nvPr>
            <p:extLst>
              <p:ext uri="{D42A27DB-BD31-4B8C-83A1-F6EECF244321}">
                <p14:modId xmlns:p14="http://schemas.microsoft.com/office/powerpoint/2010/main" val="3916205301"/>
              </p:ext>
            </p:extLst>
          </p:nvPr>
        </p:nvGraphicFramePr>
        <p:xfrm>
          <a:off x="3386137" y="1701736"/>
          <a:ext cx="5419725" cy="3022664"/>
        </p:xfrm>
        <a:graphic>
          <a:graphicData uri="http://schemas.openxmlformats.org/drawingml/2006/table">
            <a:tbl>
              <a:tblPr/>
              <a:tblGrid>
                <a:gridCol w="4000501">
                  <a:extLst>
                    <a:ext uri="{9D8B030D-6E8A-4147-A177-3AD203B41FA5}">
                      <a16:colId xmlns:a16="http://schemas.microsoft.com/office/drawing/2014/main" val="225628624"/>
                    </a:ext>
                  </a:extLst>
                </a:gridCol>
                <a:gridCol w="1419224">
                  <a:extLst>
                    <a:ext uri="{9D8B030D-6E8A-4147-A177-3AD203B41FA5}">
                      <a16:colId xmlns:a16="http://schemas.microsoft.com/office/drawing/2014/main" val="1761820094"/>
                    </a:ext>
                  </a:extLst>
                </a:gridCol>
              </a:tblGrid>
              <a:tr h="237434">
                <a:tc>
                  <a:txBody>
                    <a:bodyPr/>
                    <a:lstStyle/>
                    <a:p>
                      <a:pPr algn="ctr" rtl="0" fontAlgn="ctr"/>
                      <a:r>
                        <a:rPr lang="es-CO" sz="1400" b="1" i="0" u="none" strike="noStrike">
                          <a:solidFill>
                            <a:srgbClr val="FFFFFF"/>
                          </a:solidFill>
                          <a:effectLst/>
                          <a:latin typeface="+mn-lt"/>
                        </a:rPr>
                        <a:t>Concepto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a:txBody>
                    <a:bodyPr/>
                    <a:lstStyle/>
                    <a:p>
                      <a:pPr algn="ctr" rtl="0" fontAlgn="ctr"/>
                      <a:r>
                        <a:rPr lang="es-CO" sz="1400" b="1" i="0" u="none" strike="noStrike">
                          <a:solidFill>
                            <a:srgbClr val="FFFFFF"/>
                          </a:solidFill>
                          <a:effectLst/>
                          <a:latin typeface="+mn-lt"/>
                        </a:rPr>
                        <a:t>Número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extLst>
                  <a:ext uri="{0D108BD9-81ED-4DB2-BD59-A6C34878D82A}">
                    <a16:rowId xmlns:a16="http://schemas.microsoft.com/office/drawing/2014/main" val="3857773095"/>
                  </a:ext>
                </a:extLst>
              </a:tr>
              <a:tr h="573069">
                <a:tc>
                  <a:txBody>
                    <a:bodyPr/>
                    <a:lstStyle/>
                    <a:p>
                      <a:pPr algn="l" rtl="0" fontAlgn="ctr"/>
                      <a:r>
                        <a:rPr lang="es-MX" sz="1400" b="0" i="0" u="none" strike="noStrike">
                          <a:solidFill>
                            <a:schemeClr val="tx1">
                              <a:lumMod val="65000"/>
                              <a:lumOff val="35000"/>
                            </a:schemeClr>
                          </a:solidFill>
                          <a:effectLst/>
                          <a:latin typeface="+mn-lt"/>
                        </a:rPr>
                        <a:t>Número de PQRSDA recibidas por los diferentes canales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MX" sz="1400" b="1" i="0" u="none" strike="noStrike">
                          <a:solidFill>
                            <a:schemeClr val="tx1">
                              <a:lumMod val="65000"/>
                              <a:lumOff val="35000"/>
                            </a:schemeClr>
                          </a:solidFill>
                          <a:effectLst/>
                          <a:latin typeface="+mn-lt"/>
                        </a:rPr>
                        <a:t>180</a:t>
                      </a:r>
                      <a:endParaRPr lang="es-CO" sz="1400" b="1" i="0" u="none" strike="noStrike">
                        <a:solidFill>
                          <a:schemeClr val="tx1">
                            <a:lumMod val="65000"/>
                            <a:lumOff val="3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69703"/>
                  </a:ext>
                </a:extLst>
              </a:tr>
              <a:tr h="731295">
                <a:tc>
                  <a:txBody>
                    <a:bodyPr/>
                    <a:lstStyle/>
                    <a:p>
                      <a:pPr algn="l" rtl="0" fontAlgn="ctr"/>
                      <a:r>
                        <a:rPr lang="es-MX" sz="1400" b="0" i="0" u="none" strike="noStrike">
                          <a:solidFill>
                            <a:schemeClr val="tx1">
                              <a:lumMod val="65000"/>
                              <a:lumOff val="35000"/>
                            </a:schemeClr>
                          </a:solidFill>
                          <a:effectLst/>
                          <a:latin typeface="+mn-lt"/>
                        </a:rPr>
                        <a:t>Número de solicitudes que fueron trasladas a otras instituciones por competencia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MX" sz="1400" b="1" i="0" u="none" strike="noStrike">
                          <a:solidFill>
                            <a:schemeClr val="tx1">
                              <a:lumMod val="65000"/>
                              <a:lumOff val="35000"/>
                            </a:schemeClr>
                          </a:solidFill>
                          <a:effectLst/>
                          <a:latin typeface="+mn-lt"/>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495294"/>
                  </a:ext>
                </a:extLst>
              </a:tr>
              <a:tr h="816771">
                <a:tc>
                  <a:txBody>
                    <a:bodyPr/>
                    <a:lstStyle/>
                    <a:p>
                      <a:pPr algn="l" rtl="0" fontAlgn="ctr"/>
                      <a:r>
                        <a:rPr lang="es-MX" sz="1400" b="0" i="0" u="none" strike="noStrike">
                          <a:solidFill>
                            <a:schemeClr val="tx1">
                              <a:lumMod val="65000"/>
                              <a:lumOff val="35000"/>
                            </a:schemeClr>
                          </a:solidFill>
                          <a:effectLst/>
                          <a:latin typeface="+mn-lt"/>
                        </a:rPr>
                        <a:t>Tiempo de respuesta promedio de las peticiones recibidas por carta, página web y correo electrónico.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1" i="0" u="none" strike="noStrike">
                          <a:solidFill>
                            <a:schemeClr val="tx1">
                              <a:lumMod val="65000"/>
                              <a:lumOff val="35000"/>
                            </a:schemeClr>
                          </a:solidFill>
                          <a:effectLst/>
                          <a:latin typeface="+mn-lt"/>
                        </a:rPr>
                        <a:t>4,63 </a:t>
                      </a:r>
                    </a:p>
                    <a:p>
                      <a:pPr algn="ctr" rtl="0" fontAlgn="ctr"/>
                      <a:r>
                        <a:rPr lang="es-CO" sz="1400" b="1" i="0" u="none" strike="noStrike">
                          <a:solidFill>
                            <a:schemeClr val="tx1">
                              <a:lumMod val="65000"/>
                              <a:lumOff val="35000"/>
                            </a:schemeClr>
                          </a:solidFill>
                          <a:effectLst/>
                          <a:latin typeface="+mn-lt"/>
                        </a:rPr>
                        <a:t>días hábiles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2224536"/>
                  </a:ext>
                </a:extLst>
              </a:tr>
              <a:tr h="664095">
                <a:tc>
                  <a:txBody>
                    <a:bodyPr/>
                    <a:lstStyle/>
                    <a:p>
                      <a:pPr algn="l" rtl="0" fontAlgn="ctr"/>
                      <a:r>
                        <a:rPr lang="es-MX" sz="1400" b="0" i="0" u="none" strike="noStrike">
                          <a:solidFill>
                            <a:schemeClr val="tx1">
                              <a:lumMod val="65000"/>
                              <a:lumOff val="35000"/>
                            </a:schemeClr>
                          </a:solidFill>
                          <a:effectLst/>
                          <a:latin typeface="+mn-lt"/>
                        </a:rPr>
                        <a:t>Número de solicitudes en las que se negó el acceso a la información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1" i="0" u="none" strike="noStrike">
                          <a:solidFill>
                            <a:schemeClr val="tx1">
                              <a:lumMod val="65000"/>
                              <a:lumOff val="35000"/>
                            </a:schemeClr>
                          </a:solidFill>
                          <a:effectLst/>
                          <a:latin typeface="+mn-lt"/>
                        </a:rPr>
                        <a:t>0 </a:t>
                      </a:r>
                    </a:p>
                    <a:p>
                      <a:pPr algn="ctr" rtl="0" fontAlgn="ctr"/>
                      <a:r>
                        <a:rPr lang="es-CO" sz="1400" b="1" i="0" u="none" strike="noStrike">
                          <a:solidFill>
                            <a:schemeClr val="tx1">
                              <a:lumMod val="65000"/>
                              <a:lumOff val="35000"/>
                            </a:schemeClr>
                          </a:solidFill>
                          <a:effectLst/>
                          <a:latin typeface="+mn-lt"/>
                        </a:rPr>
                        <a:t>solicitudes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326669"/>
                  </a:ext>
                </a:extLst>
              </a:tr>
            </a:tbl>
          </a:graphicData>
        </a:graphic>
      </p:graphicFrame>
      <p:sp>
        <p:nvSpPr>
          <p:cNvPr id="3" name="CuadroTexto 2">
            <a:extLst>
              <a:ext uri="{FF2B5EF4-FFF2-40B4-BE49-F238E27FC236}">
                <a16:creationId xmlns:a16="http://schemas.microsoft.com/office/drawing/2014/main" id="{C2D39C10-A90E-41D5-CD40-36772CCA60B0}"/>
              </a:ext>
            </a:extLst>
          </p:cNvPr>
          <p:cNvSpPr txBox="1"/>
          <p:nvPr/>
        </p:nvSpPr>
        <p:spPr>
          <a:xfrm>
            <a:off x="2812747" y="5929121"/>
            <a:ext cx="8188657" cy="276999"/>
          </a:xfrm>
          <a:prstGeom prst="rect">
            <a:avLst/>
          </a:prstGeom>
          <a:noFill/>
        </p:spPr>
        <p:txBody>
          <a:bodyPr wrap="square" lIns="91440" tIns="45720" rIns="91440" bIns="45720" anchor="t">
            <a:spAutoFit/>
          </a:bodyPr>
          <a:lstStyle/>
          <a:p>
            <a:r>
              <a:rPr lang="es-MX" sz="1200">
                <a:solidFill>
                  <a:schemeClr val="bg1">
                    <a:lumMod val="10000"/>
                  </a:schemeClr>
                </a:solidFill>
                <a:latin typeface="Myanmar Text"/>
                <a:cs typeface="Myanmar Text"/>
              </a:rPr>
              <a:t>\\hermes\DOC_FOGAFIN\SCR\DRC\DRC\INFORMES PQRSD\CIRCULARES 2026\ 3. MARZO</a:t>
            </a:r>
            <a:endParaRPr lang="es-MX" sz="1200">
              <a:solidFill>
                <a:schemeClr val="bg1">
                  <a:lumMod val="10000"/>
                </a:schemeClr>
              </a:solidFill>
              <a:latin typeface="Myriad Pro"/>
              <a:cs typeface="Myanmar Text" panose="020B0502040204020203" pitchFamily="34" charset="0"/>
            </a:endParaRPr>
          </a:p>
        </p:txBody>
      </p:sp>
    </p:spTree>
    <p:extLst>
      <p:ext uri="{BB962C8B-B14F-4D97-AF65-F5344CB8AC3E}">
        <p14:creationId xmlns:p14="http://schemas.microsoft.com/office/powerpoint/2010/main" val="92712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49302E1-94D9-82B7-28EC-DD878CC9C088}"/>
              </a:ext>
            </a:extLst>
          </p:cNvPr>
          <p:cNvSpPr>
            <a:spLocks noGrp="1"/>
          </p:cNvSpPr>
          <p:nvPr>
            <p:ph type="title"/>
          </p:nvPr>
        </p:nvSpPr>
        <p:spPr>
          <a:xfrm>
            <a:off x="1317955" y="2293937"/>
            <a:ext cx="9642145" cy="744893"/>
          </a:xfrm>
        </p:spPr>
        <p:txBody>
          <a:bodyPr/>
          <a:lstStyle/>
          <a:p>
            <a:r>
              <a:rPr lang="es-CO"/>
              <a:t>Gracias</a:t>
            </a:r>
          </a:p>
        </p:txBody>
      </p:sp>
    </p:spTree>
    <p:extLst>
      <p:ext uri="{BB962C8B-B14F-4D97-AF65-F5344CB8AC3E}">
        <p14:creationId xmlns:p14="http://schemas.microsoft.com/office/powerpoint/2010/main" val="397228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6A1CC-4C1A-F48E-8503-17BF247B9834}"/>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93B7797F-EC76-AC1B-7F67-1870A081DDE2}"/>
              </a:ext>
            </a:extLst>
          </p:cNvPr>
          <p:cNvSpPr>
            <a:spLocks noGrp="1"/>
          </p:cNvSpPr>
          <p:nvPr>
            <p:ph type="title"/>
          </p:nvPr>
        </p:nvSpPr>
        <p:spPr>
          <a:xfrm>
            <a:off x="440255" y="322580"/>
            <a:ext cx="10429977" cy="571610"/>
          </a:xfrm>
        </p:spPr>
        <p:txBody>
          <a:bodyPr>
            <a:normAutofit fontScale="90000"/>
          </a:bodyPr>
          <a:lstStyle/>
          <a:p>
            <a:pPr algn="l"/>
            <a:r>
              <a:rPr lang="es-CO" sz="3600"/>
              <a:t>Evolución de las PQRSD</a:t>
            </a:r>
            <a:r>
              <a:rPr lang="es-CO"/>
              <a:t>A</a:t>
            </a:r>
            <a:endParaRPr lang="es-CO">
              <a:solidFill>
                <a:srgbClr val="035A93"/>
              </a:solidFill>
            </a:endParaRPr>
          </a:p>
        </p:txBody>
      </p:sp>
      <p:sp>
        <p:nvSpPr>
          <p:cNvPr id="3" name="Marcador de texto 1">
            <a:extLst>
              <a:ext uri="{FF2B5EF4-FFF2-40B4-BE49-F238E27FC236}">
                <a16:creationId xmlns:a16="http://schemas.microsoft.com/office/drawing/2014/main" id="{F80BEC44-E4CC-DB72-9F5E-9AED20E382C3}"/>
              </a:ext>
            </a:extLst>
          </p:cNvPr>
          <p:cNvSpPr txBox="1">
            <a:spLocks/>
          </p:cNvSpPr>
          <p:nvPr/>
        </p:nvSpPr>
        <p:spPr>
          <a:xfrm>
            <a:off x="6336634" y="2347030"/>
            <a:ext cx="4957392" cy="216393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0" hangingPunct="0">
              <a:defRPr/>
            </a:pPr>
            <a:r>
              <a:rPr lang="es-CO" altLang="es-CO" sz="1200">
                <a:solidFill>
                  <a:schemeClr val="tx1">
                    <a:lumMod val="65000"/>
                    <a:lumOff val="35000"/>
                  </a:schemeClr>
                </a:solidFill>
                <a:ea typeface="Verdana"/>
              </a:rPr>
              <a:t>En marzo de 2026 se recibieron</a:t>
            </a:r>
            <a:r>
              <a:rPr lang="es-CO" altLang="es-CO" sz="1600">
                <a:solidFill>
                  <a:schemeClr val="tx1">
                    <a:lumMod val="65000"/>
                    <a:lumOff val="35000"/>
                  </a:schemeClr>
                </a:solidFill>
                <a:ea typeface="Verdana"/>
              </a:rPr>
              <a:t> </a:t>
            </a:r>
            <a:r>
              <a:rPr lang="es-CO" altLang="es-CO" sz="1600" b="1">
                <a:solidFill>
                  <a:srgbClr val="006397"/>
                </a:solidFill>
                <a:ea typeface="Verdana"/>
              </a:rPr>
              <a:t>180  </a:t>
            </a:r>
            <a:r>
              <a:rPr lang="es-CO" altLang="es-CO" sz="1200">
                <a:solidFill>
                  <a:schemeClr val="tx1">
                    <a:lumMod val="65000"/>
                    <a:lumOff val="35000"/>
                  </a:schemeClr>
                </a:solidFill>
                <a:ea typeface="Verdana"/>
              </a:rPr>
              <a:t>PQRSDA, </a:t>
            </a:r>
            <a:r>
              <a:rPr lang="es-CO" altLang="es-CO" sz="1200" b="1">
                <a:solidFill>
                  <a:srgbClr val="92D050"/>
                </a:solidFill>
                <a:ea typeface="Verdana"/>
              </a:rPr>
              <a:t>26%</a:t>
            </a:r>
            <a:r>
              <a:rPr lang="es-CO" altLang="es-CO" sz="1200" b="1">
                <a:solidFill>
                  <a:schemeClr val="tx1">
                    <a:lumMod val="65000"/>
                    <a:lumOff val="35000"/>
                  </a:schemeClr>
                </a:solidFill>
                <a:ea typeface="Verdana"/>
              </a:rPr>
              <a:t> </a:t>
            </a:r>
            <a:r>
              <a:rPr lang="es-CO" altLang="es-CO" sz="1200">
                <a:solidFill>
                  <a:schemeClr val="tx1">
                    <a:lumMod val="65000"/>
                    <a:lumOff val="35000"/>
                  </a:schemeClr>
                </a:solidFill>
                <a:ea typeface="Verdana"/>
              </a:rPr>
              <a:t>menos que en marzo de 2025 y </a:t>
            </a:r>
            <a:r>
              <a:rPr lang="es-CO" altLang="es-CO" sz="1200" b="1">
                <a:solidFill>
                  <a:srgbClr val="92D050"/>
                </a:solidFill>
                <a:ea typeface="Verdana"/>
              </a:rPr>
              <a:t>18%</a:t>
            </a:r>
            <a:r>
              <a:rPr lang="es-CO" altLang="es-CO" sz="1200" b="1">
                <a:solidFill>
                  <a:schemeClr val="tx1">
                    <a:lumMod val="65000"/>
                    <a:lumOff val="35000"/>
                  </a:schemeClr>
                </a:solidFill>
                <a:ea typeface="Verdana"/>
              </a:rPr>
              <a:t> </a:t>
            </a:r>
            <a:r>
              <a:rPr lang="es-CO" altLang="es-CO" sz="1200">
                <a:solidFill>
                  <a:schemeClr val="tx1">
                    <a:lumMod val="65000"/>
                    <a:lumOff val="35000"/>
                  </a:schemeClr>
                </a:solidFill>
                <a:ea typeface="Verdana"/>
              </a:rPr>
              <a:t>menos que el promedio del último año.</a:t>
            </a:r>
          </a:p>
          <a:p>
            <a:pPr algn="just" eaLnBrk="0" hangingPunct="0">
              <a:defRPr/>
            </a:pPr>
            <a:r>
              <a:rPr lang="es-CO" altLang="es-CO" sz="1200">
                <a:solidFill>
                  <a:schemeClr val="tx1">
                    <a:lumMod val="65000"/>
                    <a:lumOff val="35000"/>
                  </a:schemeClr>
                </a:solidFill>
                <a:ea typeface="Verdana"/>
              </a:rPr>
              <a:t>Durante este periodo se identificó un (1) ciudadano con algún tipo de discapacidad.</a:t>
            </a:r>
          </a:p>
          <a:p>
            <a:pPr algn="just" eaLnBrk="0" hangingPunct="0">
              <a:defRPr/>
            </a:pPr>
            <a:r>
              <a:rPr lang="es-MX" altLang="es-CO" sz="1200">
                <a:solidFill>
                  <a:schemeClr val="tx1">
                    <a:lumMod val="65000"/>
                    <a:lumOff val="35000"/>
                  </a:schemeClr>
                </a:solidFill>
                <a:ea typeface="Verdana"/>
              </a:rPr>
              <a:t>El tiempo promedio de respuesta fue inferior a </a:t>
            </a:r>
            <a:r>
              <a:rPr lang="es-MX" altLang="es-CO" sz="1200" b="1">
                <a:solidFill>
                  <a:schemeClr val="tx1">
                    <a:lumMod val="65000"/>
                    <a:lumOff val="35000"/>
                  </a:schemeClr>
                </a:solidFill>
                <a:ea typeface="Verdana"/>
              </a:rPr>
              <a:t>cinco (5) días hábiles </a:t>
            </a:r>
            <a:r>
              <a:rPr lang="es-MX" altLang="es-CO" sz="1200">
                <a:solidFill>
                  <a:schemeClr val="tx1">
                    <a:lumMod val="65000"/>
                    <a:lumOff val="35000"/>
                  </a:schemeClr>
                </a:solidFill>
                <a:ea typeface="Verdana"/>
              </a:rPr>
              <a:t>y todas las peticiones fueron atendidas dentro de los términos legales.</a:t>
            </a:r>
          </a:p>
        </p:txBody>
      </p:sp>
      <p:pic>
        <p:nvPicPr>
          <p:cNvPr id="1025" name="Picture 1">
            <a:extLst>
              <a:ext uri="{FF2B5EF4-FFF2-40B4-BE49-F238E27FC236}">
                <a16:creationId xmlns:a16="http://schemas.microsoft.com/office/drawing/2014/main" id="{997EEEA6-BD56-E1BB-0404-76BA79689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973" y="1767768"/>
            <a:ext cx="5046613" cy="302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40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EFF33-08E7-BB9A-45BE-47651B4378C7}"/>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960F2335-969B-7149-8EEB-115481A83D98}"/>
              </a:ext>
            </a:extLst>
          </p:cNvPr>
          <p:cNvSpPr>
            <a:spLocks noGrp="1"/>
          </p:cNvSpPr>
          <p:nvPr>
            <p:ph type="title"/>
          </p:nvPr>
        </p:nvSpPr>
        <p:spPr>
          <a:xfrm>
            <a:off x="261534" y="180975"/>
            <a:ext cx="10429977" cy="571610"/>
          </a:xfrm>
        </p:spPr>
        <p:txBody>
          <a:bodyPr>
            <a:normAutofit fontScale="90000"/>
          </a:bodyPr>
          <a:lstStyle/>
          <a:p>
            <a:pPr algn="l"/>
            <a:r>
              <a:rPr lang="es-MX" sz="3600"/>
              <a:t>Canales utilizados de atención al ciudadano</a:t>
            </a:r>
            <a:endParaRPr lang="es-CO">
              <a:solidFill>
                <a:srgbClr val="035A93"/>
              </a:solidFill>
            </a:endParaRPr>
          </a:p>
        </p:txBody>
      </p:sp>
      <p:pic>
        <p:nvPicPr>
          <p:cNvPr id="3" name="Imagen 2">
            <a:extLst>
              <a:ext uri="{FF2B5EF4-FFF2-40B4-BE49-F238E27FC236}">
                <a16:creationId xmlns:a16="http://schemas.microsoft.com/office/drawing/2014/main" id="{F78F16D9-1043-4A4A-A6BD-6427A8D6DF2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t="4853"/>
          <a:stretch>
            <a:fillRect/>
          </a:stretch>
        </p:blipFill>
        <p:spPr>
          <a:xfrm>
            <a:off x="331163" y="790255"/>
            <a:ext cx="7098338" cy="3183750"/>
          </a:xfrm>
          <a:prstGeom prst="rect">
            <a:avLst/>
          </a:prstGeom>
        </p:spPr>
      </p:pic>
      <p:sp>
        <p:nvSpPr>
          <p:cNvPr id="5" name="Marcador de texto 1">
            <a:extLst>
              <a:ext uri="{FF2B5EF4-FFF2-40B4-BE49-F238E27FC236}">
                <a16:creationId xmlns:a16="http://schemas.microsoft.com/office/drawing/2014/main" id="{BBB312C6-10AC-3734-A7F3-02977F54F9AA}"/>
              </a:ext>
            </a:extLst>
          </p:cNvPr>
          <p:cNvSpPr txBox="1">
            <a:spLocks/>
          </p:cNvSpPr>
          <p:nvPr/>
        </p:nvSpPr>
        <p:spPr>
          <a:xfrm>
            <a:off x="514179" y="6381750"/>
            <a:ext cx="10658646" cy="4033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altLang="es-CO" sz="1000" b="1" i="1">
                <a:solidFill>
                  <a:schemeClr val="tx1">
                    <a:lumMod val="65000"/>
                    <a:lumOff val="35000"/>
                  </a:schemeClr>
                </a:solidFill>
              </a:rPr>
              <a:t>Nota: </a:t>
            </a:r>
            <a:r>
              <a:rPr lang="es-MX" sz="1000">
                <a:solidFill>
                  <a:schemeClr val="tx1">
                    <a:lumMod val="65000"/>
                    <a:lumOff val="35000"/>
                  </a:schemeClr>
                </a:solidFill>
              </a:rPr>
              <a:t>La página web </a:t>
            </a:r>
            <a:r>
              <a:rPr lang="es-MX" sz="1000">
                <a:hlinkClick r:id="rId4"/>
              </a:rPr>
              <a:t>www.fogafin.gov.co</a:t>
            </a:r>
            <a:r>
              <a:rPr lang="es-MX" sz="1000"/>
              <a:t> </a:t>
            </a:r>
            <a:r>
              <a:rPr lang="es-MX" sz="1000">
                <a:solidFill>
                  <a:schemeClr val="tx1">
                    <a:lumMod val="65000"/>
                    <a:lumOff val="35000"/>
                  </a:schemeClr>
                </a:solidFill>
              </a:rPr>
              <a:t>cuenta con herramientas de apoyo a la lectura, alineadas en los términos de compatibilidad y accesibilidad establecidos en la Resolución 1519 de MinTIC (2020).</a:t>
            </a:r>
          </a:p>
        </p:txBody>
      </p:sp>
      <p:pic>
        <p:nvPicPr>
          <p:cNvPr id="11" name="Imagen 10">
            <a:extLst>
              <a:ext uri="{FF2B5EF4-FFF2-40B4-BE49-F238E27FC236}">
                <a16:creationId xmlns:a16="http://schemas.microsoft.com/office/drawing/2014/main" id="{544A2440-E7FC-63B1-A304-FED40EAA1AE0}"/>
              </a:ext>
            </a:extLst>
          </p:cNvPr>
          <p:cNvPicPr>
            <a:picLocks noChangeAspect="1"/>
          </p:cNvPicPr>
          <p:nvPr/>
        </p:nvPicPr>
        <p:blipFill>
          <a:blip r:embed="rId5"/>
          <a:srcRect l="10510" t="16760"/>
          <a:stretch>
            <a:fillRect/>
          </a:stretch>
        </p:blipFill>
        <p:spPr>
          <a:xfrm>
            <a:off x="8519007" y="1095576"/>
            <a:ext cx="2333225" cy="1984037"/>
          </a:xfrm>
          <a:prstGeom prst="rect">
            <a:avLst/>
          </a:prstGeom>
        </p:spPr>
      </p:pic>
      <p:sp>
        <p:nvSpPr>
          <p:cNvPr id="4" name="Marcador de texto 1">
            <a:extLst>
              <a:ext uri="{FF2B5EF4-FFF2-40B4-BE49-F238E27FC236}">
                <a16:creationId xmlns:a16="http://schemas.microsoft.com/office/drawing/2014/main" id="{88A12AC2-B4EB-B44D-41FC-EF7FC18A18D6}"/>
              </a:ext>
            </a:extLst>
          </p:cNvPr>
          <p:cNvSpPr txBox="1">
            <a:spLocks/>
          </p:cNvSpPr>
          <p:nvPr/>
        </p:nvSpPr>
        <p:spPr>
          <a:xfrm>
            <a:off x="514179" y="4056802"/>
            <a:ext cx="10830096" cy="225534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300">
                <a:solidFill>
                  <a:schemeClr val="tx1">
                    <a:lumMod val="65000"/>
                    <a:lumOff val="35000"/>
                  </a:schemeClr>
                </a:solidFill>
              </a:rPr>
              <a:t>La distribución de los medios utilizados por los ciudadanos para comunicarse con Fogafín durante el periodo analizado muestra una alta </a:t>
            </a:r>
            <a:r>
              <a:rPr lang="es-MX" sz="1500" b="1">
                <a:solidFill>
                  <a:srgbClr val="006397"/>
                </a:solidFill>
              </a:rPr>
              <a:t>preferencia por los canales digitales y no presenciales</a:t>
            </a:r>
            <a:r>
              <a:rPr lang="es-MX" sz="1400">
                <a:solidFill>
                  <a:schemeClr val="tx1">
                    <a:lumMod val="65000"/>
                    <a:lumOff val="35000"/>
                  </a:schemeClr>
                </a:solidFill>
              </a:rPr>
              <a:t>. </a:t>
            </a:r>
            <a:r>
              <a:rPr lang="es-MX" sz="1300">
                <a:solidFill>
                  <a:schemeClr val="tx1">
                    <a:lumMod val="65000"/>
                    <a:lumOff val="35000"/>
                  </a:schemeClr>
                </a:solidFill>
              </a:rPr>
              <a:t>En este sentido, el correo electrónico se consolidó como el principal canal de comunicación, al concentrar el</a:t>
            </a:r>
            <a:r>
              <a:rPr lang="es-MX" sz="1400">
                <a:solidFill>
                  <a:schemeClr val="tx1">
                    <a:lumMod val="65000"/>
                    <a:lumOff val="35000"/>
                  </a:schemeClr>
                </a:solidFill>
              </a:rPr>
              <a:t> </a:t>
            </a:r>
            <a:r>
              <a:rPr lang="es-MX" sz="1400" b="1">
                <a:solidFill>
                  <a:srgbClr val="006397"/>
                </a:solidFill>
              </a:rPr>
              <a:t>52,78% </a:t>
            </a:r>
            <a:r>
              <a:rPr lang="es-MX" sz="1300">
                <a:solidFill>
                  <a:schemeClr val="tx1">
                    <a:lumMod val="65000"/>
                    <a:lumOff val="35000"/>
                  </a:schemeClr>
                </a:solidFill>
              </a:rPr>
              <a:t>de las atenciones, equivalente a 95 solicitudes. Le siguió la atención telefónica, con el 35,00% (63 solicitudes), evidenciando una participación significativa de los canales de contacto directo e inmediato.</a:t>
            </a:r>
          </a:p>
          <a:p>
            <a:pPr marL="0" indent="0" algn="just">
              <a:buNone/>
            </a:pPr>
            <a:r>
              <a:rPr lang="es-MX" sz="1300">
                <a:solidFill>
                  <a:schemeClr val="tx1">
                    <a:lumMod val="65000"/>
                    <a:lumOff val="35000"/>
                  </a:schemeClr>
                </a:solidFill>
              </a:rPr>
              <a:t>Otros medios registraron una menor participación, como el chat, con el </a:t>
            </a:r>
            <a:r>
              <a:rPr lang="es-MX" sz="1300" b="1">
                <a:solidFill>
                  <a:schemeClr val="tx1">
                    <a:lumMod val="65000"/>
                    <a:lumOff val="35000"/>
                  </a:schemeClr>
                </a:solidFill>
              </a:rPr>
              <a:t>6,11% </a:t>
            </a:r>
            <a:r>
              <a:rPr lang="es-MX" sz="1300">
                <a:solidFill>
                  <a:schemeClr val="tx1">
                    <a:lumMod val="65000"/>
                    <a:lumOff val="35000"/>
                  </a:schemeClr>
                </a:solidFill>
              </a:rPr>
              <a:t>(11 solicitudes), la atención presencial con el 2,22 % (4 solicitudes), la carta física también con el 2,22 % (4 solicitudes), y el buzón de PQSD del portal web, que representó el 1,67 % del total (3 solicitudes).</a:t>
            </a:r>
          </a:p>
          <a:p>
            <a:pPr marL="0" indent="0" algn="just">
              <a:buNone/>
            </a:pPr>
            <a:r>
              <a:rPr lang="es-MX" sz="1300">
                <a:solidFill>
                  <a:schemeClr val="tx1">
                    <a:lumMod val="65000"/>
                    <a:lumOff val="35000"/>
                  </a:schemeClr>
                </a:solidFill>
              </a:rPr>
              <a:t>Al analizar los resultados de manera agregada, se observa que el </a:t>
            </a:r>
            <a:r>
              <a:rPr lang="es-MX" sz="1300" b="1">
                <a:solidFill>
                  <a:schemeClr val="tx1">
                    <a:lumMod val="65000"/>
                    <a:lumOff val="35000"/>
                  </a:schemeClr>
                </a:solidFill>
              </a:rPr>
              <a:t>56,67%</a:t>
            </a:r>
            <a:r>
              <a:rPr lang="es-MX" sz="1300">
                <a:solidFill>
                  <a:schemeClr val="tx1">
                    <a:lumMod val="65000"/>
                    <a:lumOff val="35000"/>
                  </a:schemeClr>
                </a:solidFill>
              </a:rPr>
              <a:t> de las atenciones (102 solicitudes) se gestionó a través de canales escritos —correo electrónico, portal web y carta física—, mientras que el </a:t>
            </a:r>
            <a:r>
              <a:rPr lang="es-MX" sz="1300" b="1">
                <a:solidFill>
                  <a:schemeClr val="tx1">
                    <a:lumMod val="65000"/>
                    <a:lumOff val="35000"/>
                  </a:schemeClr>
                </a:solidFill>
              </a:rPr>
              <a:t>43,33%</a:t>
            </a:r>
            <a:r>
              <a:rPr lang="es-MX" sz="1300">
                <a:solidFill>
                  <a:schemeClr val="tx1">
                    <a:lumMod val="65000"/>
                    <a:lumOff val="35000"/>
                  </a:schemeClr>
                </a:solidFill>
              </a:rPr>
              <a:t> (78 solicitudes) correspondió a canales verbales e inmediatos, tales como la atención telefónica, presencial y el chat. Esta distribución evidencia una marcada inclinación de los ciudadanos hacia los mecanismos escritos para la radicación de sus requerimientos, lo cual constituye un insumo relevante para el fortalecimiento y optimización de estos canales de atención.</a:t>
            </a:r>
            <a:endParaRPr lang="es-MX" altLang="es-CO" sz="1300">
              <a:solidFill>
                <a:schemeClr val="tx1">
                  <a:lumMod val="65000"/>
                  <a:lumOff val="35000"/>
                </a:schemeClr>
              </a:solidFill>
            </a:endParaRPr>
          </a:p>
        </p:txBody>
      </p:sp>
    </p:spTree>
    <p:extLst>
      <p:ext uri="{BB962C8B-B14F-4D97-AF65-F5344CB8AC3E}">
        <p14:creationId xmlns:p14="http://schemas.microsoft.com/office/powerpoint/2010/main" val="199803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57668-F3E9-2C2B-D008-329F44C65A0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71EEBAB-E48A-1D73-7237-CF78BE61B9E2}"/>
              </a:ext>
            </a:extLst>
          </p:cNvPr>
          <p:cNvPicPr>
            <a:picLocks noChangeAspect="1"/>
          </p:cNvPicPr>
          <p:nvPr/>
        </p:nvPicPr>
        <p:blipFill>
          <a:blip r:embed="rId2"/>
          <a:stretch>
            <a:fillRect/>
          </a:stretch>
        </p:blipFill>
        <p:spPr>
          <a:xfrm>
            <a:off x="362479" y="969293"/>
            <a:ext cx="7962371" cy="4505108"/>
          </a:xfrm>
          <a:prstGeom prst="rect">
            <a:avLst/>
          </a:prstGeom>
        </p:spPr>
      </p:pic>
      <p:sp>
        <p:nvSpPr>
          <p:cNvPr id="6" name="Título 5">
            <a:extLst>
              <a:ext uri="{FF2B5EF4-FFF2-40B4-BE49-F238E27FC236}">
                <a16:creationId xmlns:a16="http://schemas.microsoft.com/office/drawing/2014/main" id="{9B225950-402C-2F3F-4114-F09AAEECFC3E}"/>
              </a:ext>
            </a:extLst>
          </p:cNvPr>
          <p:cNvSpPr>
            <a:spLocks noGrp="1"/>
          </p:cNvSpPr>
          <p:nvPr>
            <p:ph type="title"/>
          </p:nvPr>
        </p:nvSpPr>
        <p:spPr>
          <a:xfrm>
            <a:off x="362479" y="141038"/>
            <a:ext cx="10429977" cy="571610"/>
          </a:xfrm>
        </p:spPr>
        <p:txBody>
          <a:bodyPr>
            <a:normAutofit fontScale="90000"/>
          </a:bodyPr>
          <a:lstStyle/>
          <a:p>
            <a:pPr algn="l"/>
            <a:r>
              <a:rPr lang="es-MX" sz="3600"/>
              <a:t>Temas consultados en los canales</a:t>
            </a:r>
            <a:endParaRPr lang="es-CO">
              <a:solidFill>
                <a:srgbClr val="035A93"/>
              </a:solidFill>
            </a:endParaRPr>
          </a:p>
        </p:txBody>
      </p:sp>
      <p:sp>
        <p:nvSpPr>
          <p:cNvPr id="3" name="CuadroTexto 2">
            <a:extLst>
              <a:ext uri="{FF2B5EF4-FFF2-40B4-BE49-F238E27FC236}">
                <a16:creationId xmlns:a16="http://schemas.microsoft.com/office/drawing/2014/main" id="{6E216BDC-5F0F-5E7B-442A-EABA35C96DD2}"/>
              </a:ext>
            </a:extLst>
          </p:cNvPr>
          <p:cNvSpPr txBox="1"/>
          <p:nvPr/>
        </p:nvSpPr>
        <p:spPr>
          <a:xfrm>
            <a:off x="362479" y="5673008"/>
            <a:ext cx="10806794" cy="646331"/>
          </a:xfrm>
          <a:prstGeom prst="rect">
            <a:avLst/>
          </a:prstGeom>
          <a:noFill/>
        </p:spPr>
        <p:txBody>
          <a:bodyPr wrap="square" rtlCol="0">
            <a:spAutoFit/>
          </a:bodyPr>
          <a:lstStyle/>
          <a:p>
            <a:pPr algn="just" eaLnBrk="0" hangingPunct="0">
              <a:buClr>
                <a:srgbClr val="00609C"/>
              </a:buClr>
              <a:tabLst>
                <a:tab pos="177800" algn="l"/>
              </a:tabLst>
            </a:pPr>
            <a:r>
              <a:rPr lang="es-ES_tradnl" altLang="es-CO" sz="900" b="1">
                <a:solidFill>
                  <a:srgbClr val="006397"/>
                </a:solidFill>
              </a:rPr>
              <a:t>Tipología de solicitudes atendidas</a:t>
            </a:r>
          </a:p>
          <a:p>
            <a:pPr marL="171450" indent="-171450" algn="just" eaLnBrk="0" hangingPunct="0">
              <a:buClr>
                <a:srgbClr val="00609C"/>
              </a:buClr>
              <a:buFont typeface="Wingdings" panose="05000000000000000000" pitchFamily="2" charset="2"/>
              <a:buChar char="ü"/>
              <a:tabLst>
                <a:tab pos="177800" algn="l"/>
              </a:tabLst>
            </a:pPr>
            <a:r>
              <a:rPr lang="es-ES_tradnl" altLang="es-CO" sz="900" b="1">
                <a:solidFill>
                  <a:prstClr val="white">
                    <a:lumMod val="50000"/>
                  </a:prstClr>
                </a:solidFill>
              </a:rPr>
              <a:t>Fogafín no competente </a:t>
            </a:r>
            <a:r>
              <a:rPr lang="es-ES_tradnl" altLang="es-CO" sz="900">
                <a:solidFill>
                  <a:prstClr val="white">
                    <a:lumMod val="50000"/>
                  </a:prstClr>
                </a:solidFill>
              </a:rPr>
              <a:t>hace referencia a aquellas solicitudes donde el Fondo no tiene injerencia, sin embargo, se les da el trámite pertinente.</a:t>
            </a:r>
          </a:p>
          <a:p>
            <a:pPr marL="171450" indent="-171450" algn="just" eaLnBrk="0" hangingPunct="0">
              <a:buClr>
                <a:srgbClr val="00609C"/>
              </a:buClr>
              <a:buFont typeface="Wingdings" panose="05000000000000000000" pitchFamily="2" charset="2"/>
              <a:buChar char="ü"/>
              <a:tabLst>
                <a:tab pos="177800" algn="l"/>
              </a:tabLst>
            </a:pPr>
            <a:r>
              <a:rPr lang="es-ES_tradnl" altLang="es-CO" sz="900" b="1">
                <a:solidFill>
                  <a:prstClr val="white">
                    <a:lumMod val="50000"/>
                  </a:prstClr>
                </a:solidFill>
              </a:rPr>
              <a:t>Petición incompleta </a:t>
            </a:r>
            <a:r>
              <a:rPr lang="es-ES_tradnl" altLang="es-CO" sz="900">
                <a:solidFill>
                  <a:prstClr val="white">
                    <a:lumMod val="50000"/>
                  </a:prstClr>
                </a:solidFill>
              </a:rPr>
              <a:t>hace referencia a aquellas solicitudes que se radicaron sin el contenido mínimo requerido para su atención (Arts. 16 y 17 Ley 1755 de 2015).</a:t>
            </a:r>
          </a:p>
          <a:p>
            <a:pPr marL="171450" indent="-171450" algn="just" eaLnBrk="0" hangingPunct="0">
              <a:buClr>
                <a:srgbClr val="00609C"/>
              </a:buClr>
              <a:buFont typeface="Wingdings" panose="05000000000000000000" pitchFamily="2" charset="2"/>
              <a:buChar char="ü"/>
              <a:tabLst>
                <a:tab pos="177800" algn="l"/>
              </a:tabLst>
            </a:pPr>
            <a:r>
              <a:rPr lang="es-ES_tradnl" altLang="es-CO" sz="900" b="1">
                <a:solidFill>
                  <a:prstClr val="white">
                    <a:lumMod val="50000"/>
                  </a:prstClr>
                </a:solidFill>
              </a:rPr>
              <a:t>Competencia de Fogafín </a:t>
            </a:r>
            <a:r>
              <a:rPr lang="es-ES_tradnl" altLang="es-CO" sz="900">
                <a:solidFill>
                  <a:prstClr val="white">
                    <a:lumMod val="50000"/>
                  </a:prstClr>
                </a:solidFill>
              </a:rPr>
              <a:t>corresponden a las solicitudes de información sobre alivios de cartera, cobertura del Seguro de Depósitos, información general de la entidad, entre otros. </a:t>
            </a:r>
            <a:endParaRPr lang="es-CO" sz="1200"/>
          </a:p>
        </p:txBody>
      </p:sp>
      <p:sp>
        <p:nvSpPr>
          <p:cNvPr id="2" name="Marcador de texto 1">
            <a:extLst>
              <a:ext uri="{FF2B5EF4-FFF2-40B4-BE49-F238E27FC236}">
                <a16:creationId xmlns:a16="http://schemas.microsoft.com/office/drawing/2014/main" id="{A4D11E41-8C4A-CAC1-4E1E-37A89E037460}"/>
              </a:ext>
            </a:extLst>
          </p:cNvPr>
          <p:cNvSpPr txBox="1">
            <a:spLocks/>
          </p:cNvSpPr>
          <p:nvPr/>
        </p:nvSpPr>
        <p:spPr>
          <a:xfrm>
            <a:off x="5401263" y="1193099"/>
            <a:ext cx="5847173" cy="33128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hangingPunct="0">
              <a:buClr>
                <a:srgbClr val="00609C"/>
              </a:buClr>
              <a:buNone/>
              <a:tabLst>
                <a:tab pos="180975" algn="l"/>
              </a:tabLst>
            </a:pPr>
            <a:r>
              <a:rPr lang="es-MX" altLang="es-CO" sz="1200">
                <a:solidFill>
                  <a:schemeClr val="tx1">
                    <a:lumMod val="65000"/>
                    <a:lumOff val="35000"/>
                  </a:schemeClr>
                </a:solidFill>
              </a:rPr>
              <a:t>Del total de las </a:t>
            </a:r>
            <a:r>
              <a:rPr lang="es-MX" altLang="es-CO" sz="1400" b="1">
                <a:solidFill>
                  <a:srgbClr val="006397"/>
                </a:solidFill>
              </a:rPr>
              <a:t>180 PQRSDA atendidas</a:t>
            </a:r>
            <a:r>
              <a:rPr lang="es-MX" altLang="es-CO" sz="1200">
                <a:solidFill>
                  <a:schemeClr val="tx1">
                    <a:lumMod val="65000"/>
                    <a:lumOff val="35000"/>
                  </a:schemeClr>
                </a:solidFill>
              </a:rPr>
              <a:t>, el </a:t>
            </a:r>
            <a:r>
              <a:rPr lang="es-MX" altLang="es-CO" sz="1200" b="1">
                <a:solidFill>
                  <a:schemeClr val="tx1">
                    <a:lumMod val="65000"/>
                    <a:lumOff val="35000"/>
                  </a:schemeClr>
                </a:solidFill>
              </a:rPr>
              <a:t>46,67%</a:t>
            </a:r>
            <a:r>
              <a:rPr lang="es-MX" altLang="es-CO" sz="1200">
                <a:solidFill>
                  <a:schemeClr val="tx1">
                    <a:lumMod val="65000"/>
                    <a:lumOff val="35000"/>
                  </a:schemeClr>
                </a:solidFill>
              </a:rPr>
              <a:t> (84 solicitudes) correspondió a casos en los que </a:t>
            </a:r>
            <a:r>
              <a:rPr lang="es-MX" altLang="es-CO" sz="1200" i="1">
                <a:solidFill>
                  <a:schemeClr val="tx1">
                    <a:lumMod val="65000"/>
                    <a:lumOff val="35000"/>
                  </a:schemeClr>
                </a:solidFill>
              </a:rPr>
              <a:t>Fogafín no era la entidad competente</a:t>
            </a:r>
            <a:r>
              <a:rPr lang="es-MX" altLang="es-CO" sz="1200">
                <a:solidFill>
                  <a:schemeClr val="tx1">
                    <a:lumMod val="65000"/>
                    <a:lumOff val="35000"/>
                  </a:schemeClr>
                </a:solidFill>
              </a:rPr>
              <a:t>, consolidándose como la tipología con mayor participación durante el periodo analizado. En segundo lugar, se ubicaron las solicitudes de </a:t>
            </a:r>
            <a:r>
              <a:rPr lang="es-MX" altLang="es-CO" sz="1200" i="1">
                <a:solidFill>
                  <a:schemeClr val="tx1">
                    <a:lumMod val="65000"/>
                    <a:lumOff val="35000"/>
                  </a:schemeClr>
                </a:solidFill>
              </a:rPr>
              <a:t>levantamiento de gravámenes</a:t>
            </a:r>
            <a:r>
              <a:rPr lang="es-MX" altLang="es-CO" sz="1200">
                <a:solidFill>
                  <a:schemeClr val="tx1">
                    <a:lumMod val="65000"/>
                    <a:lumOff val="35000"/>
                  </a:schemeClr>
                </a:solidFill>
              </a:rPr>
              <a:t>, que representaron el </a:t>
            </a:r>
            <a:r>
              <a:rPr lang="es-MX" altLang="es-CO" sz="1200" b="1">
                <a:solidFill>
                  <a:schemeClr val="tx1">
                    <a:lumMod val="65000"/>
                    <a:lumOff val="35000"/>
                  </a:schemeClr>
                </a:solidFill>
              </a:rPr>
              <a:t>18,33%</a:t>
            </a:r>
            <a:r>
              <a:rPr lang="es-MX" altLang="es-CO" sz="1200">
                <a:solidFill>
                  <a:schemeClr val="tx1">
                    <a:lumMod val="65000"/>
                    <a:lumOff val="35000"/>
                  </a:schemeClr>
                </a:solidFill>
              </a:rPr>
              <a:t> del total (33 solicitudes).</a:t>
            </a:r>
          </a:p>
          <a:p>
            <a:pPr marL="0" indent="0" algn="just" eaLnBrk="0" hangingPunct="0">
              <a:buClr>
                <a:srgbClr val="00609C"/>
              </a:buClr>
              <a:buNone/>
              <a:tabLst>
                <a:tab pos="180975" algn="l"/>
              </a:tabLst>
            </a:pPr>
            <a:r>
              <a:rPr lang="es-MX" altLang="es-CO" sz="1200">
                <a:solidFill>
                  <a:schemeClr val="tx1">
                    <a:lumMod val="65000"/>
                    <a:lumOff val="35000"/>
                  </a:schemeClr>
                </a:solidFill>
              </a:rPr>
              <a:t>Asimismo, el </a:t>
            </a:r>
            <a:r>
              <a:rPr lang="es-MX" altLang="es-CO" sz="1200" b="1">
                <a:solidFill>
                  <a:schemeClr val="tx1">
                    <a:lumMod val="65000"/>
                    <a:lumOff val="35000"/>
                  </a:schemeClr>
                </a:solidFill>
              </a:rPr>
              <a:t>12,22% </a:t>
            </a:r>
            <a:r>
              <a:rPr lang="es-MX" altLang="es-CO" sz="1200">
                <a:solidFill>
                  <a:schemeClr val="tx1">
                    <a:lumMod val="65000"/>
                    <a:lumOff val="35000"/>
                  </a:schemeClr>
                </a:solidFill>
              </a:rPr>
              <a:t>(22 solicitudes) estuvo relacionado con requerimientos de </a:t>
            </a:r>
            <a:r>
              <a:rPr lang="es-MX" altLang="es-CO" sz="1200" i="1">
                <a:solidFill>
                  <a:schemeClr val="tx1">
                    <a:lumMod val="65000"/>
                    <a:lumOff val="35000"/>
                  </a:schemeClr>
                </a:solidFill>
              </a:rPr>
              <a:t>información sobre procesos liquidatarios</a:t>
            </a:r>
            <a:r>
              <a:rPr lang="es-MX" altLang="es-CO" sz="1200">
                <a:solidFill>
                  <a:schemeClr val="tx1">
                    <a:lumMod val="65000"/>
                    <a:lumOff val="35000"/>
                  </a:schemeClr>
                </a:solidFill>
              </a:rPr>
              <a:t>, mientras que el</a:t>
            </a:r>
            <a:r>
              <a:rPr lang="es-MX" altLang="es-CO" sz="1200" b="1">
                <a:solidFill>
                  <a:schemeClr val="tx1">
                    <a:lumMod val="65000"/>
                    <a:lumOff val="35000"/>
                  </a:schemeClr>
                </a:solidFill>
              </a:rPr>
              <a:t> 9,44% </a:t>
            </a:r>
            <a:r>
              <a:rPr lang="es-MX" altLang="es-CO" sz="1200">
                <a:solidFill>
                  <a:schemeClr val="tx1">
                    <a:lumMod val="65000"/>
                    <a:lumOff val="35000"/>
                  </a:schemeClr>
                </a:solidFill>
              </a:rPr>
              <a:t>(17 solicitudes) correspondió a consultas asociadas al </a:t>
            </a:r>
            <a:r>
              <a:rPr lang="es-MX" altLang="es-CO" sz="1200" i="1">
                <a:solidFill>
                  <a:schemeClr val="tx1">
                    <a:lumMod val="65000"/>
                    <a:lumOff val="35000"/>
                  </a:schemeClr>
                </a:solidFill>
              </a:rPr>
              <a:t>Seguro de Depósitos</a:t>
            </a:r>
            <a:r>
              <a:rPr lang="es-MX" altLang="es-CO" sz="1200">
                <a:solidFill>
                  <a:schemeClr val="tx1">
                    <a:lumMod val="65000"/>
                    <a:lumOff val="35000"/>
                  </a:schemeClr>
                </a:solidFill>
              </a:rPr>
              <a:t>. Por su parte, el </a:t>
            </a:r>
            <a:r>
              <a:rPr lang="es-MX" altLang="es-CO" sz="1200" b="1">
                <a:solidFill>
                  <a:schemeClr val="tx1">
                    <a:lumMod val="65000"/>
                    <a:lumOff val="35000"/>
                  </a:schemeClr>
                </a:solidFill>
              </a:rPr>
              <a:t>8,89%</a:t>
            </a:r>
            <a:r>
              <a:rPr lang="es-MX" altLang="es-CO" sz="1200">
                <a:solidFill>
                  <a:schemeClr val="tx1">
                    <a:lumMod val="65000"/>
                    <a:lumOff val="35000"/>
                  </a:schemeClr>
                </a:solidFill>
              </a:rPr>
              <a:t> (16 solicitudes) se vinculó con consultas de </a:t>
            </a:r>
            <a:r>
              <a:rPr lang="es-MX" altLang="es-CO" sz="1200" i="1">
                <a:solidFill>
                  <a:schemeClr val="tx1">
                    <a:lumMod val="65000"/>
                    <a:lumOff val="35000"/>
                  </a:schemeClr>
                </a:solidFill>
              </a:rPr>
              <a:t>información general sobre </a:t>
            </a:r>
            <a:r>
              <a:rPr lang="es-MX" altLang="es-CO" sz="1200" i="1" err="1">
                <a:solidFill>
                  <a:schemeClr val="tx1">
                    <a:lumMod val="65000"/>
                    <a:lumOff val="35000"/>
                  </a:schemeClr>
                </a:solidFill>
              </a:rPr>
              <a:t>Fogafín</a:t>
            </a:r>
            <a:r>
              <a:rPr lang="es-MX" altLang="es-CO" sz="1200">
                <a:solidFill>
                  <a:schemeClr val="tx1">
                    <a:lumMod val="65000"/>
                    <a:lumOff val="35000"/>
                  </a:schemeClr>
                </a:solidFill>
              </a:rPr>
              <a:t>.</a:t>
            </a:r>
          </a:p>
          <a:p>
            <a:pPr marL="0" indent="0" algn="just" eaLnBrk="0" hangingPunct="0">
              <a:buClr>
                <a:srgbClr val="00609C"/>
              </a:buClr>
              <a:buNone/>
              <a:tabLst>
                <a:tab pos="180975" algn="l"/>
              </a:tabLst>
            </a:pPr>
            <a:r>
              <a:rPr lang="es-MX" altLang="es-CO" sz="1200">
                <a:solidFill>
                  <a:schemeClr val="tx1">
                    <a:lumMod val="65000"/>
                    <a:lumOff val="35000"/>
                  </a:schemeClr>
                </a:solidFill>
              </a:rPr>
              <a:t>Finalmente, lo referente a las consultas de </a:t>
            </a:r>
            <a:r>
              <a:rPr lang="es-MX" altLang="es-CO" sz="1200" i="1">
                <a:solidFill>
                  <a:schemeClr val="tx1">
                    <a:lumMod val="65000"/>
                    <a:lumOff val="35000"/>
                  </a:schemeClr>
                </a:solidFill>
              </a:rPr>
              <a:t>pago de acreencias </a:t>
            </a:r>
            <a:r>
              <a:rPr lang="es-MX" altLang="es-CO" sz="1200">
                <a:solidFill>
                  <a:schemeClr val="tx1">
                    <a:lumMod val="65000"/>
                    <a:lumOff val="35000"/>
                  </a:schemeClr>
                </a:solidFill>
              </a:rPr>
              <a:t>y </a:t>
            </a:r>
            <a:r>
              <a:rPr lang="es-MX" altLang="es-CO" sz="1200" i="1">
                <a:solidFill>
                  <a:schemeClr val="tx1">
                    <a:lumMod val="65000"/>
                    <a:lumOff val="35000"/>
                  </a:schemeClr>
                </a:solidFill>
              </a:rPr>
              <a:t>peticiones incompletas </a:t>
            </a:r>
            <a:r>
              <a:rPr lang="es-MX" altLang="es-CO" sz="1200">
                <a:solidFill>
                  <a:schemeClr val="tx1">
                    <a:lumMod val="65000"/>
                    <a:lumOff val="35000"/>
                  </a:schemeClr>
                </a:solidFill>
              </a:rPr>
              <a:t>registraron un porcentaje menor, representando cada una el </a:t>
            </a:r>
            <a:r>
              <a:rPr lang="es-MX" altLang="es-CO" sz="1200" b="1">
                <a:solidFill>
                  <a:schemeClr val="tx1">
                    <a:lumMod val="65000"/>
                    <a:lumOff val="35000"/>
                  </a:schemeClr>
                </a:solidFill>
              </a:rPr>
              <a:t>2,22% </a:t>
            </a:r>
            <a:r>
              <a:rPr lang="es-MX" altLang="es-CO" sz="1200">
                <a:solidFill>
                  <a:schemeClr val="tx1">
                    <a:lumMod val="65000"/>
                    <a:lumOff val="35000"/>
                  </a:schemeClr>
                </a:solidFill>
              </a:rPr>
              <a:t>del total, con 4 solicitudes respectivamente.</a:t>
            </a:r>
            <a:endParaRPr lang="es-ES_tradnl" altLang="es-CO" sz="1200">
              <a:solidFill>
                <a:schemeClr val="tx1">
                  <a:lumMod val="65000"/>
                  <a:lumOff val="35000"/>
                </a:schemeClr>
              </a:solidFill>
            </a:endParaRPr>
          </a:p>
        </p:txBody>
      </p:sp>
    </p:spTree>
    <p:extLst>
      <p:ext uri="{BB962C8B-B14F-4D97-AF65-F5344CB8AC3E}">
        <p14:creationId xmlns:p14="http://schemas.microsoft.com/office/powerpoint/2010/main" val="304565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1CC44-0B6C-1DFD-6E4B-4269F80ADE53}"/>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98970E24-D4D7-DEBE-3A92-3469A513EDF5}"/>
              </a:ext>
            </a:extLst>
          </p:cNvPr>
          <p:cNvSpPr>
            <a:spLocks noGrp="1"/>
          </p:cNvSpPr>
          <p:nvPr>
            <p:ph type="title"/>
          </p:nvPr>
        </p:nvSpPr>
        <p:spPr>
          <a:xfrm>
            <a:off x="112797" y="178197"/>
            <a:ext cx="10429977" cy="571610"/>
          </a:xfrm>
        </p:spPr>
        <p:txBody>
          <a:bodyPr>
            <a:normAutofit fontScale="90000"/>
          </a:bodyPr>
          <a:lstStyle/>
          <a:p>
            <a:pPr algn="l"/>
            <a:r>
              <a:rPr lang="es-MX" sz="3600">
                <a:solidFill>
                  <a:srgbClr val="006397"/>
                </a:solidFill>
              </a:rPr>
              <a:t>Temas consultados en los canales</a:t>
            </a:r>
            <a:endParaRPr lang="es-CO">
              <a:solidFill>
                <a:srgbClr val="006397"/>
              </a:solidFill>
            </a:endParaRPr>
          </a:p>
        </p:txBody>
      </p:sp>
      <p:sp>
        <p:nvSpPr>
          <p:cNvPr id="2" name="Marcador de texto 1">
            <a:extLst>
              <a:ext uri="{FF2B5EF4-FFF2-40B4-BE49-F238E27FC236}">
                <a16:creationId xmlns:a16="http://schemas.microsoft.com/office/drawing/2014/main" id="{9EC448D3-CC6B-D660-0C26-9A6CEC09E93F}"/>
              </a:ext>
            </a:extLst>
          </p:cNvPr>
          <p:cNvSpPr txBox="1">
            <a:spLocks/>
          </p:cNvSpPr>
          <p:nvPr/>
        </p:nvSpPr>
        <p:spPr>
          <a:xfrm>
            <a:off x="5774707" y="2860222"/>
            <a:ext cx="5788152" cy="30068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hangingPunct="0">
              <a:buClr>
                <a:srgbClr val="92D050"/>
              </a:buClr>
              <a:buNone/>
              <a:tabLst>
                <a:tab pos="177800" algn="l"/>
              </a:tabLst>
            </a:pPr>
            <a:r>
              <a:rPr lang="es-MX" sz="1200">
                <a:solidFill>
                  <a:schemeClr val="tx1">
                    <a:lumMod val="65000"/>
                    <a:lumOff val="35000"/>
                  </a:schemeClr>
                </a:solidFill>
              </a:rPr>
              <a:t>De las PQRSDA recibidas a través de los canales escritos —</a:t>
            </a:r>
            <a:r>
              <a:rPr lang="es-MX" sz="1200" i="1">
                <a:solidFill>
                  <a:schemeClr val="tx1">
                    <a:lumMod val="65000"/>
                    <a:lumOff val="35000"/>
                  </a:schemeClr>
                </a:solidFill>
              </a:rPr>
              <a:t>correo electrónico, página web y carta física</a:t>
            </a:r>
            <a:r>
              <a:rPr lang="es-MX" sz="1200">
                <a:solidFill>
                  <a:schemeClr val="tx1">
                    <a:lumMod val="65000"/>
                    <a:lumOff val="35000"/>
                  </a:schemeClr>
                </a:solidFill>
              </a:rPr>
              <a:t>—, el </a:t>
            </a:r>
            <a:r>
              <a:rPr lang="es-MX" sz="1400" b="1">
                <a:solidFill>
                  <a:srgbClr val="7EC020"/>
                </a:solidFill>
              </a:rPr>
              <a:t>3,92%</a:t>
            </a:r>
            <a:r>
              <a:rPr lang="es-MX" sz="1200">
                <a:solidFill>
                  <a:schemeClr val="tx1">
                    <a:lumMod val="65000"/>
                    <a:lumOff val="35000"/>
                  </a:schemeClr>
                </a:solidFill>
              </a:rPr>
              <a:t> (4 solicitudes) se encontraba incompleta, mientras que el </a:t>
            </a:r>
            <a:r>
              <a:rPr lang="es-MX" sz="1200" b="1">
                <a:solidFill>
                  <a:schemeClr val="tx1">
                    <a:lumMod val="65000"/>
                    <a:lumOff val="35000"/>
                  </a:schemeClr>
                </a:solidFill>
              </a:rPr>
              <a:t>45,10%</a:t>
            </a:r>
            <a:r>
              <a:rPr lang="es-MX" sz="1200">
                <a:solidFill>
                  <a:schemeClr val="tx1">
                    <a:lumMod val="65000"/>
                    <a:lumOff val="35000"/>
                  </a:schemeClr>
                </a:solidFill>
              </a:rPr>
              <a:t> (46 solicitudes) correspondió a asuntos que </a:t>
            </a:r>
            <a:r>
              <a:rPr lang="es-MX" sz="1200" i="1">
                <a:solidFill>
                  <a:schemeClr val="tx1">
                    <a:lumMod val="65000"/>
                    <a:lumOff val="35000"/>
                  </a:schemeClr>
                </a:solidFill>
              </a:rPr>
              <a:t>no eran competencia de Fogafín</a:t>
            </a:r>
            <a:r>
              <a:rPr lang="es-MX" sz="1200">
                <a:solidFill>
                  <a:schemeClr val="tx1">
                    <a:lumMod val="65000"/>
                    <a:lumOff val="35000"/>
                  </a:schemeClr>
                </a:solidFill>
              </a:rPr>
              <a:t>. El porcentaje restante estuvo asociado a temáticas propias de la entidad, lo que evidencia que cerca de la mitad de los requerimientos ingresados por estos canales requerían orientación hacia otras entidades.</a:t>
            </a:r>
          </a:p>
          <a:p>
            <a:pPr marL="0" indent="0" algn="just" eaLnBrk="0" hangingPunct="0">
              <a:buClr>
                <a:srgbClr val="92D050"/>
              </a:buClr>
              <a:buNone/>
              <a:tabLst>
                <a:tab pos="177800" algn="l"/>
              </a:tabLst>
            </a:pPr>
            <a:r>
              <a:rPr lang="es-MX" sz="1200">
                <a:solidFill>
                  <a:schemeClr val="tx1">
                    <a:lumMod val="65000"/>
                    <a:lumOff val="35000"/>
                  </a:schemeClr>
                </a:solidFill>
              </a:rPr>
              <a:t>En contraste, el </a:t>
            </a:r>
            <a:r>
              <a:rPr lang="es-MX" sz="1200" b="1">
                <a:solidFill>
                  <a:schemeClr val="tx1">
                    <a:lumMod val="65000"/>
                    <a:lumOff val="35000"/>
                  </a:schemeClr>
                </a:solidFill>
              </a:rPr>
              <a:t>50,98% </a:t>
            </a:r>
            <a:r>
              <a:rPr lang="es-MX" sz="1200">
                <a:solidFill>
                  <a:schemeClr val="tx1">
                    <a:lumMod val="65000"/>
                    <a:lumOff val="35000"/>
                  </a:schemeClr>
                </a:solidFill>
              </a:rPr>
              <a:t>de las atenciones gestionadas a través de canales verbales e inmediatos —</a:t>
            </a:r>
            <a:r>
              <a:rPr lang="es-MX" sz="1200" i="1">
                <a:solidFill>
                  <a:schemeClr val="tx1">
                    <a:lumMod val="65000"/>
                    <a:lumOff val="35000"/>
                  </a:schemeClr>
                </a:solidFill>
              </a:rPr>
              <a:t>telefónico, chat y atención presencial</a:t>
            </a:r>
            <a:r>
              <a:rPr lang="es-MX" sz="1200">
                <a:solidFill>
                  <a:schemeClr val="tx1">
                    <a:lumMod val="65000"/>
                    <a:lumOff val="35000"/>
                  </a:schemeClr>
                </a:solidFill>
              </a:rPr>
              <a:t>— correspondió a consultas de competencia directa de Fogafín. Estas se relacionaron principalmente con </a:t>
            </a:r>
            <a:r>
              <a:rPr lang="es-MX" sz="1200" i="1">
                <a:solidFill>
                  <a:schemeClr val="tx1">
                    <a:lumMod val="65000"/>
                    <a:lumOff val="35000"/>
                  </a:schemeClr>
                </a:solidFill>
              </a:rPr>
              <a:t>levantamiento de gravámenes, información sobre el Seguro de Depósitos, procesos liquidatorios, pagos de acreencias e información general</a:t>
            </a:r>
            <a:r>
              <a:rPr lang="es-MX" sz="1200">
                <a:solidFill>
                  <a:schemeClr val="tx1">
                    <a:lumMod val="65000"/>
                    <a:lumOff val="35000"/>
                  </a:schemeClr>
                </a:solidFill>
              </a:rPr>
              <a:t> de la entidad, lo que demuestra la efectividad de estos canales para brindar orientación oportuna y resolver inquietudes específicas de los ciudadanos.</a:t>
            </a:r>
          </a:p>
        </p:txBody>
      </p:sp>
      <p:pic>
        <p:nvPicPr>
          <p:cNvPr id="8" name="Imagen 7">
            <a:extLst>
              <a:ext uri="{FF2B5EF4-FFF2-40B4-BE49-F238E27FC236}">
                <a16:creationId xmlns:a16="http://schemas.microsoft.com/office/drawing/2014/main" id="{A96335C0-5543-833C-2BB6-4C29A1BD340B}"/>
              </a:ext>
            </a:extLst>
          </p:cNvPr>
          <p:cNvPicPr>
            <a:picLocks noChangeAspect="1"/>
          </p:cNvPicPr>
          <p:nvPr/>
        </p:nvPicPr>
        <p:blipFill>
          <a:blip r:embed="rId2"/>
          <a:stretch>
            <a:fillRect/>
          </a:stretch>
        </p:blipFill>
        <p:spPr>
          <a:xfrm>
            <a:off x="629141" y="857382"/>
            <a:ext cx="4536246" cy="5596296"/>
          </a:xfrm>
          <a:prstGeom prst="rect">
            <a:avLst/>
          </a:prstGeom>
        </p:spPr>
      </p:pic>
      <p:pic>
        <p:nvPicPr>
          <p:cNvPr id="10" name="Imagen 9">
            <a:extLst>
              <a:ext uri="{FF2B5EF4-FFF2-40B4-BE49-F238E27FC236}">
                <a16:creationId xmlns:a16="http://schemas.microsoft.com/office/drawing/2014/main" id="{326AFFCA-3317-923B-E3D3-CE5214C6B17B}"/>
              </a:ext>
            </a:extLst>
          </p:cNvPr>
          <p:cNvPicPr>
            <a:picLocks noChangeAspect="1"/>
          </p:cNvPicPr>
          <p:nvPr/>
        </p:nvPicPr>
        <p:blipFill>
          <a:blip r:embed="rId3"/>
          <a:stretch>
            <a:fillRect/>
          </a:stretch>
        </p:blipFill>
        <p:spPr>
          <a:xfrm>
            <a:off x="5774707" y="947645"/>
            <a:ext cx="2238687" cy="1714739"/>
          </a:xfrm>
          <a:prstGeom prst="rect">
            <a:avLst/>
          </a:prstGeom>
        </p:spPr>
      </p:pic>
    </p:spTree>
    <p:extLst>
      <p:ext uri="{BB962C8B-B14F-4D97-AF65-F5344CB8AC3E}">
        <p14:creationId xmlns:p14="http://schemas.microsoft.com/office/powerpoint/2010/main" val="146066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17D5B-AC41-8CA0-FB60-83CC65B74B8C}"/>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0E6B455-7DA0-F79B-2B0B-9CF7DE4D8566}"/>
              </a:ext>
            </a:extLst>
          </p:cNvPr>
          <p:cNvPicPr>
            <a:picLocks noChangeAspect="1"/>
          </p:cNvPicPr>
          <p:nvPr/>
        </p:nvPicPr>
        <p:blipFill>
          <a:blip r:embed="rId3"/>
          <a:stretch>
            <a:fillRect/>
          </a:stretch>
        </p:blipFill>
        <p:spPr>
          <a:xfrm>
            <a:off x="248968" y="1137615"/>
            <a:ext cx="10836614" cy="4942171"/>
          </a:xfrm>
          <a:prstGeom prst="rect">
            <a:avLst/>
          </a:prstGeom>
        </p:spPr>
      </p:pic>
      <p:sp>
        <p:nvSpPr>
          <p:cNvPr id="6" name="Título 5">
            <a:extLst>
              <a:ext uri="{FF2B5EF4-FFF2-40B4-BE49-F238E27FC236}">
                <a16:creationId xmlns:a16="http://schemas.microsoft.com/office/drawing/2014/main" id="{BE4DBC87-51BA-D638-D6C5-1138FEFE41E9}"/>
              </a:ext>
            </a:extLst>
          </p:cNvPr>
          <p:cNvSpPr>
            <a:spLocks noGrp="1"/>
          </p:cNvSpPr>
          <p:nvPr>
            <p:ph type="title"/>
          </p:nvPr>
        </p:nvSpPr>
        <p:spPr>
          <a:xfrm>
            <a:off x="452287" y="478991"/>
            <a:ext cx="10429977" cy="571610"/>
          </a:xfrm>
        </p:spPr>
        <p:txBody>
          <a:bodyPr>
            <a:normAutofit fontScale="90000"/>
          </a:bodyPr>
          <a:lstStyle/>
          <a:p>
            <a:pPr algn="l"/>
            <a:r>
              <a:rPr lang="es-CO" sz="3600"/>
              <a:t>Entidades asociadas a Fogafín no competente</a:t>
            </a:r>
            <a:endParaRPr lang="es-CO">
              <a:solidFill>
                <a:srgbClr val="035A93"/>
              </a:solidFill>
            </a:endParaRPr>
          </a:p>
        </p:txBody>
      </p:sp>
      <p:sp>
        <p:nvSpPr>
          <p:cNvPr id="9" name="Marcador de texto 1">
            <a:extLst>
              <a:ext uri="{FF2B5EF4-FFF2-40B4-BE49-F238E27FC236}">
                <a16:creationId xmlns:a16="http://schemas.microsoft.com/office/drawing/2014/main" id="{D91CB668-E7E3-5EF9-2E9F-1F979D51F4C4}"/>
              </a:ext>
            </a:extLst>
          </p:cNvPr>
          <p:cNvSpPr txBox="1">
            <a:spLocks/>
          </p:cNvSpPr>
          <p:nvPr/>
        </p:nvSpPr>
        <p:spPr>
          <a:xfrm>
            <a:off x="5398401" y="2437765"/>
            <a:ext cx="5483863" cy="31343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hangingPunct="0">
              <a:buClr>
                <a:srgbClr val="00609C"/>
              </a:buClr>
              <a:buNone/>
              <a:tabLst>
                <a:tab pos="177800" algn="l"/>
              </a:tabLst>
            </a:pPr>
            <a:r>
              <a:rPr lang="es-MX" sz="1200">
                <a:solidFill>
                  <a:schemeClr val="tx1">
                    <a:lumMod val="65000"/>
                    <a:lumOff val="35000"/>
                  </a:schemeClr>
                </a:solidFill>
              </a:rPr>
              <a:t>La categoría </a:t>
            </a:r>
            <a:r>
              <a:rPr lang="es-MX" sz="1200" b="1">
                <a:solidFill>
                  <a:schemeClr val="tx1">
                    <a:lumMod val="65000"/>
                    <a:lumOff val="35000"/>
                  </a:schemeClr>
                </a:solidFill>
              </a:rPr>
              <a:t>“</a:t>
            </a:r>
            <a:r>
              <a:rPr lang="es-MX" sz="1200" b="1" err="1">
                <a:solidFill>
                  <a:schemeClr val="tx1">
                    <a:lumMod val="65000"/>
                    <a:lumOff val="35000"/>
                  </a:schemeClr>
                </a:solidFill>
              </a:rPr>
              <a:t>Fogafín</a:t>
            </a:r>
            <a:r>
              <a:rPr lang="es-MX" sz="1200" b="1">
                <a:solidFill>
                  <a:schemeClr val="tx1">
                    <a:lumMod val="65000"/>
                    <a:lumOff val="35000"/>
                  </a:schemeClr>
                </a:solidFill>
              </a:rPr>
              <a:t> no competente”</a:t>
            </a:r>
            <a:r>
              <a:rPr lang="es-MX" sz="1200">
                <a:solidFill>
                  <a:schemeClr val="tx1">
                    <a:lumMod val="65000"/>
                    <a:lumOff val="35000"/>
                  </a:schemeClr>
                </a:solidFill>
              </a:rPr>
              <a:t> concentró el </a:t>
            </a:r>
            <a:r>
              <a:rPr lang="es-MX" sz="1400" b="1">
                <a:solidFill>
                  <a:srgbClr val="006397"/>
                </a:solidFill>
              </a:rPr>
              <a:t>46,67%</a:t>
            </a:r>
            <a:r>
              <a:rPr lang="es-MX" sz="1200">
                <a:solidFill>
                  <a:schemeClr val="tx1">
                    <a:lumMod val="65000"/>
                    <a:lumOff val="35000"/>
                  </a:schemeClr>
                </a:solidFill>
              </a:rPr>
              <a:t> del total de las PQRSDA registradas durante el mes de marzo de 2026. Este comportamiento se explica principalmente por consultas relacionadas con entidades financieras vigiladas, las cuales no son de competencia directa de </a:t>
            </a:r>
            <a:r>
              <a:rPr lang="es-MX" sz="1200" err="1">
                <a:solidFill>
                  <a:schemeClr val="tx1">
                    <a:lumMod val="65000"/>
                    <a:lumOff val="35000"/>
                  </a:schemeClr>
                </a:solidFill>
              </a:rPr>
              <a:t>Fogafín</a:t>
            </a:r>
            <a:r>
              <a:rPr lang="es-MX" sz="1200">
                <a:solidFill>
                  <a:schemeClr val="tx1">
                    <a:lumMod val="65000"/>
                    <a:lumOff val="35000"/>
                  </a:schemeClr>
                </a:solidFill>
              </a:rPr>
              <a:t>; y con entidades financiera que fueron liquidadas. </a:t>
            </a:r>
          </a:p>
          <a:p>
            <a:pPr marL="0" indent="0" algn="just" eaLnBrk="0" hangingPunct="0">
              <a:buClr>
                <a:srgbClr val="00609C"/>
              </a:buClr>
              <a:buNone/>
              <a:tabLst>
                <a:tab pos="177800" algn="l"/>
              </a:tabLst>
            </a:pPr>
            <a:r>
              <a:rPr lang="es-MX" sz="1200">
                <a:solidFill>
                  <a:schemeClr val="tx1">
                    <a:lumMod val="65000"/>
                    <a:lumOff val="35000"/>
                  </a:schemeClr>
                </a:solidFill>
              </a:rPr>
              <a:t>Al interior de esta clasificación, se identifica que el </a:t>
            </a:r>
            <a:r>
              <a:rPr lang="es-MX" sz="1200" b="1">
                <a:solidFill>
                  <a:schemeClr val="tx1">
                    <a:lumMod val="65000"/>
                    <a:lumOff val="35000"/>
                  </a:schemeClr>
                </a:solidFill>
              </a:rPr>
              <a:t>8,33% </a:t>
            </a:r>
            <a:r>
              <a:rPr lang="es-MX" sz="1200">
                <a:solidFill>
                  <a:schemeClr val="tx1">
                    <a:lumMod val="65000"/>
                    <a:lumOff val="35000"/>
                  </a:schemeClr>
                </a:solidFill>
              </a:rPr>
              <a:t>de las consultas correspondió a requerimientos asociados al Fondo Nacional de Garantías (FNG), situación que se presenta de manera recurrente debido a la similitud en la denominación de ambas entidades, lo que genera confusión entre los ciudadanos. Por su parte, el </a:t>
            </a:r>
            <a:r>
              <a:rPr lang="es-MX" sz="1200" b="1">
                <a:solidFill>
                  <a:schemeClr val="tx1">
                    <a:lumMod val="65000"/>
                    <a:lumOff val="35000"/>
                  </a:schemeClr>
                </a:solidFill>
              </a:rPr>
              <a:t>41,67% </a:t>
            </a:r>
            <a:r>
              <a:rPr lang="es-MX" sz="1200">
                <a:solidFill>
                  <a:schemeClr val="tx1">
                    <a:lumMod val="65000"/>
                    <a:lumOff val="35000"/>
                  </a:schemeClr>
                </a:solidFill>
              </a:rPr>
              <a:t>restante estuvo relacionado con consultas dirigidas a otro tipo de entidades, distintas a </a:t>
            </a:r>
            <a:r>
              <a:rPr lang="es-MX" sz="1200" err="1">
                <a:solidFill>
                  <a:schemeClr val="tx1">
                    <a:lumMod val="65000"/>
                    <a:lumOff val="35000"/>
                  </a:schemeClr>
                </a:solidFill>
              </a:rPr>
              <a:t>Fogafín</a:t>
            </a:r>
            <a:r>
              <a:rPr lang="es-MX" sz="1200">
                <a:solidFill>
                  <a:schemeClr val="tx1">
                    <a:lumMod val="65000"/>
                    <a:lumOff val="35000"/>
                  </a:schemeClr>
                </a:solidFill>
              </a:rPr>
              <a:t>, lo que reafirma la necesidad de continuar fortaleciendo las acciones de orientación al ciudadano sobre las funciones y el ámbito de competencia del Fondo.</a:t>
            </a:r>
            <a:r>
              <a:rPr lang="es-ES" sz="1200">
                <a:solidFill>
                  <a:schemeClr val="tx1">
                    <a:lumMod val="65000"/>
                    <a:lumOff val="35000"/>
                  </a:schemeClr>
                </a:solidFill>
              </a:rPr>
              <a:t> </a:t>
            </a:r>
            <a:endParaRPr lang="es-MX" altLang="es-CO" sz="1200">
              <a:solidFill>
                <a:schemeClr val="tx1">
                  <a:lumMod val="65000"/>
                  <a:lumOff val="35000"/>
                </a:schemeClr>
              </a:solidFill>
            </a:endParaRPr>
          </a:p>
        </p:txBody>
      </p:sp>
    </p:spTree>
    <p:extLst>
      <p:ext uri="{BB962C8B-B14F-4D97-AF65-F5344CB8AC3E}">
        <p14:creationId xmlns:p14="http://schemas.microsoft.com/office/powerpoint/2010/main" val="270982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E9EBF-CF65-5A47-92DB-586362285FB1}"/>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C6C4D261-B982-85D4-3577-794F635572D0}"/>
              </a:ext>
            </a:extLst>
          </p:cNvPr>
          <p:cNvPicPr>
            <a:picLocks noChangeAspect="1"/>
          </p:cNvPicPr>
          <p:nvPr/>
        </p:nvPicPr>
        <p:blipFill>
          <a:blip r:embed="rId2"/>
          <a:stretch>
            <a:fillRect/>
          </a:stretch>
        </p:blipFill>
        <p:spPr>
          <a:xfrm>
            <a:off x="250257" y="987552"/>
            <a:ext cx="10316778" cy="5434517"/>
          </a:xfrm>
          <a:prstGeom prst="rect">
            <a:avLst/>
          </a:prstGeom>
        </p:spPr>
      </p:pic>
      <p:sp>
        <p:nvSpPr>
          <p:cNvPr id="6" name="Título 5">
            <a:extLst>
              <a:ext uri="{FF2B5EF4-FFF2-40B4-BE49-F238E27FC236}">
                <a16:creationId xmlns:a16="http://schemas.microsoft.com/office/drawing/2014/main" id="{7943B16D-D8D1-205B-634E-FCCEB8A1C714}"/>
              </a:ext>
            </a:extLst>
          </p:cNvPr>
          <p:cNvSpPr>
            <a:spLocks noGrp="1"/>
          </p:cNvSpPr>
          <p:nvPr>
            <p:ph type="title"/>
          </p:nvPr>
        </p:nvSpPr>
        <p:spPr>
          <a:xfrm>
            <a:off x="335982" y="294961"/>
            <a:ext cx="10429977" cy="571610"/>
          </a:xfrm>
        </p:spPr>
        <p:txBody>
          <a:bodyPr>
            <a:normAutofit fontScale="90000"/>
          </a:bodyPr>
          <a:lstStyle/>
          <a:p>
            <a:pPr algn="l"/>
            <a:r>
              <a:rPr lang="es-CO" sz="3600"/>
              <a:t>Entidades más consultadas</a:t>
            </a:r>
            <a:endParaRPr lang="es-CO">
              <a:solidFill>
                <a:srgbClr val="035A93"/>
              </a:solidFill>
            </a:endParaRPr>
          </a:p>
        </p:txBody>
      </p:sp>
      <p:sp>
        <p:nvSpPr>
          <p:cNvPr id="3" name="Marcador de texto 1">
            <a:extLst>
              <a:ext uri="{FF2B5EF4-FFF2-40B4-BE49-F238E27FC236}">
                <a16:creationId xmlns:a16="http://schemas.microsoft.com/office/drawing/2014/main" id="{899A5D96-EDD2-8530-053C-F63A2EBBA510}"/>
              </a:ext>
            </a:extLst>
          </p:cNvPr>
          <p:cNvSpPr txBox="1">
            <a:spLocks/>
          </p:cNvSpPr>
          <p:nvPr/>
        </p:nvSpPr>
        <p:spPr>
          <a:xfrm>
            <a:off x="4901184" y="2344069"/>
            <a:ext cx="5769864" cy="35930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200">
                <a:solidFill>
                  <a:schemeClr val="tx1">
                    <a:lumMod val="65000"/>
                    <a:lumOff val="35000"/>
                  </a:schemeClr>
                </a:solidFill>
              </a:rPr>
              <a:t>De las </a:t>
            </a:r>
            <a:r>
              <a:rPr lang="es-ES" sz="1400" b="1">
                <a:solidFill>
                  <a:srgbClr val="7EC020"/>
                </a:solidFill>
              </a:rPr>
              <a:t>180</a:t>
            </a:r>
            <a:r>
              <a:rPr lang="es-ES" sz="1200">
                <a:solidFill>
                  <a:schemeClr val="tx1">
                    <a:lumMod val="50000"/>
                    <a:lumOff val="50000"/>
                  </a:schemeClr>
                </a:solidFill>
              </a:rPr>
              <a:t> </a:t>
            </a:r>
            <a:r>
              <a:rPr lang="es-ES" sz="1200">
                <a:solidFill>
                  <a:schemeClr val="tx1">
                    <a:lumMod val="65000"/>
                    <a:lumOff val="35000"/>
                  </a:schemeClr>
                </a:solidFill>
              </a:rPr>
              <a:t>PQRSDA recibidas, Fogafín concentró el </a:t>
            </a:r>
            <a:r>
              <a:rPr lang="es-ES" sz="1200" b="1">
                <a:solidFill>
                  <a:srgbClr val="7EC020"/>
                </a:solidFill>
              </a:rPr>
              <a:t>20,56% </a:t>
            </a:r>
            <a:r>
              <a:rPr lang="es-MX" sz="1200">
                <a:solidFill>
                  <a:schemeClr val="tx1">
                    <a:lumMod val="65000"/>
                    <a:lumOff val="35000"/>
                  </a:schemeClr>
                </a:solidFill>
              </a:rPr>
              <a:t>equivalente a 37 solicitudes, ubicándose como una de las entidades con mayor número de requerimientos. Por su parte, las entidades liquidadas representaron el </a:t>
            </a:r>
            <a:r>
              <a:rPr lang="es-MX" sz="1200" b="1">
                <a:solidFill>
                  <a:schemeClr val="tx1">
                    <a:lumMod val="65000"/>
                    <a:lumOff val="35000"/>
                  </a:schemeClr>
                </a:solidFill>
              </a:rPr>
              <a:t>28,90 %</a:t>
            </a:r>
            <a:r>
              <a:rPr lang="es-MX" sz="1200">
                <a:solidFill>
                  <a:schemeClr val="tx1">
                    <a:lumMod val="65000"/>
                    <a:lumOff val="35000"/>
                  </a:schemeClr>
                </a:solidFill>
              </a:rPr>
              <a:t> del total, correspondientes a 52 solicitudes, lo que evidencia un volumen significativo de consultas asociadas a procesos ya concluidos o sin operación vigente.</a:t>
            </a:r>
          </a:p>
          <a:p>
            <a:pPr marL="0" indent="0" algn="just">
              <a:buNone/>
            </a:pPr>
            <a:r>
              <a:rPr lang="es-MX" sz="1200">
                <a:solidFill>
                  <a:schemeClr val="tx1">
                    <a:lumMod val="65000"/>
                    <a:lumOff val="35000"/>
                  </a:schemeClr>
                </a:solidFill>
              </a:rPr>
              <a:t>Adicionalmente, las entidades financieras activas concentraron el </a:t>
            </a:r>
            <a:r>
              <a:rPr lang="es-MX" sz="1200" b="1">
                <a:solidFill>
                  <a:schemeClr val="tx1">
                    <a:lumMod val="65000"/>
                    <a:lumOff val="35000"/>
                  </a:schemeClr>
                </a:solidFill>
              </a:rPr>
              <a:t>20,54%</a:t>
            </a:r>
            <a:r>
              <a:rPr lang="es-MX" sz="1200">
                <a:solidFill>
                  <a:schemeClr val="tx1">
                    <a:lumMod val="65000"/>
                    <a:lumOff val="35000"/>
                  </a:schemeClr>
                </a:solidFill>
              </a:rPr>
              <a:t> (37 solicitudes), reflejando el interés de los ciudadanos en asuntos relacionados con el sistema financiero en funcionamiento.</a:t>
            </a:r>
          </a:p>
          <a:p>
            <a:pPr marL="0" indent="0" algn="just">
              <a:buNone/>
            </a:pPr>
            <a:r>
              <a:rPr lang="es-MX" sz="1200">
                <a:solidFill>
                  <a:schemeClr val="tx1">
                    <a:lumMod val="65000"/>
                    <a:lumOff val="35000"/>
                  </a:schemeClr>
                </a:solidFill>
              </a:rPr>
              <a:t>El porcentaje restante corresponde a solicitudes dirigidas a otras entidades, que incluyen entidades del orden nacional, entidades liquidadas y diversas entidades financieras, agrupadas en la categoría “otras entidades”, lo cual pone de manifiesto la persistente canalización de requerimientos hacia </a:t>
            </a:r>
            <a:r>
              <a:rPr lang="es-MX" sz="1200" err="1">
                <a:solidFill>
                  <a:schemeClr val="tx1">
                    <a:lumMod val="65000"/>
                    <a:lumOff val="35000"/>
                  </a:schemeClr>
                </a:solidFill>
              </a:rPr>
              <a:t>Fogafín</a:t>
            </a:r>
            <a:r>
              <a:rPr lang="es-MX" sz="1200">
                <a:solidFill>
                  <a:schemeClr val="tx1">
                    <a:lumMod val="65000"/>
                    <a:lumOff val="35000"/>
                  </a:schemeClr>
                </a:solidFill>
              </a:rPr>
              <a:t> sobre asuntos que no se encuentran dentro de su ámbito de competencia.</a:t>
            </a:r>
          </a:p>
          <a:p>
            <a:pPr marL="0" indent="0" algn="just">
              <a:buNone/>
            </a:pPr>
            <a:r>
              <a:rPr lang="es-MX" sz="1200">
                <a:solidFill>
                  <a:schemeClr val="tx1">
                    <a:lumMod val="65000"/>
                    <a:lumOff val="35000"/>
                  </a:schemeClr>
                </a:solidFill>
                <a:highlight>
                  <a:srgbClr val="FFFF00"/>
                </a:highlight>
              </a:rPr>
              <a:t> </a:t>
            </a:r>
            <a:endParaRPr lang="es-ES" sz="1200">
              <a:highlight>
                <a:srgbClr val="FFFF00"/>
              </a:highlight>
            </a:endParaRPr>
          </a:p>
        </p:txBody>
      </p:sp>
    </p:spTree>
    <p:extLst>
      <p:ext uri="{BB962C8B-B14F-4D97-AF65-F5344CB8AC3E}">
        <p14:creationId xmlns:p14="http://schemas.microsoft.com/office/powerpoint/2010/main" val="92573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CB81-A39D-F8AE-BD71-7740C5E450A9}"/>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944DDF0F-0953-5043-B89A-7027614C8E3F}"/>
              </a:ext>
            </a:extLst>
          </p:cNvPr>
          <p:cNvPicPr>
            <a:picLocks noChangeAspect="1"/>
          </p:cNvPicPr>
          <p:nvPr/>
        </p:nvPicPr>
        <p:blipFill>
          <a:blip r:embed="rId2"/>
          <a:stretch>
            <a:fillRect/>
          </a:stretch>
        </p:blipFill>
        <p:spPr>
          <a:xfrm>
            <a:off x="223736" y="1419554"/>
            <a:ext cx="11381362" cy="4018889"/>
          </a:xfrm>
          <a:prstGeom prst="rect">
            <a:avLst/>
          </a:prstGeom>
        </p:spPr>
      </p:pic>
      <p:sp>
        <p:nvSpPr>
          <p:cNvPr id="6" name="Título 5">
            <a:extLst>
              <a:ext uri="{FF2B5EF4-FFF2-40B4-BE49-F238E27FC236}">
                <a16:creationId xmlns:a16="http://schemas.microsoft.com/office/drawing/2014/main" id="{C68B35B8-E79C-04BA-6A8A-71205325EDE3}"/>
              </a:ext>
            </a:extLst>
          </p:cNvPr>
          <p:cNvSpPr>
            <a:spLocks noGrp="1"/>
          </p:cNvSpPr>
          <p:nvPr>
            <p:ph type="title"/>
          </p:nvPr>
        </p:nvSpPr>
        <p:spPr>
          <a:xfrm>
            <a:off x="433237" y="327632"/>
            <a:ext cx="10429977" cy="571610"/>
          </a:xfrm>
        </p:spPr>
        <p:txBody>
          <a:bodyPr>
            <a:normAutofit fontScale="90000"/>
          </a:bodyPr>
          <a:lstStyle/>
          <a:p>
            <a:pPr algn="l"/>
            <a:r>
              <a:rPr lang="es-MX" sz="3600"/>
              <a:t>PQRSDA por ciudades</a:t>
            </a:r>
            <a:endParaRPr lang="es-CO">
              <a:solidFill>
                <a:srgbClr val="035A93"/>
              </a:solidFill>
            </a:endParaRPr>
          </a:p>
        </p:txBody>
      </p:sp>
      <p:sp>
        <p:nvSpPr>
          <p:cNvPr id="5" name="Marcador de texto 1">
            <a:extLst>
              <a:ext uri="{FF2B5EF4-FFF2-40B4-BE49-F238E27FC236}">
                <a16:creationId xmlns:a16="http://schemas.microsoft.com/office/drawing/2014/main" id="{0D94C423-9C28-5B2B-6ECE-4521D2F728AE}"/>
              </a:ext>
            </a:extLst>
          </p:cNvPr>
          <p:cNvSpPr txBox="1">
            <a:spLocks/>
          </p:cNvSpPr>
          <p:nvPr/>
        </p:nvSpPr>
        <p:spPr>
          <a:xfrm>
            <a:off x="2566037" y="3228973"/>
            <a:ext cx="4661613" cy="13916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hangingPunct="0">
              <a:buNone/>
              <a:defRPr/>
            </a:pPr>
            <a:r>
              <a:rPr lang="es-MX" altLang="es-CO" sz="1200">
                <a:solidFill>
                  <a:prstClr val="white">
                    <a:lumMod val="50000"/>
                  </a:prstClr>
                </a:solidFill>
              </a:rPr>
              <a:t>De las 180 PQRSDA atendidas durante el mes de marzo de 2026, el </a:t>
            </a:r>
            <a:r>
              <a:rPr lang="es-MX" altLang="es-CO" sz="1400" b="1">
                <a:solidFill>
                  <a:srgbClr val="006397"/>
                </a:solidFill>
              </a:rPr>
              <a:t>22,78%</a:t>
            </a:r>
            <a:r>
              <a:rPr lang="es-MX" altLang="es-CO" sz="1200">
                <a:solidFill>
                  <a:prstClr val="white">
                    <a:lumMod val="50000"/>
                  </a:prstClr>
                </a:solidFill>
              </a:rPr>
              <a:t> (41 solicitudes) provino de la ciudad de </a:t>
            </a:r>
            <a:r>
              <a:rPr lang="es-MX" altLang="es-CO" sz="1200" b="1">
                <a:solidFill>
                  <a:prstClr val="white">
                    <a:lumMod val="50000"/>
                  </a:prstClr>
                </a:solidFill>
              </a:rPr>
              <a:t>Bogotá,</a:t>
            </a:r>
            <a:r>
              <a:rPr lang="es-MX" altLang="es-CO" sz="1200">
                <a:solidFill>
                  <a:prstClr val="white">
                    <a:lumMod val="50000"/>
                  </a:prstClr>
                </a:solidFill>
              </a:rPr>
              <a:t> D.C., consolidándose como la principal ciudad de origen de los requerimientos. En segundo lugar se encuentra Santiago de Cali, con el </a:t>
            </a:r>
            <a:r>
              <a:rPr lang="es-MX" altLang="es-CO" sz="1200" b="1">
                <a:solidFill>
                  <a:prstClr val="white">
                    <a:lumMod val="50000"/>
                  </a:prstClr>
                </a:solidFill>
              </a:rPr>
              <a:t>10,00% </a:t>
            </a:r>
            <a:r>
              <a:rPr lang="es-MX" altLang="es-CO" sz="1200">
                <a:solidFill>
                  <a:prstClr val="white">
                    <a:lumMod val="50000"/>
                  </a:prstClr>
                </a:solidFill>
              </a:rPr>
              <a:t>(18 solicitudes), seguida por Medellín, que representa el </a:t>
            </a:r>
            <a:r>
              <a:rPr lang="es-MX" altLang="es-CO" sz="1200" b="1">
                <a:solidFill>
                  <a:prstClr val="white">
                    <a:lumMod val="50000"/>
                  </a:prstClr>
                </a:solidFill>
              </a:rPr>
              <a:t>2,22% </a:t>
            </a:r>
            <a:r>
              <a:rPr lang="es-MX" altLang="es-CO" sz="1200">
                <a:solidFill>
                  <a:prstClr val="white">
                    <a:lumMod val="50000"/>
                  </a:prstClr>
                </a:solidFill>
              </a:rPr>
              <a:t>(4 solicitudes).</a:t>
            </a:r>
          </a:p>
          <a:p>
            <a:pPr marL="0" indent="0" algn="just" eaLnBrk="0" hangingPunct="0">
              <a:buNone/>
              <a:defRPr/>
            </a:pPr>
            <a:r>
              <a:rPr lang="es-MX" altLang="es-CO" sz="1200">
                <a:solidFill>
                  <a:prstClr val="white">
                    <a:lumMod val="50000"/>
                  </a:prstClr>
                </a:solidFill>
              </a:rPr>
              <a:t>Por su parte, Barranquilla y Bucaramanga registraron cada una el </a:t>
            </a:r>
            <a:r>
              <a:rPr lang="es-MX" altLang="es-CO" sz="1200" b="1">
                <a:solidFill>
                  <a:prstClr val="white">
                    <a:lumMod val="50000"/>
                  </a:prstClr>
                </a:solidFill>
              </a:rPr>
              <a:t>1,67%</a:t>
            </a:r>
            <a:r>
              <a:rPr lang="es-MX" altLang="es-CO" sz="1200">
                <a:solidFill>
                  <a:prstClr val="white">
                    <a:lumMod val="50000"/>
                  </a:prstClr>
                </a:solidFill>
              </a:rPr>
              <a:t> del total (3 solicitudes por ciudad). El </a:t>
            </a:r>
            <a:r>
              <a:rPr lang="es-MX" altLang="es-CO" sz="1200" b="1">
                <a:solidFill>
                  <a:prstClr val="white">
                    <a:lumMod val="50000"/>
                  </a:prstClr>
                </a:solidFill>
              </a:rPr>
              <a:t>57,78% </a:t>
            </a:r>
            <a:r>
              <a:rPr lang="es-MX" altLang="es-CO" sz="1200">
                <a:solidFill>
                  <a:prstClr val="white">
                    <a:lumMod val="50000"/>
                  </a:prstClr>
                </a:solidFill>
              </a:rPr>
              <a:t>restante corresponde a PQRSDA provenientes de otras ciudades del país o de peticionarios que no reportaron información sobre su ciudad de residencia, agrupadas en la categoría “otras ciudades”.</a:t>
            </a:r>
            <a:endParaRPr lang="es-MX" altLang="es-CO" sz="1400" b="1">
              <a:solidFill>
                <a:schemeClr val="tx1">
                  <a:lumMod val="50000"/>
                  <a:lumOff val="50000"/>
                </a:schemeClr>
              </a:solidFill>
              <a:latin typeface="Myriad Pro" charset="0"/>
            </a:endParaRPr>
          </a:p>
        </p:txBody>
      </p:sp>
      <p:pic>
        <p:nvPicPr>
          <p:cNvPr id="10" name="Imagen 9">
            <a:extLst>
              <a:ext uri="{FF2B5EF4-FFF2-40B4-BE49-F238E27FC236}">
                <a16:creationId xmlns:a16="http://schemas.microsoft.com/office/drawing/2014/main" id="{E2ADE73A-2076-0642-0EE7-5D833206635D}"/>
              </a:ext>
            </a:extLst>
          </p:cNvPr>
          <p:cNvPicPr>
            <a:picLocks noChangeAspect="1"/>
          </p:cNvPicPr>
          <p:nvPr/>
        </p:nvPicPr>
        <p:blipFill>
          <a:blip r:embed="rId3"/>
          <a:srcRect r="19443"/>
          <a:stretch>
            <a:fillRect/>
          </a:stretch>
        </p:blipFill>
        <p:spPr>
          <a:xfrm>
            <a:off x="7723761" y="3563381"/>
            <a:ext cx="3385226" cy="2395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888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DC5F-4715-AA8A-ECAD-1D076C3BA5DD}"/>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72BC34D-98AC-8F8A-8005-D2DE180184D1}"/>
              </a:ext>
            </a:extLst>
          </p:cNvPr>
          <p:cNvPicPr>
            <a:picLocks noChangeAspect="1"/>
          </p:cNvPicPr>
          <p:nvPr/>
        </p:nvPicPr>
        <p:blipFill>
          <a:blip r:embed="rId2"/>
          <a:stretch>
            <a:fillRect/>
          </a:stretch>
        </p:blipFill>
        <p:spPr>
          <a:xfrm>
            <a:off x="861956" y="997618"/>
            <a:ext cx="1981797" cy="2139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ítulo 5">
            <a:extLst>
              <a:ext uri="{FF2B5EF4-FFF2-40B4-BE49-F238E27FC236}">
                <a16:creationId xmlns:a16="http://schemas.microsoft.com/office/drawing/2014/main" id="{2574CBB2-3D87-43C3-4873-862F6FEB37DD}"/>
              </a:ext>
            </a:extLst>
          </p:cNvPr>
          <p:cNvSpPr>
            <a:spLocks noGrp="1"/>
          </p:cNvSpPr>
          <p:nvPr>
            <p:ph type="title"/>
          </p:nvPr>
        </p:nvSpPr>
        <p:spPr>
          <a:xfrm>
            <a:off x="442560" y="314887"/>
            <a:ext cx="10429977" cy="571610"/>
          </a:xfrm>
        </p:spPr>
        <p:txBody>
          <a:bodyPr>
            <a:normAutofit fontScale="90000"/>
          </a:bodyPr>
          <a:lstStyle/>
          <a:p>
            <a:pPr algn="l"/>
            <a:r>
              <a:rPr lang="es-MX" sz="3600"/>
              <a:t>PQRSDA por tipo persona  y género</a:t>
            </a:r>
            <a:endParaRPr lang="es-CO">
              <a:solidFill>
                <a:srgbClr val="035A93"/>
              </a:solidFill>
            </a:endParaRPr>
          </a:p>
        </p:txBody>
      </p:sp>
      <p:sp>
        <p:nvSpPr>
          <p:cNvPr id="8" name="Marcador de texto 1">
            <a:extLst>
              <a:ext uri="{FF2B5EF4-FFF2-40B4-BE49-F238E27FC236}">
                <a16:creationId xmlns:a16="http://schemas.microsoft.com/office/drawing/2014/main" id="{4D0A3668-E21D-8570-1DC0-68218A3CFC48}"/>
              </a:ext>
            </a:extLst>
          </p:cNvPr>
          <p:cNvSpPr txBox="1">
            <a:spLocks/>
          </p:cNvSpPr>
          <p:nvPr/>
        </p:nvSpPr>
        <p:spPr>
          <a:xfrm>
            <a:off x="5322970" y="1200322"/>
            <a:ext cx="5405623" cy="40955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t" latinLnBrk="0" hangingPunct="1">
              <a:lnSpc>
                <a:spcPts val="1500"/>
              </a:lnSpc>
              <a:spcBef>
                <a:spcPts val="0"/>
              </a:spcBef>
              <a:spcAft>
                <a:spcPts val="0"/>
              </a:spcAft>
              <a:buClrTx/>
              <a:buSzTx/>
              <a:buFontTx/>
              <a:buNone/>
              <a:tabLst/>
              <a:defRPr/>
            </a:pPr>
            <a:r>
              <a:rPr lang="es-MX" sz="1200">
                <a:solidFill>
                  <a:prstClr val="white">
                    <a:lumMod val="50000"/>
                  </a:prstClr>
                </a:solidFill>
              </a:rPr>
              <a:t>Los resultados evidencian que, durante marzo de 2026, la mayoría de las PQRSDA correspondió a personas naturales, quienes representaron el </a:t>
            </a:r>
            <a:r>
              <a:rPr lang="es-MX" sz="1400" b="1">
                <a:solidFill>
                  <a:srgbClr val="7EC020"/>
                </a:solidFill>
              </a:rPr>
              <a:t>97,22% </a:t>
            </a:r>
            <a:r>
              <a:rPr lang="es-MX" sz="1200">
                <a:solidFill>
                  <a:schemeClr val="tx1">
                    <a:lumMod val="65000"/>
                    <a:lumOff val="35000"/>
                  </a:schemeClr>
                </a:solidFill>
              </a:rPr>
              <a:t>del total (175 solicitudes)</a:t>
            </a:r>
            <a:r>
              <a:rPr lang="es-MX" sz="1200">
                <a:solidFill>
                  <a:prstClr val="white">
                    <a:lumMod val="50000"/>
                  </a:prstClr>
                </a:solidFill>
              </a:rPr>
              <a:t>. En contraste, las personas jurídicas registraron únicamente el </a:t>
            </a:r>
            <a:r>
              <a:rPr lang="es-MX" sz="1200" b="1">
                <a:solidFill>
                  <a:prstClr val="white">
                    <a:lumMod val="50000"/>
                  </a:prstClr>
                </a:solidFill>
              </a:rPr>
              <a:t>2,78%</a:t>
            </a:r>
            <a:r>
              <a:rPr lang="es-MX" sz="1200">
                <a:solidFill>
                  <a:prstClr val="white">
                    <a:lumMod val="50000"/>
                  </a:prstClr>
                </a:solidFill>
              </a:rPr>
              <a:t>, equivalente a 5 solicitudes, lo que evidencia una participación marginal de este tipo de usuarios en los requerimientos gestionados por Fogafín durante el periodo analizado.</a:t>
            </a:r>
          </a:p>
          <a:p>
            <a:pPr marL="0" marR="0" lvl="0" indent="0" algn="just" defTabSz="914400" rtl="0" eaLnBrk="1" fontAlgn="t" latinLnBrk="0" hangingPunct="1">
              <a:lnSpc>
                <a:spcPts val="1500"/>
              </a:lnSpc>
              <a:spcBef>
                <a:spcPts val="0"/>
              </a:spcBef>
              <a:spcAft>
                <a:spcPts val="0"/>
              </a:spcAft>
              <a:buClrTx/>
              <a:buSzTx/>
              <a:buFontTx/>
              <a:buNone/>
              <a:tabLst/>
              <a:defRPr/>
            </a:pPr>
            <a:endParaRPr lang="es-MX" sz="1200">
              <a:solidFill>
                <a:prstClr val="white">
                  <a:lumMod val="50000"/>
                </a:prstClr>
              </a:solidFill>
            </a:endParaRPr>
          </a:p>
          <a:p>
            <a:pPr marL="0" marR="0" lvl="0" indent="0" algn="just" defTabSz="914400" rtl="0" eaLnBrk="1" fontAlgn="t" latinLnBrk="0" hangingPunct="1">
              <a:lnSpc>
                <a:spcPts val="1500"/>
              </a:lnSpc>
              <a:spcBef>
                <a:spcPts val="0"/>
              </a:spcBef>
              <a:spcAft>
                <a:spcPts val="0"/>
              </a:spcAft>
              <a:buClrTx/>
              <a:buSzTx/>
              <a:buFontTx/>
              <a:buNone/>
              <a:tabLst/>
              <a:defRPr/>
            </a:pPr>
            <a:r>
              <a:rPr lang="es-MX" sz="1200">
                <a:solidFill>
                  <a:prstClr val="white">
                    <a:lumMod val="50000"/>
                  </a:prstClr>
                </a:solidFill>
              </a:rPr>
              <a:t>Al interior del grupo de personas naturales, se observa una leve </a:t>
            </a:r>
            <a:r>
              <a:rPr lang="es-MX" sz="1200" b="1">
                <a:solidFill>
                  <a:prstClr val="white">
                    <a:lumMod val="50000"/>
                  </a:prstClr>
                </a:solidFill>
              </a:rPr>
              <a:t>mayor participación femenina</a:t>
            </a:r>
            <a:r>
              <a:rPr lang="es-MX" sz="1200">
                <a:solidFill>
                  <a:prstClr val="white">
                    <a:lumMod val="50000"/>
                  </a:prstClr>
                </a:solidFill>
              </a:rPr>
              <a:t>, con el </a:t>
            </a:r>
            <a:r>
              <a:rPr lang="es-MX" sz="1200" b="1">
                <a:solidFill>
                  <a:prstClr val="white">
                    <a:lumMod val="50000"/>
                  </a:prstClr>
                </a:solidFill>
              </a:rPr>
              <a:t>50,29%</a:t>
            </a:r>
            <a:r>
              <a:rPr lang="es-MX" sz="1200">
                <a:solidFill>
                  <a:prstClr val="white">
                    <a:lumMod val="50000"/>
                  </a:prstClr>
                </a:solidFill>
              </a:rPr>
              <a:t> de las solicitudes (88 consultas), frente al </a:t>
            </a:r>
            <a:r>
              <a:rPr lang="es-MX" sz="1200" b="1">
                <a:solidFill>
                  <a:prstClr val="white">
                    <a:lumMod val="50000"/>
                  </a:prstClr>
                </a:solidFill>
              </a:rPr>
              <a:t>49,71%</a:t>
            </a:r>
            <a:r>
              <a:rPr lang="es-MX" sz="1200">
                <a:solidFill>
                  <a:prstClr val="white">
                    <a:lumMod val="50000"/>
                  </a:prstClr>
                </a:solidFill>
              </a:rPr>
              <a:t> correspondiente a hombres (87 consultas). Esta distribución indica una participación equilibrada por sexo, con una ligera predominancia de las mujeres en el uso de los canales de atención.</a:t>
            </a:r>
          </a:p>
          <a:p>
            <a:pPr marL="0" marR="0" lvl="0" indent="0" algn="just" defTabSz="914400" rtl="0" eaLnBrk="1" fontAlgn="t" latinLnBrk="0" hangingPunct="1">
              <a:lnSpc>
                <a:spcPts val="1500"/>
              </a:lnSpc>
              <a:spcBef>
                <a:spcPts val="0"/>
              </a:spcBef>
              <a:spcAft>
                <a:spcPts val="0"/>
              </a:spcAft>
              <a:buClrTx/>
              <a:buSzTx/>
              <a:buFontTx/>
              <a:buNone/>
              <a:tabLst/>
              <a:defRPr/>
            </a:pPr>
            <a:endParaRPr lang="es-MX" sz="1200">
              <a:solidFill>
                <a:prstClr val="white">
                  <a:lumMod val="50000"/>
                </a:prstClr>
              </a:solidFill>
            </a:endParaRPr>
          </a:p>
          <a:p>
            <a:pPr marL="0" marR="0" lvl="0" indent="0" algn="just" defTabSz="914400" rtl="0" eaLnBrk="1" fontAlgn="t" latinLnBrk="0" hangingPunct="1">
              <a:lnSpc>
                <a:spcPts val="1500"/>
              </a:lnSpc>
              <a:spcBef>
                <a:spcPts val="0"/>
              </a:spcBef>
              <a:spcAft>
                <a:spcPts val="0"/>
              </a:spcAft>
              <a:buClrTx/>
              <a:buSzTx/>
              <a:buFontTx/>
              <a:buNone/>
              <a:tabLst/>
              <a:defRPr/>
            </a:pPr>
            <a:r>
              <a:rPr lang="es-MX" sz="1200">
                <a:solidFill>
                  <a:prstClr val="white">
                    <a:lumMod val="50000"/>
                  </a:prstClr>
                </a:solidFill>
              </a:rPr>
              <a:t>En conjunto, estos resultados confirman que las PQRSDA continúan siendo un mecanismo de contacto utilizado principalmente por personas naturales, y ofrecen insumos relevantes para el análisis del perfil de los ciudadanos que interactúan con Fogafín, así como para el diseño de estrategias de orientación y fortalecimiento del servicio al ciudadano con enfoque poblacional.</a:t>
            </a:r>
          </a:p>
        </p:txBody>
      </p:sp>
      <p:grpSp>
        <p:nvGrpSpPr>
          <p:cNvPr id="16" name="Grupo 15">
            <a:extLst>
              <a:ext uri="{FF2B5EF4-FFF2-40B4-BE49-F238E27FC236}">
                <a16:creationId xmlns:a16="http://schemas.microsoft.com/office/drawing/2014/main" id="{DA977574-C40B-0291-95F6-BE27E44DC354}"/>
              </a:ext>
            </a:extLst>
          </p:cNvPr>
          <p:cNvGrpSpPr/>
          <p:nvPr/>
        </p:nvGrpSpPr>
        <p:grpSpPr>
          <a:xfrm rot="5400000">
            <a:off x="3420986" y="2782178"/>
            <a:ext cx="970855" cy="1902671"/>
            <a:chOff x="3134696" y="3499578"/>
            <a:chExt cx="2032867" cy="1531152"/>
          </a:xfrm>
        </p:grpSpPr>
        <p:sp>
          <p:nvSpPr>
            <p:cNvPr id="14" name="Freeform 11">
              <a:extLst>
                <a:ext uri="{FF2B5EF4-FFF2-40B4-BE49-F238E27FC236}">
                  <a16:creationId xmlns:a16="http://schemas.microsoft.com/office/drawing/2014/main" id="{3C1CBDEE-E6FA-AE08-8186-536FD8611DB3}"/>
                </a:ext>
              </a:extLst>
            </p:cNvPr>
            <p:cNvSpPr>
              <a:spLocks/>
            </p:cNvSpPr>
            <p:nvPr/>
          </p:nvSpPr>
          <p:spPr bwMode="auto">
            <a:xfrm flipH="1">
              <a:off x="4151749" y="3499578"/>
              <a:ext cx="1015814" cy="1531152"/>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rgbClr val="FFA100">
                <a:alpha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5" name="Freeform 12">
              <a:extLst>
                <a:ext uri="{FF2B5EF4-FFF2-40B4-BE49-F238E27FC236}">
                  <a16:creationId xmlns:a16="http://schemas.microsoft.com/office/drawing/2014/main" id="{A15477C7-75A4-1CBF-0402-9177852CD445}"/>
                </a:ext>
              </a:extLst>
            </p:cNvPr>
            <p:cNvSpPr>
              <a:spLocks/>
            </p:cNvSpPr>
            <p:nvPr/>
          </p:nvSpPr>
          <p:spPr bwMode="auto">
            <a:xfrm flipH="1">
              <a:off x="3134696" y="3499578"/>
              <a:ext cx="1017053" cy="1531152"/>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rgbClr val="FFA100"/>
            </a:solidFill>
            <a:ln>
              <a:solidFill>
                <a:srgbClr val="FFA1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pic>
        <p:nvPicPr>
          <p:cNvPr id="5" name="Imagen 4">
            <a:extLst>
              <a:ext uri="{FF2B5EF4-FFF2-40B4-BE49-F238E27FC236}">
                <a16:creationId xmlns:a16="http://schemas.microsoft.com/office/drawing/2014/main" id="{B2DE4BE8-51DC-FCE9-F34C-89C99FBB0B05}"/>
              </a:ext>
            </a:extLst>
          </p:cNvPr>
          <p:cNvPicPr>
            <a:picLocks noChangeAspect="1"/>
          </p:cNvPicPr>
          <p:nvPr/>
        </p:nvPicPr>
        <p:blipFill>
          <a:blip r:embed="rId3"/>
          <a:stretch>
            <a:fillRect/>
          </a:stretch>
        </p:blipFill>
        <p:spPr>
          <a:xfrm>
            <a:off x="442560" y="4474883"/>
            <a:ext cx="2953162" cy="1781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99481299"/>
      </p:ext>
    </p:extLst>
  </p:cSld>
  <p:clrMapOvr>
    <a:masterClrMapping/>
  </p:clrMapOvr>
</p:sld>
</file>

<file path=ppt/theme/theme1.xml><?xml version="1.0" encoding="utf-8"?>
<a:theme xmlns:a="http://schemas.openxmlformats.org/drawingml/2006/main" name="Tema de Office">
  <a:themeElements>
    <a:clrScheme name="Fogafín">
      <a:dk1>
        <a:sysClr val="windowText" lastClr="000000"/>
      </a:dk1>
      <a:lt1>
        <a:sysClr val="window" lastClr="FFFFFF"/>
      </a:lt1>
      <a:dk2>
        <a:srgbClr val="006397"/>
      </a:dk2>
      <a:lt2>
        <a:srgbClr val="E7E6E6"/>
      </a:lt2>
      <a:accent1>
        <a:srgbClr val="006397"/>
      </a:accent1>
      <a:accent2>
        <a:srgbClr val="C0143B"/>
      </a:accent2>
      <a:accent3>
        <a:srgbClr val="638F2E"/>
      </a:accent3>
      <a:accent4>
        <a:srgbClr val="FFA100"/>
      </a:accent4>
      <a:accent5>
        <a:srgbClr val="00B0F0"/>
      </a:accent5>
      <a:accent6>
        <a:srgbClr val="6F3B55"/>
      </a:accent6>
      <a:hlink>
        <a:srgbClr val="48A1FA"/>
      </a:hlink>
      <a:folHlink>
        <a:srgbClr val="638F2E"/>
      </a:folHlink>
    </a:clrScheme>
    <a:fontScheme name="Personalizado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Fogafín">
      <a:dk1>
        <a:sysClr val="windowText" lastClr="000000"/>
      </a:dk1>
      <a:lt1>
        <a:sysClr val="window" lastClr="FFFFFF"/>
      </a:lt1>
      <a:dk2>
        <a:srgbClr val="006397"/>
      </a:dk2>
      <a:lt2>
        <a:srgbClr val="E7E6E6"/>
      </a:lt2>
      <a:accent1>
        <a:srgbClr val="006397"/>
      </a:accent1>
      <a:accent2>
        <a:srgbClr val="C0143B"/>
      </a:accent2>
      <a:accent3>
        <a:srgbClr val="638F2E"/>
      </a:accent3>
      <a:accent4>
        <a:srgbClr val="FFA100"/>
      </a:accent4>
      <a:accent5>
        <a:srgbClr val="00B0F0"/>
      </a:accent5>
      <a:accent6>
        <a:srgbClr val="6F3B55"/>
      </a:accent6>
      <a:hlink>
        <a:srgbClr val="48A1FA"/>
      </a:hlink>
      <a:folHlink>
        <a:srgbClr val="638F2E"/>
      </a:folHlink>
    </a:clrScheme>
    <a:fontScheme name="Personalizado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F7EB6BEC54E0040987A1CA75EBB1B49" ma:contentTypeVersion="14" ma:contentTypeDescription="Crear nuevo documento." ma:contentTypeScope="" ma:versionID="9c789e241e780f5ab766977611801c21">
  <xsd:schema xmlns:xsd="http://www.w3.org/2001/XMLSchema" xmlns:xs="http://www.w3.org/2001/XMLSchema" xmlns:p="http://schemas.microsoft.com/office/2006/metadata/properties" xmlns:ns2="59566f82-f342-460b-a36f-7f2067fae10e" xmlns:ns3="df5c9daf-8ab9-4342-943d-bf1a0c64ba80" targetNamespace="http://schemas.microsoft.com/office/2006/metadata/properties" ma:root="true" ma:fieldsID="9fabbbc8cd9a0b5d99df87d578c1b082" ns2:_="" ns3:_="">
    <xsd:import namespace="59566f82-f342-460b-a36f-7f2067fae10e"/>
    <xsd:import namespace="df5c9daf-8ab9-4342-943d-bf1a0c64b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66f82-f342-460b-a36f-7f2067fae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bc304029-e46c-43df-b474-3d8959adc6e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c9daf-8ab9-4342-943d-bf1a0c64ba8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96ecf65-5b2e-469c-b489-ecef4d2b32ea}" ma:internalName="TaxCatchAll" ma:showField="CatchAllData" ma:web="df5c9daf-8ab9-4342-943d-bf1a0c64b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566f82-f342-460b-a36f-7f2067fae10e">
      <Terms xmlns="http://schemas.microsoft.com/office/infopath/2007/PartnerControls"/>
    </lcf76f155ced4ddcb4097134ff3c332f>
    <TaxCatchAll xmlns="df5c9daf-8ab9-4342-943d-bf1a0c64ba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B1CA42-F870-4612-B4CD-F8DA42F447CD}">
  <ds:schemaRefs>
    <ds:schemaRef ds:uri="59566f82-f342-460b-a36f-7f2067fae10e"/>
    <ds:schemaRef ds:uri="df5c9daf-8ab9-4342-943d-bf1a0c64b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869B55D-7ADE-44B9-AFF1-57EF8B69055B}">
  <ds:schemaRefs>
    <ds:schemaRef ds:uri="59566f82-f342-460b-a36f-7f2067fae10e"/>
    <ds:schemaRef ds:uri="df5c9daf-8ab9-4342-943d-bf1a0c64b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D7F3C41-E152-4AAC-B012-511389EC3A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1917</Words>
  <Application>Microsoft Office PowerPoint</Application>
  <PresentationFormat>Panorámica</PresentationFormat>
  <Paragraphs>69</Paragraphs>
  <Slides>12</Slides>
  <Notes>1</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12</vt:i4>
      </vt:variant>
    </vt:vector>
  </HeadingPairs>
  <TitlesOfParts>
    <vt:vector size="23" baseType="lpstr">
      <vt:lpstr>Aptos</vt:lpstr>
      <vt:lpstr>Arial</vt:lpstr>
      <vt:lpstr>Calibri</vt:lpstr>
      <vt:lpstr>Montserrat Light</vt:lpstr>
      <vt:lpstr>Montserrat Medium</vt:lpstr>
      <vt:lpstr>Myanmar Text</vt:lpstr>
      <vt:lpstr>Myriad Pro</vt:lpstr>
      <vt:lpstr>Verdana</vt:lpstr>
      <vt:lpstr>Wingdings</vt:lpstr>
      <vt:lpstr>Tema de Office</vt:lpstr>
      <vt:lpstr>1_Tema de Office</vt:lpstr>
      <vt:lpstr>Informe estadístico de las PQRSDA* integrado</vt:lpstr>
      <vt:lpstr>Evolución de las PQRSDA</vt:lpstr>
      <vt:lpstr>Canales utilizados de atención al ciudadano</vt:lpstr>
      <vt:lpstr>Temas consultados en los canales</vt:lpstr>
      <vt:lpstr>Temas consultados en los canales</vt:lpstr>
      <vt:lpstr>Entidades asociadas a Fogafín no competente</vt:lpstr>
      <vt:lpstr>Entidades más consultadas</vt:lpstr>
      <vt:lpstr>PQRSDA por ciudades</vt:lpstr>
      <vt:lpstr>PQRSDA por tipo persona  y género</vt:lpstr>
      <vt:lpstr>Conclusiones</vt:lpstr>
      <vt:lpstr>Conclusiones - Aplicación Decreto 0103 de 2015</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Angie Tatiana Posso</dc:creator>
  <cp:lastModifiedBy>Paula Andrea Borja Corredor</cp:lastModifiedBy>
  <cp:revision>1</cp:revision>
  <dcterms:created xsi:type="dcterms:W3CDTF">2024-07-08T22:54:50Z</dcterms:created>
  <dcterms:modified xsi:type="dcterms:W3CDTF">2026-04-30T22:43:02Z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0x010100EF7EB6BEC54E0040987A1CA75EBB1B49</vt:lpwstr>
  </property>
  <property fmtid="{D5CDD505-2E9C-101B-9397-08002B2CF9AE}" pid="3" name="MediaServiceImageTags">
    <vt:lpwstr/>
  </property>
</Properties>
</file>