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7"/>
  </p:notesMasterIdLst>
  <p:handoutMasterIdLst>
    <p:handoutMasterId r:id="rId18"/>
  </p:handoutMasterIdLst>
  <p:sldIdLst>
    <p:sldId id="413" r:id="rId5"/>
    <p:sldId id="456" r:id="rId6"/>
    <p:sldId id="457" r:id="rId7"/>
    <p:sldId id="458" r:id="rId8"/>
    <p:sldId id="459" r:id="rId9"/>
    <p:sldId id="460" r:id="rId10"/>
    <p:sldId id="461" r:id="rId11"/>
    <p:sldId id="462" r:id="rId12"/>
    <p:sldId id="463" r:id="rId13"/>
    <p:sldId id="464" r:id="rId14"/>
    <p:sldId id="465" r:id="rId15"/>
    <p:sldId id="414"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09C3626-2047-13E8-9D68-71968A0CDCA9}" name="Elquin Alexis Huertas Ramirez" initials="EH" userId="S::EHuertas@fogafin.gov.co::d6204182-b1b1-4876-9d61-6b4cea7aba13" providerId="AD"/>
  <p188:author id="{1FE06FBD-2B16-75A8-3574-72E40C90DF93}" name="Yady Valentina Muenala Peña" initials="YM" userId="S::DRCPU2@fogafin.gov.co::e0d2382f-d03f-43e4-bafc-7bacdef4fb83" providerId="AD"/>
  <p188:author id="{346E94C1-1300-67B1-48E0-E7893D863390}" name="Laura Ximena Cifuentes Alba" initials="LC" userId="S::Lcifuentes@fogafin.gov.co::e8b26861-67ca-4d98-98de-54ccc2dc159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8A3F"/>
    <a:srgbClr val="FFA100"/>
    <a:srgbClr val="7EC020"/>
    <a:srgbClr val="006397"/>
    <a:srgbClr val="005F96"/>
    <a:srgbClr val="244176"/>
    <a:srgbClr val="30579E"/>
    <a:srgbClr val="658CD7"/>
    <a:srgbClr val="4EE25B"/>
    <a:srgbClr val="2929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0D584E-EFA9-4959-A334-DAD680743BAC}" v="1" dt="2026-05-28T22:47:15.835"/>
    <p1510:client id="{5BF1F587-A647-4F42-B9A9-0C0CDCAC55D5}" v="10" dt="2026-05-28T17:14:03.062"/>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869" autoAdjust="0"/>
  </p:normalViewPr>
  <p:slideViewPr>
    <p:cSldViewPr snapToGrid="0">
      <p:cViewPr varScale="1">
        <p:scale>
          <a:sx n="98" d="100"/>
          <a:sy n="98" d="100"/>
        </p:scale>
        <p:origin x="95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Ximena Cifuentes Alba" userId="e8b26861-67ca-4d98-98de-54ccc2dc1596" providerId="ADAL" clId="{BEB65B91-9A99-42BB-949E-32D0E0D9B556}"/>
    <pc:docChg chg="addSld delSld modSld delMainMaster">
      <pc:chgData name="Laura Ximena Cifuentes Alba" userId="e8b26861-67ca-4d98-98de-54ccc2dc1596" providerId="ADAL" clId="{BEB65B91-9A99-42BB-949E-32D0E0D9B556}" dt="2026-05-28T22:47:38.696" v="2" actId="47"/>
      <pc:docMkLst>
        <pc:docMk/>
      </pc:docMkLst>
      <pc:sldChg chg="del">
        <pc:chgData name="Laura Ximena Cifuentes Alba" userId="e8b26861-67ca-4d98-98de-54ccc2dc1596" providerId="ADAL" clId="{BEB65B91-9A99-42BB-949E-32D0E0D9B556}" dt="2026-05-28T22:47:31.685" v="1" actId="47"/>
        <pc:sldMkLst>
          <pc:docMk/>
          <pc:sldMk cId="416048351" sldId="434"/>
        </pc:sldMkLst>
      </pc:sldChg>
      <pc:sldChg chg="del">
        <pc:chgData name="Laura Ximena Cifuentes Alba" userId="e8b26861-67ca-4d98-98de-54ccc2dc1596" providerId="ADAL" clId="{BEB65B91-9A99-42BB-949E-32D0E0D9B556}" dt="2026-05-28T22:47:31.685" v="1" actId="47"/>
        <pc:sldMkLst>
          <pc:docMk/>
          <pc:sldMk cId="927121308" sldId="440"/>
        </pc:sldMkLst>
      </pc:sldChg>
      <pc:sldChg chg="del">
        <pc:chgData name="Laura Ximena Cifuentes Alba" userId="e8b26861-67ca-4d98-98de-54ccc2dc1596" providerId="ADAL" clId="{BEB65B91-9A99-42BB-949E-32D0E0D9B556}" dt="2026-05-28T22:47:31.685" v="1" actId="47"/>
        <pc:sldMkLst>
          <pc:docMk/>
          <pc:sldMk cId="3045658849" sldId="443"/>
        </pc:sldMkLst>
      </pc:sldChg>
      <pc:sldChg chg="del">
        <pc:chgData name="Laura Ximena Cifuentes Alba" userId="e8b26861-67ca-4d98-98de-54ccc2dc1596" providerId="ADAL" clId="{BEB65B91-9A99-42BB-949E-32D0E0D9B556}" dt="2026-05-28T22:47:31.685" v="1" actId="47"/>
        <pc:sldMkLst>
          <pc:docMk/>
          <pc:sldMk cId="2709829357" sldId="445"/>
        </pc:sldMkLst>
      </pc:sldChg>
      <pc:sldChg chg="del">
        <pc:chgData name="Laura Ximena Cifuentes Alba" userId="e8b26861-67ca-4d98-98de-54ccc2dc1596" providerId="ADAL" clId="{BEB65B91-9A99-42BB-949E-32D0E0D9B556}" dt="2026-05-28T22:47:31.685" v="1" actId="47"/>
        <pc:sldMkLst>
          <pc:docMk/>
          <pc:sldMk cId="1435405406" sldId="447"/>
        </pc:sldMkLst>
      </pc:sldChg>
      <pc:sldChg chg="del">
        <pc:chgData name="Laura Ximena Cifuentes Alba" userId="e8b26861-67ca-4d98-98de-54ccc2dc1596" providerId="ADAL" clId="{BEB65B91-9A99-42BB-949E-32D0E0D9B556}" dt="2026-05-28T22:47:31.685" v="1" actId="47"/>
        <pc:sldMkLst>
          <pc:docMk/>
          <pc:sldMk cId="1998035754" sldId="450"/>
        </pc:sldMkLst>
      </pc:sldChg>
      <pc:sldChg chg="del">
        <pc:chgData name="Laura Ximena Cifuentes Alba" userId="e8b26861-67ca-4d98-98de-54ccc2dc1596" providerId="ADAL" clId="{BEB65B91-9A99-42BB-949E-32D0E0D9B556}" dt="2026-05-28T22:47:31.685" v="1" actId="47"/>
        <pc:sldMkLst>
          <pc:docMk/>
          <pc:sldMk cId="1460668581" sldId="451"/>
        </pc:sldMkLst>
      </pc:sldChg>
      <pc:sldChg chg="del">
        <pc:chgData name="Laura Ximena Cifuentes Alba" userId="e8b26861-67ca-4d98-98de-54ccc2dc1596" providerId="ADAL" clId="{BEB65B91-9A99-42BB-949E-32D0E0D9B556}" dt="2026-05-28T22:47:31.685" v="1" actId="47"/>
        <pc:sldMkLst>
          <pc:docMk/>
          <pc:sldMk cId="3198886932" sldId="452"/>
        </pc:sldMkLst>
      </pc:sldChg>
      <pc:sldChg chg="del">
        <pc:chgData name="Laura Ximena Cifuentes Alba" userId="e8b26861-67ca-4d98-98de-54ccc2dc1596" providerId="ADAL" clId="{BEB65B91-9A99-42BB-949E-32D0E0D9B556}" dt="2026-05-28T22:47:31.685" v="1" actId="47"/>
        <pc:sldMkLst>
          <pc:docMk/>
          <pc:sldMk cId="2299481299" sldId="453"/>
        </pc:sldMkLst>
      </pc:sldChg>
      <pc:sldChg chg="del">
        <pc:chgData name="Laura Ximena Cifuentes Alba" userId="e8b26861-67ca-4d98-98de-54ccc2dc1596" providerId="ADAL" clId="{BEB65B91-9A99-42BB-949E-32D0E0D9B556}" dt="2026-05-28T22:47:31.685" v="1" actId="47"/>
        <pc:sldMkLst>
          <pc:docMk/>
          <pc:sldMk cId="925732361" sldId="454"/>
        </pc:sldMkLst>
      </pc:sldChg>
      <pc:sldChg chg="add del">
        <pc:chgData name="Laura Ximena Cifuentes Alba" userId="e8b26861-67ca-4d98-98de-54ccc2dc1596" providerId="ADAL" clId="{BEB65B91-9A99-42BB-949E-32D0E0D9B556}" dt="2026-05-28T22:47:38.696" v="2" actId="47"/>
        <pc:sldMkLst>
          <pc:docMk/>
          <pc:sldMk cId="3981848468" sldId="455"/>
        </pc:sldMkLst>
      </pc:sldChg>
      <pc:sldChg chg="add">
        <pc:chgData name="Laura Ximena Cifuentes Alba" userId="e8b26861-67ca-4d98-98de-54ccc2dc1596" providerId="ADAL" clId="{BEB65B91-9A99-42BB-949E-32D0E0D9B556}" dt="2026-05-28T22:47:15.820" v="0"/>
        <pc:sldMkLst>
          <pc:docMk/>
          <pc:sldMk cId="3754473788" sldId="456"/>
        </pc:sldMkLst>
      </pc:sldChg>
      <pc:sldChg chg="add">
        <pc:chgData name="Laura Ximena Cifuentes Alba" userId="e8b26861-67ca-4d98-98de-54ccc2dc1596" providerId="ADAL" clId="{BEB65B91-9A99-42BB-949E-32D0E0D9B556}" dt="2026-05-28T22:47:15.820" v="0"/>
        <pc:sldMkLst>
          <pc:docMk/>
          <pc:sldMk cId="1529819755" sldId="457"/>
        </pc:sldMkLst>
      </pc:sldChg>
      <pc:sldChg chg="add">
        <pc:chgData name="Laura Ximena Cifuentes Alba" userId="e8b26861-67ca-4d98-98de-54ccc2dc1596" providerId="ADAL" clId="{BEB65B91-9A99-42BB-949E-32D0E0D9B556}" dt="2026-05-28T22:47:15.820" v="0"/>
        <pc:sldMkLst>
          <pc:docMk/>
          <pc:sldMk cId="2064890077" sldId="458"/>
        </pc:sldMkLst>
      </pc:sldChg>
      <pc:sldChg chg="add">
        <pc:chgData name="Laura Ximena Cifuentes Alba" userId="e8b26861-67ca-4d98-98de-54ccc2dc1596" providerId="ADAL" clId="{BEB65B91-9A99-42BB-949E-32D0E0D9B556}" dt="2026-05-28T22:47:15.820" v="0"/>
        <pc:sldMkLst>
          <pc:docMk/>
          <pc:sldMk cId="3265505577" sldId="459"/>
        </pc:sldMkLst>
      </pc:sldChg>
      <pc:sldChg chg="add">
        <pc:chgData name="Laura Ximena Cifuentes Alba" userId="e8b26861-67ca-4d98-98de-54ccc2dc1596" providerId="ADAL" clId="{BEB65B91-9A99-42BB-949E-32D0E0D9B556}" dt="2026-05-28T22:47:15.820" v="0"/>
        <pc:sldMkLst>
          <pc:docMk/>
          <pc:sldMk cId="2072784037" sldId="460"/>
        </pc:sldMkLst>
      </pc:sldChg>
      <pc:sldChg chg="add">
        <pc:chgData name="Laura Ximena Cifuentes Alba" userId="e8b26861-67ca-4d98-98de-54ccc2dc1596" providerId="ADAL" clId="{BEB65B91-9A99-42BB-949E-32D0E0D9B556}" dt="2026-05-28T22:47:15.820" v="0"/>
        <pc:sldMkLst>
          <pc:docMk/>
          <pc:sldMk cId="4079606891" sldId="461"/>
        </pc:sldMkLst>
      </pc:sldChg>
      <pc:sldChg chg="add">
        <pc:chgData name="Laura Ximena Cifuentes Alba" userId="e8b26861-67ca-4d98-98de-54ccc2dc1596" providerId="ADAL" clId="{BEB65B91-9A99-42BB-949E-32D0E0D9B556}" dt="2026-05-28T22:47:15.820" v="0"/>
        <pc:sldMkLst>
          <pc:docMk/>
          <pc:sldMk cId="681679937" sldId="462"/>
        </pc:sldMkLst>
      </pc:sldChg>
      <pc:sldChg chg="add">
        <pc:chgData name="Laura Ximena Cifuentes Alba" userId="e8b26861-67ca-4d98-98de-54ccc2dc1596" providerId="ADAL" clId="{BEB65B91-9A99-42BB-949E-32D0E0D9B556}" dt="2026-05-28T22:47:15.820" v="0"/>
        <pc:sldMkLst>
          <pc:docMk/>
          <pc:sldMk cId="179526093" sldId="463"/>
        </pc:sldMkLst>
      </pc:sldChg>
      <pc:sldChg chg="add">
        <pc:chgData name="Laura Ximena Cifuentes Alba" userId="e8b26861-67ca-4d98-98de-54ccc2dc1596" providerId="ADAL" clId="{BEB65B91-9A99-42BB-949E-32D0E0D9B556}" dt="2026-05-28T22:47:15.820" v="0"/>
        <pc:sldMkLst>
          <pc:docMk/>
          <pc:sldMk cId="1652346129" sldId="464"/>
        </pc:sldMkLst>
      </pc:sldChg>
      <pc:sldChg chg="add">
        <pc:chgData name="Laura Ximena Cifuentes Alba" userId="e8b26861-67ca-4d98-98de-54ccc2dc1596" providerId="ADAL" clId="{BEB65B91-9A99-42BB-949E-32D0E0D9B556}" dt="2026-05-28T22:47:15.820" v="0"/>
        <pc:sldMkLst>
          <pc:docMk/>
          <pc:sldMk cId="3316161020" sldId="465"/>
        </pc:sldMkLst>
      </pc:sldChg>
      <pc:sldMasterChg chg="del delSldLayout">
        <pc:chgData name="Laura Ximena Cifuentes Alba" userId="e8b26861-67ca-4d98-98de-54ccc2dc1596" providerId="ADAL" clId="{BEB65B91-9A99-42BB-949E-32D0E0D9B556}" dt="2026-05-28T22:47:31.685" v="1" actId="47"/>
        <pc:sldMasterMkLst>
          <pc:docMk/>
          <pc:sldMasterMk cId="1501785617" sldId="2147483648"/>
        </pc:sldMasterMkLst>
        <pc:sldLayoutChg chg="del">
          <pc:chgData name="Laura Ximena Cifuentes Alba" userId="e8b26861-67ca-4d98-98de-54ccc2dc1596" providerId="ADAL" clId="{BEB65B91-9A99-42BB-949E-32D0E0D9B556}" dt="2026-05-28T22:47:31.685" v="1" actId="47"/>
          <pc:sldLayoutMkLst>
            <pc:docMk/>
            <pc:sldMasterMk cId="1501785617" sldId="2147483648"/>
            <pc:sldLayoutMk cId="3038910406" sldId="2147483650"/>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1686593119" sldId="2147483651"/>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1183161417" sldId="2147483653"/>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4068879494" sldId="2147483654"/>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2665463309" sldId="2147483655"/>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407050546" sldId="2147483656"/>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802982048" sldId="2147483657"/>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2591131904" sldId="2147483658"/>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2159951937" sldId="2147483659"/>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1843683188" sldId="2147483660"/>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2261563607" sldId="2147483662"/>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3431035514" sldId="2147483663"/>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428389643" sldId="2147483664"/>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3310194488" sldId="2147483665"/>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188075795" sldId="2147483668"/>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3912975888" sldId="2147483669"/>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434925258" sldId="2147483670"/>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960060377" sldId="2147483671"/>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3062766612" sldId="2147483672"/>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447216927" sldId="2147483673"/>
          </pc:sldLayoutMkLst>
        </pc:sldLayoutChg>
        <pc:sldLayoutChg chg="del">
          <pc:chgData name="Laura Ximena Cifuentes Alba" userId="e8b26861-67ca-4d98-98de-54ccc2dc1596" providerId="ADAL" clId="{BEB65B91-9A99-42BB-949E-32D0E0D9B556}" dt="2026-05-28T22:47:31.685" v="1" actId="47"/>
          <pc:sldLayoutMkLst>
            <pc:docMk/>
            <pc:sldMasterMk cId="1501785617" sldId="2147483648"/>
            <pc:sldLayoutMk cId="1075624706" sldId="2147483675"/>
          </pc:sldLayoutMkLst>
        </pc:sldLayoutChg>
      </pc:sldMasterChg>
    </pc:docChg>
  </pc:docChgLst>
  <pc:docChgLst>
    <pc:chgData name="Yady Valentina Muenala Peña" userId="e0d2382f-d03f-43e4-bafc-7bacdef4fb83" providerId="ADAL" clId="{A7C85AD5-F624-4DE7-910A-10A81EA882BB}"/>
    <pc:docChg chg="undo custSel addSld delSld modSld">
      <pc:chgData name="Yady Valentina Muenala Peña" userId="e0d2382f-d03f-43e4-bafc-7bacdef4fb83" providerId="ADAL" clId="{A7C85AD5-F624-4DE7-910A-10A81EA882BB}" dt="2026-05-28T18:25:33.130" v="2672" actId="20577"/>
      <pc:docMkLst>
        <pc:docMk/>
      </pc:docMkLst>
      <pc:sldChg chg="addSp delSp modSp mod">
        <pc:chgData name="Yady Valentina Muenala Peña" userId="e0d2382f-d03f-43e4-bafc-7bacdef4fb83" providerId="ADAL" clId="{A7C85AD5-F624-4DE7-910A-10A81EA882BB}" dt="2026-05-22T18:38:28.327" v="1506" actId="931"/>
        <pc:sldMkLst>
          <pc:docMk/>
          <pc:sldMk cId="1758305295" sldId="413"/>
        </pc:sldMkLst>
        <pc:spChg chg="mod">
          <ac:chgData name="Yady Valentina Muenala Peña" userId="e0d2382f-d03f-43e4-bafc-7bacdef4fb83" providerId="ADAL" clId="{A7C85AD5-F624-4DE7-910A-10A81EA882BB}" dt="2026-05-22T13:07:17.591" v="17" actId="20577"/>
          <ac:spMkLst>
            <pc:docMk/>
            <pc:sldMk cId="1758305295" sldId="413"/>
            <ac:spMk id="4" creationId="{6109BA00-24D6-433A-A86B-778E13D17622}"/>
          </ac:spMkLst>
        </pc:spChg>
        <pc:picChg chg="add mod">
          <ac:chgData name="Yady Valentina Muenala Peña" userId="e0d2382f-d03f-43e4-bafc-7bacdef4fb83" providerId="ADAL" clId="{A7C85AD5-F624-4DE7-910A-10A81EA882BB}" dt="2026-05-22T18:37:16.246" v="1502" actId="1076"/>
          <ac:picMkLst>
            <pc:docMk/>
            <pc:sldMk cId="1758305295" sldId="413"/>
            <ac:picMk id="2" creationId="{2220C249-062B-ADB7-03C8-2DD6236B3296}"/>
          </ac:picMkLst>
        </pc:picChg>
        <pc:picChg chg="add mod ord">
          <ac:chgData name="Yady Valentina Muenala Peña" userId="e0d2382f-d03f-43e4-bafc-7bacdef4fb83" providerId="ADAL" clId="{A7C85AD5-F624-4DE7-910A-10A81EA882BB}" dt="2026-05-22T18:38:28.327" v="1506" actId="931"/>
          <ac:picMkLst>
            <pc:docMk/>
            <pc:sldMk cId="1758305295" sldId="413"/>
            <ac:picMk id="13" creationId="{DCC0B3DF-EF62-C6B4-9437-EB7EDA577F1F}"/>
          </ac:picMkLst>
        </pc:picChg>
      </pc:sldChg>
      <pc:sldChg chg="modSp mod">
        <pc:chgData name="Yady Valentina Muenala Peña" userId="e0d2382f-d03f-43e4-bafc-7bacdef4fb83" providerId="ADAL" clId="{A7C85AD5-F624-4DE7-910A-10A81EA882BB}" dt="2026-05-28T18:25:33.130" v="2672" actId="20577"/>
        <pc:sldMkLst>
          <pc:docMk/>
          <pc:sldMk cId="416048351" sldId="434"/>
        </pc:sldMkLst>
        <pc:spChg chg="mod">
          <ac:chgData name="Yady Valentina Muenala Peña" userId="e0d2382f-d03f-43e4-bafc-7bacdef4fb83" providerId="ADAL" clId="{A7C85AD5-F624-4DE7-910A-10A81EA882BB}" dt="2026-05-28T18:25:25.362" v="2670" actId="20577"/>
          <ac:spMkLst>
            <pc:docMk/>
            <pc:sldMk cId="416048351" sldId="434"/>
            <ac:spMk id="4" creationId="{D34CDD2A-B32D-66EB-2BEB-D97FD2C242AB}"/>
          </ac:spMkLst>
        </pc:spChg>
        <pc:spChg chg="mod">
          <ac:chgData name="Yady Valentina Muenala Peña" userId="e0d2382f-d03f-43e4-bafc-7bacdef4fb83" providerId="ADAL" clId="{A7C85AD5-F624-4DE7-910A-10A81EA882BB}" dt="2026-05-28T18:25:33.130" v="2672" actId="20577"/>
          <ac:spMkLst>
            <pc:docMk/>
            <pc:sldMk cId="416048351" sldId="434"/>
            <ac:spMk id="6" creationId="{DF6AE362-AD02-5DF4-44C0-AD87B75AD6BC}"/>
          </ac:spMkLst>
        </pc:spChg>
      </pc:sldChg>
      <pc:sldChg chg="modSp mod">
        <pc:chgData name="Yady Valentina Muenala Peña" userId="e0d2382f-d03f-43e4-bafc-7bacdef4fb83" providerId="ADAL" clId="{A7C85AD5-F624-4DE7-910A-10A81EA882BB}" dt="2026-05-28T17:18:00.799" v="2668" actId="13926"/>
        <pc:sldMkLst>
          <pc:docMk/>
          <pc:sldMk cId="927121308" sldId="440"/>
        </pc:sldMkLst>
        <pc:graphicFrameChg chg="modGraphic">
          <ac:chgData name="Yady Valentina Muenala Peña" userId="e0d2382f-d03f-43e4-bafc-7bacdef4fb83" providerId="ADAL" clId="{A7C85AD5-F624-4DE7-910A-10A81EA882BB}" dt="2026-05-28T17:18:00.799" v="2668" actId="13926"/>
          <ac:graphicFrameMkLst>
            <pc:docMk/>
            <pc:sldMk cId="927121308" sldId="440"/>
            <ac:graphicFrameMk id="2" creationId="{C3520027-4755-C39B-2F3A-0C1AC40E2115}"/>
          </ac:graphicFrameMkLst>
        </pc:graphicFrameChg>
      </pc:sldChg>
      <pc:sldChg chg="addSp delSp modSp mod">
        <pc:chgData name="Yady Valentina Muenala Peña" userId="e0d2382f-d03f-43e4-bafc-7bacdef4fb83" providerId="ADAL" clId="{A7C85AD5-F624-4DE7-910A-10A81EA882BB}" dt="2026-05-28T15:30:11.743" v="1766" actId="114"/>
        <pc:sldMkLst>
          <pc:docMk/>
          <pc:sldMk cId="3045658849" sldId="443"/>
        </pc:sldMkLst>
        <pc:spChg chg="mod">
          <ac:chgData name="Yady Valentina Muenala Peña" userId="e0d2382f-d03f-43e4-bafc-7bacdef4fb83" providerId="ADAL" clId="{A7C85AD5-F624-4DE7-910A-10A81EA882BB}" dt="2026-05-28T15:30:11.743" v="1766" actId="114"/>
          <ac:spMkLst>
            <pc:docMk/>
            <pc:sldMk cId="3045658849" sldId="443"/>
            <ac:spMk id="2" creationId="{A4D11E41-8C4A-CAC1-4E1E-37A89E037460}"/>
          </ac:spMkLst>
        </pc:spChg>
        <pc:picChg chg="add mod ord">
          <ac:chgData name="Yady Valentina Muenala Peña" userId="e0d2382f-d03f-43e4-bafc-7bacdef4fb83" providerId="ADAL" clId="{A7C85AD5-F624-4DE7-910A-10A81EA882BB}" dt="2026-05-22T14:48:19.828" v="743" actId="1076"/>
          <ac:picMkLst>
            <pc:docMk/>
            <pc:sldMk cId="3045658849" sldId="443"/>
            <ac:picMk id="7" creationId="{C32B5040-9008-F75E-71D4-42E77E53B076}"/>
          </ac:picMkLst>
        </pc:picChg>
      </pc:sldChg>
      <pc:sldChg chg="addSp delSp modSp mod">
        <pc:chgData name="Yady Valentina Muenala Peña" userId="e0d2382f-d03f-43e4-bafc-7bacdef4fb83" providerId="ADAL" clId="{A7C85AD5-F624-4DE7-910A-10A81EA882BB}" dt="2026-05-28T15:40:34.180" v="1986" actId="20577"/>
        <pc:sldMkLst>
          <pc:docMk/>
          <pc:sldMk cId="2709829357" sldId="445"/>
        </pc:sldMkLst>
        <pc:spChg chg="mod">
          <ac:chgData name="Yady Valentina Muenala Peña" userId="e0d2382f-d03f-43e4-bafc-7bacdef4fb83" providerId="ADAL" clId="{A7C85AD5-F624-4DE7-910A-10A81EA882BB}" dt="2026-05-28T15:40:34.180" v="1986" actId="20577"/>
          <ac:spMkLst>
            <pc:docMk/>
            <pc:sldMk cId="2709829357" sldId="445"/>
            <ac:spMk id="9" creationId="{D91CB668-E7E3-5EF9-2E9F-1F979D51F4C4}"/>
          </ac:spMkLst>
        </pc:spChg>
        <pc:picChg chg="add mod ord">
          <ac:chgData name="Yady Valentina Muenala Peña" userId="e0d2382f-d03f-43e4-bafc-7bacdef4fb83" providerId="ADAL" clId="{A7C85AD5-F624-4DE7-910A-10A81EA882BB}" dt="2026-05-22T15:38:39.904" v="967" actId="14100"/>
          <ac:picMkLst>
            <pc:docMk/>
            <pc:sldMk cId="2709829357" sldId="445"/>
            <ac:picMk id="4" creationId="{2A7FE88F-31A9-F3D4-30A2-8C1179B2060D}"/>
          </ac:picMkLst>
        </pc:picChg>
      </pc:sldChg>
      <pc:sldChg chg="addSp delSp modSp mod">
        <pc:chgData name="Yady Valentina Muenala Peña" userId="e0d2382f-d03f-43e4-bafc-7bacdef4fb83" providerId="ADAL" clId="{A7C85AD5-F624-4DE7-910A-10A81EA882BB}" dt="2026-05-28T16:54:47.808" v="2602" actId="114"/>
        <pc:sldMkLst>
          <pc:docMk/>
          <pc:sldMk cId="1435405406" sldId="447"/>
        </pc:sldMkLst>
        <pc:spChg chg="mod">
          <ac:chgData name="Yady Valentina Muenala Peña" userId="e0d2382f-d03f-43e4-bafc-7bacdef4fb83" providerId="ADAL" clId="{A7C85AD5-F624-4DE7-910A-10A81EA882BB}" dt="2026-05-28T16:54:47.808" v="2602" actId="114"/>
          <ac:spMkLst>
            <pc:docMk/>
            <pc:sldMk cId="1435405406" sldId="447"/>
            <ac:spMk id="3" creationId="{F80BEC44-E4CC-DB72-9F5E-9AED20E382C3}"/>
          </ac:spMkLst>
        </pc:spChg>
        <pc:picChg chg="add mod">
          <ac:chgData name="Yady Valentina Muenala Peña" userId="e0d2382f-d03f-43e4-bafc-7bacdef4fb83" providerId="ADAL" clId="{A7C85AD5-F624-4DE7-910A-10A81EA882BB}" dt="2026-05-22T13:51:17.367" v="113" actId="1076"/>
          <ac:picMkLst>
            <pc:docMk/>
            <pc:sldMk cId="1435405406" sldId="447"/>
            <ac:picMk id="7" creationId="{43541B59-9439-1576-459A-77A6E8B2C341}"/>
          </ac:picMkLst>
        </pc:picChg>
      </pc:sldChg>
      <pc:sldChg chg="addSp delSp modSp mod">
        <pc:chgData name="Yady Valentina Muenala Peña" userId="e0d2382f-d03f-43e4-bafc-7bacdef4fb83" providerId="ADAL" clId="{A7C85AD5-F624-4DE7-910A-10A81EA882BB}" dt="2026-05-28T16:54:34.844" v="2600" actId="207"/>
        <pc:sldMkLst>
          <pc:docMk/>
          <pc:sldMk cId="1998035754" sldId="450"/>
        </pc:sldMkLst>
        <pc:spChg chg="mod">
          <ac:chgData name="Yady Valentina Muenala Peña" userId="e0d2382f-d03f-43e4-bafc-7bacdef4fb83" providerId="ADAL" clId="{A7C85AD5-F624-4DE7-910A-10A81EA882BB}" dt="2026-05-28T16:54:34.844" v="2600" actId="207"/>
          <ac:spMkLst>
            <pc:docMk/>
            <pc:sldMk cId="1998035754" sldId="450"/>
            <ac:spMk id="4" creationId="{88A12AC2-B4EB-B44D-41FC-EF7FC18A18D6}"/>
          </ac:spMkLst>
        </pc:spChg>
        <pc:picChg chg="add mod">
          <ac:chgData name="Yady Valentina Muenala Peña" userId="e0d2382f-d03f-43e4-bafc-7bacdef4fb83" providerId="ADAL" clId="{A7C85AD5-F624-4DE7-910A-10A81EA882BB}" dt="2026-05-22T13:56:52.830" v="149" actId="14100"/>
          <ac:picMkLst>
            <pc:docMk/>
            <pc:sldMk cId="1998035754" sldId="450"/>
            <ac:picMk id="7" creationId="{018A0E0D-BA17-DE59-1BC1-B8BEA3BD6EDE}"/>
          </ac:picMkLst>
        </pc:picChg>
        <pc:picChg chg="add mod">
          <ac:chgData name="Yady Valentina Muenala Peña" userId="e0d2382f-d03f-43e4-bafc-7bacdef4fb83" providerId="ADAL" clId="{A7C85AD5-F624-4DE7-910A-10A81EA882BB}" dt="2026-05-22T13:58:07.756" v="156" actId="14100"/>
          <ac:picMkLst>
            <pc:docMk/>
            <pc:sldMk cId="1998035754" sldId="450"/>
            <ac:picMk id="9" creationId="{84AAFF96-8D45-73F4-ADEA-6E896F5E2FF9}"/>
          </ac:picMkLst>
        </pc:picChg>
      </pc:sldChg>
      <pc:sldChg chg="addSp delSp modSp mod">
        <pc:chgData name="Yady Valentina Muenala Peña" userId="e0d2382f-d03f-43e4-bafc-7bacdef4fb83" providerId="ADAL" clId="{A7C85AD5-F624-4DE7-910A-10A81EA882BB}" dt="2026-05-28T15:32:55.652" v="1774" actId="207"/>
        <pc:sldMkLst>
          <pc:docMk/>
          <pc:sldMk cId="1460668581" sldId="451"/>
        </pc:sldMkLst>
        <pc:spChg chg="mod">
          <ac:chgData name="Yady Valentina Muenala Peña" userId="e0d2382f-d03f-43e4-bafc-7bacdef4fb83" providerId="ADAL" clId="{A7C85AD5-F624-4DE7-910A-10A81EA882BB}" dt="2026-05-28T15:32:55.652" v="1774" actId="207"/>
          <ac:spMkLst>
            <pc:docMk/>
            <pc:sldMk cId="1460668581" sldId="451"/>
            <ac:spMk id="2" creationId="{9EC448D3-CC6B-D660-0C26-9A6CEC09E93F}"/>
          </ac:spMkLst>
        </pc:spChg>
        <pc:picChg chg="add mod">
          <ac:chgData name="Yady Valentina Muenala Peña" userId="e0d2382f-d03f-43e4-bafc-7bacdef4fb83" providerId="ADAL" clId="{A7C85AD5-F624-4DE7-910A-10A81EA882BB}" dt="2026-05-22T14:52:08.798" v="766" actId="14100"/>
          <ac:picMkLst>
            <pc:docMk/>
            <pc:sldMk cId="1460668581" sldId="451"/>
            <ac:picMk id="4" creationId="{EB8143C2-23F0-F778-57B4-E3BF73C1C562}"/>
          </ac:picMkLst>
        </pc:picChg>
        <pc:picChg chg="add del mod">
          <ac:chgData name="Yady Valentina Muenala Peña" userId="e0d2382f-d03f-43e4-bafc-7bacdef4fb83" providerId="ADAL" clId="{A7C85AD5-F624-4DE7-910A-10A81EA882BB}" dt="2026-05-22T14:53:41.243" v="792" actId="14100"/>
          <ac:picMkLst>
            <pc:docMk/>
            <pc:sldMk cId="1460668581" sldId="451"/>
            <ac:picMk id="5" creationId="{932A2D54-088C-4521-114F-7DFF75BE6D97}"/>
          </ac:picMkLst>
        </pc:picChg>
      </pc:sldChg>
      <pc:sldChg chg="addSp delSp modSp mod">
        <pc:chgData name="Yady Valentina Muenala Peña" userId="e0d2382f-d03f-43e4-bafc-7bacdef4fb83" providerId="ADAL" clId="{A7C85AD5-F624-4DE7-910A-10A81EA882BB}" dt="2026-05-28T15:53:00.874" v="2073" actId="20577"/>
        <pc:sldMkLst>
          <pc:docMk/>
          <pc:sldMk cId="3198886932" sldId="452"/>
        </pc:sldMkLst>
        <pc:spChg chg="mod">
          <ac:chgData name="Yady Valentina Muenala Peña" userId="e0d2382f-d03f-43e4-bafc-7bacdef4fb83" providerId="ADAL" clId="{A7C85AD5-F624-4DE7-910A-10A81EA882BB}" dt="2026-05-28T15:53:00.874" v="2073" actId="20577"/>
          <ac:spMkLst>
            <pc:docMk/>
            <pc:sldMk cId="3198886932" sldId="452"/>
            <ac:spMk id="5" creationId="{0D94C423-9C28-5B2B-6ECE-4521D2F728AE}"/>
          </ac:spMkLst>
        </pc:spChg>
        <pc:picChg chg="add mod modCrop">
          <ac:chgData name="Yady Valentina Muenala Peña" userId="e0d2382f-d03f-43e4-bafc-7bacdef4fb83" providerId="ADAL" clId="{A7C85AD5-F624-4DE7-910A-10A81EA882BB}" dt="2026-05-25T14:52:49.098" v="1576" actId="1076"/>
          <ac:picMkLst>
            <pc:docMk/>
            <pc:sldMk cId="3198886932" sldId="452"/>
            <ac:picMk id="3" creationId="{B556896D-FE2D-E518-C08C-3A04E95CDA7E}"/>
          </ac:picMkLst>
        </pc:picChg>
        <pc:picChg chg="add mod ord">
          <ac:chgData name="Yady Valentina Muenala Peña" userId="e0d2382f-d03f-43e4-bafc-7bacdef4fb83" providerId="ADAL" clId="{A7C85AD5-F624-4DE7-910A-10A81EA882BB}" dt="2026-05-22T16:01:28.654" v="1030" actId="14100"/>
          <ac:picMkLst>
            <pc:docMk/>
            <pc:sldMk cId="3198886932" sldId="452"/>
            <ac:picMk id="7" creationId="{AE4A1392-AA4D-5186-8D39-304A6392CD7F}"/>
          </ac:picMkLst>
        </pc:picChg>
      </pc:sldChg>
      <pc:sldChg chg="addSp delSp modSp mod">
        <pc:chgData name="Yady Valentina Muenala Peña" userId="e0d2382f-d03f-43e4-bafc-7bacdef4fb83" providerId="ADAL" clId="{A7C85AD5-F624-4DE7-910A-10A81EA882BB}" dt="2026-05-28T15:54:54.915" v="2111" actId="20577"/>
        <pc:sldMkLst>
          <pc:docMk/>
          <pc:sldMk cId="2299481299" sldId="453"/>
        </pc:sldMkLst>
        <pc:spChg chg="mod">
          <ac:chgData name="Yady Valentina Muenala Peña" userId="e0d2382f-d03f-43e4-bafc-7bacdef4fb83" providerId="ADAL" clId="{A7C85AD5-F624-4DE7-910A-10A81EA882BB}" dt="2026-05-28T15:54:54.915" v="2111" actId="20577"/>
          <ac:spMkLst>
            <pc:docMk/>
            <pc:sldMk cId="2299481299" sldId="453"/>
            <ac:spMk id="8" creationId="{4D0A3668-E21D-8570-1DC0-68218A3CFC48}"/>
          </ac:spMkLst>
        </pc:spChg>
        <pc:grpChg chg="mod">
          <ac:chgData name="Yady Valentina Muenala Peña" userId="e0d2382f-d03f-43e4-bafc-7bacdef4fb83" providerId="ADAL" clId="{A7C85AD5-F624-4DE7-910A-10A81EA882BB}" dt="2026-05-25T14:49:20.882" v="1533" actId="1076"/>
          <ac:grpSpMkLst>
            <pc:docMk/>
            <pc:sldMk cId="2299481299" sldId="453"/>
            <ac:grpSpMk id="16" creationId="{DA977574-C40B-0291-95F6-BE27E44DC354}"/>
          </ac:grpSpMkLst>
        </pc:grpChg>
        <pc:picChg chg="add mod">
          <ac:chgData name="Yady Valentina Muenala Peña" userId="e0d2382f-d03f-43e4-bafc-7bacdef4fb83" providerId="ADAL" clId="{A7C85AD5-F624-4DE7-910A-10A81EA882BB}" dt="2026-05-22T16:34:49.698" v="1497" actId="14100"/>
          <ac:picMkLst>
            <pc:docMk/>
            <pc:sldMk cId="2299481299" sldId="453"/>
            <ac:picMk id="4" creationId="{777BF83D-DDEA-9101-6A39-2648C776F128}"/>
          </ac:picMkLst>
        </pc:picChg>
        <pc:picChg chg="add mod ord">
          <ac:chgData name="Yady Valentina Muenala Peña" userId="e0d2382f-d03f-43e4-bafc-7bacdef4fb83" providerId="ADAL" clId="{A7C85AD5-F624-4DE7-910A-10A81EA882BB}" dt="2026-05-25T14:49:15.053" v="1532" actId="1440"/>
          <ac:picMkLst>
            <pc:docMk/>
            <pc:sldMk cId="2299481299" sldId="453"/>
            <ac:picMk id="11" creationId="{251EDD47-E382-549E-E476-B9580EFD563C}"/>
          </ac:picMkLst>
        </pc:picChg>
      </pc:sldChg>
      <pc:sldChg chg="addSp delSp modSp mod">
        <pc:chgData name="Yady Valentina Muenala Peña" userId="e0d2382f-d03f-43e4-bafc-7bacdef4fb83" providerId="ADAL" clId="{A7C85AD5-F624-4DE7-910A-10A81EA882BB}" dt="2026-05-28T15:39:20.070" v="1981" actId="20577"/>
        <pc:sldMkLst>
          <pc:docMk/>
          <pc:sldMk cId="925732361" sldId="454"/>
        </pc:sldMkLst>
        <pc:spChg chg="mod">
          <ac:chgData name="Yady Valentina Muenala Peña" userId="e0d2382f-d03f-43e4-bafc-7bacdef4fb83" providerId="ADAL" clId="{A7C85AD5-F624-4DE7-910A-10A81EA882BB}" dt="2026-05-28T15:39:20.070" v="1981" actId="20577"/>
          <ac:spMkLst>
            <pc:docMk/>
            <pc:sldMk cId="925732361" sldId="454"/>
            <ac:spMk id="3" creationId="{899A5D96-EDD2-8530-053C-F63A2EBBA510}"/>
          </ac:spMkLst>
        </pc:spChg>
        <pc:spChg chg="mod">
          <ac:chgData name="Yady Valentina Muenala Peña" userId="e0d2382f-d03f-43e4-bafc-7bacdef4fb83" providerId="ADAL" clId="{A7C85AD5-F624-4DE7-910A-10A81EA882BB}" dt="2026-05-28T15:33:08.557" v="1775" actId="1076"/>
          <ac:spMkLst>
            <pc:docMk/>
            <pc:sldMk cId="925732361" sldId="454"/>
            <ac:spMk id="6" creationId="{7943B16D-D8D1-205B-634E-FCCEB8A1C714}"/>
          </ac:spMkLst>
        </pc:spChg>
        <pc:picChg chg="add mod ord">
          <ac:chgData name="Yady Valentina Muenala Peña" userId="e0d2382f-d03f-43e4-bafc-7bacdef4fb83" providerId="ADAL" clId="{A7C85AD5-F624-4DE7-910A-10A81EA882BB}" dt="2026-05-22T15:13:23.367" v="865" actId="14100"/>
          <ac:picMkLst>
            <pc:docMk/>
            <pc:sldMk cId="925732361" sldId="454"/>
            <ac:picMk id="5" creationId="{0AE1569F-843E-58D0-9327-7DD163A99664}"/>
          </ac:picMkLst>
        </pc:picChg>
      </pc:sldChg>
      <pc:sldChg chg="add del">
        <pc:chgData name="Yady Valentina Muenala Peña" userId="e0d2382f-d03f-43e4-bafc-7bacdef4fb83" providerId="ADAL" clId="{A7C85AD5-F624-4DE7-910A-10A81EA882BB}" dt="2026-05-28T16:54:40.400" v="2601" actId="47"/>
        <pc:sldMkLst>
          <pc:docMk/>
          <pc:sldMk cId="356563694" sldId="455"/>
        </pc:sldMkLst>
      </pc:sldChg>
      <pc:sldChg chg="modSp add del mod">
        <pc:chgData name="Yady Valentina Muenala Peña" userId="e0d2382f-d03f-43e4-bafc-7bacdef4fb83" providerId="ADAL" clId="{A7C85AD5-F624-4DE7-910A-10A81EA882BB}" dt="2026-05-28T17:15:30.734" v="2663" actId="47"/>
        <pc:sldMkLst>
          <pc:docMk/>
          <pc:sldMk cId="1212708721" sldId="456"/>
        </pc:sldMkLst>
        <pc:spChg chg="mod">
          <ac:chgData name="Yady Valentina Muenala Peña" userId="e0d2382f-d03f-43e4-bafc-7bacdef4fb83" providerId="ADAL" clId="{A7C85AD5-F624-4DE7-910A-10A81EA882BB}" dt="2026-05-28T16:13:14.919" v="2477" actId="20577"/>
          <ac:spMkLst>
            <pc:docMk/>
            <pc:sldMk cId="1212708721" sldId="456"/>
            <ac:spMk id="4" creationId="{EB131A16-991D-6ACE-2E50-CDB2F9D81D1A}"/>
          </ac:spMkLst>
        </pc:spChg>
      </pc:sldChg>
      <pc:sldChg chg="add del">
        <pc:chgData name="Yady Valentina Muenala Peña" userId="e0d2382f-d03f-43e4-bafc-7bacdef4fb83" providerId="ADAL" clId="{A7C85AD5-F624-4DE7-910A-10A81EA882BB}" dt="2026-05-28T15:53:07.706" v="2074" actId="47"/>
        <pc:sldMkLst>
          <pc:docMk/>
          <pc:sldMk cId="3921466403" sldId="45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585B4739-9E32-4E84-D8A6-663D4789D7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B06C4100-6C81-06BC-FBAD-CBEDB04380F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B23C81C-2A0B-6345-8DC1-486845094AA6}" type="datetimeFigureOut">
              <a:rPr lang="es-CO" smtClean="0"/>
              <a:t>28/05/2026</a:t>
            </a:fld>
            <a:endParaRPr lang="es-CO"/>
          </a:p>
        </p:txBody>
      </p:sp>
      <p:sp>
        <p:nvSpPr>
          <p:cNvPr id="4" name="Marcador de pie de página 3">
            <a:extLst>
              <a:ext uri="{FF2B5EF4-FFF2-40B4-BE49-F238E27FC236}">
                <a16:creationId xmlns:a16="http://schemas.microsoft.com/office/drawing/2014/main" id="{E6F1AC5C-6734-0F0D-6028-A212CBCFE9F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BA8E7D9A-AD8D-7232-9839-A107EB3E352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1E65CD-08A0-C04E-859D-2693FB8A377F}" type="slidenum">
              <a:rPr lang="es-CO" smtClean="0"/>
              <a:t>‹Nº›</a:t>
            </a:fld>
            <a:endParaRPr lang="es-CO"/>
          </a:p>
        </p:txBody>
      </p:sp>
    </p:spTree>
    <p:extLst>
      <p:ext uri="{BB962C8B-B14F-4D97-AF65-F5344CB8AC3E}">
        <p14:creationId xmlns:p14="http://schemas.microsoft.com/office/powerpoint/2010/main" val="22346261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1F72E-80CF-4EA5-B4F7-F203EA29518A}" type="datetimeFigureOut">
              <a:rPr lang="es-CO" smtClean="0"/>
              <a:t>28/05/2026</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9FAD44-8155-4C62-AB69-CA9A57B96033}" type="slidenum">
              <a:rPr lang="es-CO" smtClean="0"/>
              <a:t>‹Nº›</a:t>
            </a:fld>
            <a:endParaRPr lang="es-CO"/>
          </a:p>
        </p:txBody>
      </p:sp>
    </p:spTree>
    <p:extLst>
      <p:ext uri="{BB962C8B-B14F-4D97-AF65-F5344CB8AC3E}">
        <p14:creationId xmlns:p14="http://schemas.microsoft.com/office/powerpoint/2010/main" val="274272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069FAD44-8155-4C62-AB69-CA9A57B96033}" type="slidenum">
              <a:rPr lang="es-CO" smtClean="0"/>
              <a:t>3</a:t>
            </a:fld>
            <a:endParaRPr lang="es-CO"/>
          </a:p>
        </p:txBody>
      </p:sp>
    </p:spTree>
    <p:extLst>
      <p:ext uri="{BB962C8B-B14F-4D97-AF65-F5344CB8AC3E}">
        <p14:creationId xmlns:p14="http://schemas.microsoft.com/office/powerpoint/2010/main" val="3210950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3DECF-F1B8-DA06-4BAF-B59F66BF976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8A2A182-E098-58DC-EE0F-7FA7402077C3}"/>
              </a:ext>
            </a:extLst>
          </p:cNvPr>
          <p:cNvSpPr>
            <a:spLocks noGrp="1" noRot="1" noChangeAspect="1"/>
          </p:cNvSpPr>
          <p:nvPr>
            <p:ph type="sldImg"/>
          </p:nvPr>
        </p:nvSpPr>
        <p:spPr/>
        <p:txBody>
          <a:bodyPr/>
          <a:lstStyle/>
          <a:p>
            <a:endParaRPr lang="es-CO"/>
          </a:p>
        </p:txBody>
      </p:sp>
      <p:sp>
        <p:nvSpPr>
          <p:cNvPr id="3" name="Marcador de notas 2">
            <a:extLst>
              <a:ext uri="{FF2B5EF4-FFF2-40B4-BE49-F238E27FC236}">
                <a16:creationId xmlns:a16="http://schemas.microsoft.com/office/drawing/2014/main" id="{E951622D-D16B-9D31-E8A8-53544C78BA49}"/>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CF39F5FC-F493-014C-932D-C2DC1BF56BB6}"/>
              </a:ext>
            </a:extLst>
          </p:cNvPr>
          <p:cNvSpPr>
            <a:spLocks noGrp="1"/>
          </p:cNvSpPr>
          <p:nvPr>
            <p:ph type="sldNum" sz="quarter" idx="5"/>
          </p:nvPr>
        </p:nvSpPr>
        <p:spPr/>
        <p:txBody>
          <a:bodyPr/>
          <a:lstStyle/>
          <a:p>
            <a:fld id="{069FAD44-8155-4C62-AB69-CA9A57B96033}" type="slidenum">
              <a:rPr lang="es-CO" smtClean="0"/>
              <a:t>7</a:t>
            </a:fld>
            <a:endParaRPr lang="es-CO"/>
          </a:p>
        </p:txBody>
      </p:sp>
    </p:spTree>
    <p:extLst>
      <p:ext uri="{BB962C8B-B14F-4D97-AF65-F5344CB8AC3E}">
        <p14:creationId xmlns:p14="http://schemas.microsoft.com/office/powerpoint/2010/main" val="10461623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7.sv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10.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sv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3.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483A2203-4B62-4C10-8EFC-65CA5DDF4476}"/>
              </a:ext>
            </a:extLst>
          </p:cNvPr>
          <p:cNvSpPr/>
          <p:nvPr userDrawn="1"/>
        </p:nvSpPr>
        <p:spPr>
          <a:xfrm rot="16200000">
            <a:off x="2667000" y="-2670175"/>
            <a:ext cx="6858000" cy="12192000"/>
          </a:xfrm>
          <a:prstGeom prst="rect">
            <a:avLst/>
          </a:prstGeom>
          <a:gradFill flip="none" rotWithShape="1">
            <a:gsLst>
              <a:gs pos="0">
                <a:srgbClr val="0E4070"/>
              </a:gs>
              <a:gs pos="54000">
                <a:srgbClr val="035A93"/>
              </a:gs>
              <a:gs pos="100000">
                <a:srgbClr val="00609C"/>
              </a:gs>
            </a:gsLst>
            <a:lin ang="189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CO"/>
          </a:p>
        </p:txBody>
      </p:sp>
      <p:pic>
        <p:nvPicPr>
          <p:cNvPr id="9" name="Gráfico 8">
            <a:extLst>
              <a:ext uri="{FF2B5EF4-FFF2-40B4-BE49-F238E27FC236}">
                <a16:creationId xmlns:a16="http://schemas.microsoft.com/office/drawing/2014/main" id="{EE67AAA3-04AC-4256-B9EF-B6A9E535032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153619" y="2705482"/>
            <a:ext cx="3151681" cy="3118330"/>
          </a:xfrm>
          <a:prstGeom prst="rect">
            <a:avLst/>
          </a:prstGeom>
        </p:spPr>
      </p:pic>
      <p:sp>
        <p:nvSpPr>
          <p:cNvPr id="10" name="Diagrama de flujo: conector 9">
            <a:extLst>
              <a:ext uri="{FF2B5EF4-FFF2-40B4-BE49-F238E27FC236}">
                <a16:creationId xmlns:a16="http://schemas.microsoft.com/office/drawing/2014/main" id="{CE3AD0C8-A690-4951-974F-AA70D0EEBEE1}"/>
              </a:ext>
            </a:extLst>
          </p:cNvPr>
          <p:cNvSpPr/>
          <p:nvPr userDrawn="1"/>
        </p:nvSpPr>
        <p:spPr>
          <a:xfrm>
            <a:off x="5766519" y="1455201"/>
            <a:ext cx="7774480" cy="7774480"/>
          </a:xfrm>
          <a:prstGeom prst="flowChartConnector">
            <a:avLst/>
          </a:prstGeom>
          <a:noFill/>
          <a:ln w="57150">
            <a:solidFill>
              <a:srgbClr val="B28A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2" name="Marcador de posición de imagen 12">
            <a:extLst>
              <a:ext uri="{FF2B5EF4-FFF2-40B4-BE49-F238E27FC236}">
                <a16:creationId xmlns:a16="http://schemas.microsoft.com/office/drawing/2014/main" id="{D39373E1-4788-4E83-9CCF-73C99790E0B8}"/>
              </a:ext>
            </a:extLst>
          </p:cNvPr>
          <p:cNvSpPr>
            <a:spLocks noGrp="1"/>
          </p:cNvSpPr>
          <p:nvPr>
            <p:ph type="pic" sz="quarter" idx="10"/>
          </p:nvPr>
        </p:nvSpPr>
        <p:spPr>
          <a:xfrm>
            <a:off x="6095999" y="1838571"/>
            <a:ext cx="7127543" cy="7128456"/>
          </a:xfrm>
          <a:prstGeom prst="flowChartConnector">
            <a:avLst/>
          </a:prstGeom>
          <a:solidFill>
            <a:schemeClr val="bg1">
              <a:lumMod val="95000"/>
            </a:schemeClr>
          </a:solidFill>
        </p:spPr>
        <p:txBody>
          <a:bodyPr/>
          <a:lstStyle/>
          <a:p>
            <a:endParaRPr lang="es-CO"/>
          </a:p>
        </p:txBody>
      </p:sp>
      <p:sp>
        <p:nvSpPr>
          <p:cNvPr id="14" name="Título 1">
            <a:extLst>
              <a:ext uri="{FF2B5EF4-FFF2-40B4-BE49-F238E27FC236}">
                <a16:creationId xmlns:a16="http://schemas.microsoft.com/office/drawing/2014/main" id="{7DCCAAFE-9A6A-45A5-A3CE-3098D2BC87FF}"/>
              </a:ext>
            </a:extLst>
          </p:cNvPr>
          <p:cNvSpPr>
            <a:spLocks noGrp="1"/>
          </p:cNvSpPr>
          <p:nvPr>
            <p:ph type="title" hasCustomPrompt="1"/>
          </p:nvPr>
        </p:nvSpPr>
        <p:spPr>
          <a:xfrm>
            <a:off x="835355" y="1833207"/>
            <a:ext cx="4214588" cy="1284225"/>
          </a:xfrm>
          <a:prstGeom prst="rect">
            <a:avLst/>
          </a:prstGeom>
        </p:spPr>
        <p:txBody>
          <a:bodyPr anchor="b">
            <a:normAutofit/>
          </a:bodyPr>
          <a:lstStyle>
            <a:lvl1pPr algn="l">
              <a:defRPr sz="3600">
                <a:solidFill>
                  <a:schemeClr val="bg1"/>
                </a:solidFill>
              </a:defRPr>
            </a:lvl1pPr>
          </a:lstStyle>
          <a:p>
            <a:r>
              <a:rPr lang="es-ES"/>
              <a:t>Haga clic para título del patrón</a:t>
            </a:r>
            <a:endParaRPr lang="es-CO"/>
          </a:p>
        </p:txBody>
      </p:sp>
      <p:sp>
        <p:nvSpPr>
          <p:cNvPr id="15" name="Marcador de texto 2">
            <a:extLst>
              <a:ext uri="{FF2B5EF4-FFF2-40B4-BE49-F238E27FC236}">
                <a16:creationId xmlns:a16="http://schemas.microsoft.com/office/drawing/2014/main" id="{50671BE5-E0AA-40C6-877A-E2F0F1BACCE0}"/>
              </a:ext>
            </a:extLst>
          </p:cNvPr>
          <p:cNvSpPr>
            <a:spLocks noGrp="1"/>
          </p:cNvSpPr>
          <p:nvPr>
            <p:ph type="body" idx="1"/>
          </p:nvPr>
        </p:nvSpPr>
        <p:spPr>
          <a:xfrm>
            <a:off x="849869" y="3425824"/>
            <a:ext cx="4214588" cy="2648953"/>
          </a:xfrm>
          <a:prstGeom prst="rect">
            <a:avLst/>
          </a:prstGeom>
        </p:spPr>
        <p:txBody>
          <a:bodyPr>
            <a:normAutofit/>
          </a:bodyPr>
          <a:lstStyle>
            <a:lvl1pPr marL="0" indent="0" algn="l">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pic>
        <p:nvPicPr>
          <p:cNvPr id="5" name="Imagen 4">
            <a:extLst>
              <a:ext uri="{FF2B5EF4-FFF2-40B4-BE49-F238E27FC236}">
                <a16:creationId xmlns:a16="http://schemas.microsoft.com/office/drawing/2014/main" id="{92A0A790-F2F8-48EA-DCEA-6424E9AA247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69676" y="166651"/>
            <a:ext cx="4452645" cy="1467905"/>
          </a:xfrm>
          <a:prstGeom prst="rect">
            <a:avLst/>
          </a:prstGeom>
        </p:spPr>
      </p:pic>
    </p:spTree>
    <p:extLst>
      <p:ext uri="{BB962C8B-B14F-4D97-AF65-F5344CB8AC3E}">
        <p14:creationId xmlns:p14="http://schemas.microsoft.com/office/powerpoint/2010/main" val="1561925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
    <p:spTree>
      <p:nvGrpSpPr>
        <p:cNvPr id="1" name=""/>
        <p:cNvGrpSpPr/>
        <p:nvPr/>
      </p:nvGrpSpPr>
      <p:grpSpPr>
        <a:xfrm>
          <a:off x="0" y="0"/>
          <a:ext cx="0" cy="0"/>
          <a:chOff x="0" y="0"/>
          <a:chExt cx="0" cy="0"/>
        </a:xfrm>
      </p:grpSpPr>
      <p:sp>
        <p:nvSpPr>
          <p:cNvPr id="11" name="Rectángulo: esquinas redondeadas 10">
            <a:extLst>
              <a:ext uri="{FF2B5EF4-FFF2-40B4-BE49-F238E27FC236}">
                <a16:creationId xmlns:a16="http://schemas.microsoft.com/office/drawing/2014/main" id="{BA536149-5AB4-48F1-9EA7-D9B0DECF7BF5}"/>
              </a:ext>
            </a:extLst>
          </p:cNvPr>
          <p:cNvSpPr/>
          <p:nvPr userDrawn="1"/>
        </p:nvSpPr>
        <p:spPr>
          <a:xfrm>
            <a:off x="530086" y="338137"/>
            <a:ext cx="50165" cy="651989"/>
          </a:xfrm>
          <a:prstGeom prst="roundRect">
            <a:avLst>
              <a:gd name="adj" fmla="val 5000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rgbClr val="0E4070"/>
              </a:solidFill>
            </a:endParaRPr>
          </a:p>
        </p:txBody>
      </p:sp>
      <p:pic>
        <p:nvPicPr>
          <p:cNvPr id="15" name="Gráfico 14">
            <a:extLst>
              <a:ext uri="{FF2B5EF4-FFF2-40B4-BE49-F238E27FC236}">
                <a16:creationId xmlns:a16="http://schemas.microsoft.com/office/drawing/2014/main" id="{87FAC8D6-7788-4105-A70B-B7FCB41C78FC}"/>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197725" y="2070872"/>
            <a:ext cx="3750000" cy="3697332"/>
          </a:xfrm>
          <a:prstGeom prst="rect">
            <a:avLst/>
          </a:prstGeom>
        </p:spPr>
      </p:pic>
      <p:sp>
        <p:nvSpPr>
          <p:cNvPr id="16" name="Marcador de texto 2">
            <a:extLst>
              <a:ext uri="{FF2B5EF4-FFF2-40B4-BE49-F238E27FC236}">
                <a16:creationId xmlns:a16="http://schemas.microsoft.com/office/drawing/2014/main" id="{428C91D1-80A8-4225-88D2-E489987BA89F}"/>
              </a:ext>
            </a:extLst>
          </p:cNvPr>
          <p:cNvSpPr>
            <a:spLocks noGrp="1"/>
          </p:cNvSpPr>
          <p:nvPr>
            <p:ph type="body" idx="13" hasCustomPrompt="1"/>
          </p:nvPr>
        </p:nvSpPr>
        <p:spPr>
          <a:xfrm>
            <a:off x="901700" y="1735370"/>
            <a:ext cx="10274300" cy="3620468"/>
          </a:xfrm>
          <a:prstGeom prst="rect">
            <a:avLst/>
          </a:prstGeom>
        </p:spPr>
        <p:txBody>
          <a:bodyPr>
            <a:normAutofit/>
          </a:bodyPr>
          <a:lstStyle>
            <a:lvl1pPr marL="0" indent="0" algn="l">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19" name="Rectángulo: esquinas redondeadas 18">
            <a:extLst>
              <a:ext uri="{FF2B5EF4-FFF2-40B4-BE49-F238E27FC236}">
                <a16:creationId xmlns:a16="http://schemas.microsoft.com/office/drawing/2014/main" id="{40881EC0-4358-4EBC-8A75-DE9E596E1B7E}"/>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2" name="Imagen 1">
            <a:extLst>
              <a:ext uri="{FF2B5EF4-FFF2-40B4-BE49-F238E27FC236}">
                <a16:creationId xmlns:a16="http://schemas.microsoft.com/office/drawing/2014/main" id="{6C628959-2FC4-B058-39BA-B9AF7CBA53B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3110195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
    <p:spTree>
      <p:nvGrpSpPr>
        <p:cNvPr id="1" name=""/>
        <p:cNvGrpSpPr/>
        <p:nvPr/>
      </p:nvGrpSpPr>
      <p:grpSpPr>
        <a:xfrm>
          <a:off x="0" y="0"/>
          <a:ext cx="0" cy="0"/>
          <a:chOff x="0" y="0"/>
          <a:chExt cx="0" cy="0"/>
        </a:xfrm>
      </p:grpSpPr>
      <p:sp>
        <p:nvSpPr>
          <p:cNvPr id="11" name="Rectángulo: esquinas redondeadas 10">
            <a:extLst>
              <a:ext uri="{FF2B5EF4-FFF2-40B4-BE49-F238E27FC236}">
                <a16:creationId xmlns:a16="http://schemas.microsoft.com/office/drawing/2014/main" id="{BA536149-5AB4-48F1-9EA7-D9B0DECF7BF5}"/>
              </a:ext>
            </a:extLst>
          </p:cNvPr>
          <p:cNvSpPr/>
          <p:nvPr userDrawn="1"/>
        </p:nvSpPr>
        <p:spPr>
          <a:xfrm>
            <a:off x="530086" y="338137"/>
            <a:ext cx="50165" cy="651989"/>
          </a:xfrm>
          <a:prstGeom prst="roundRect">
            <a:avLst>
              <a:gd name="adj" fmla="val 50000"/>
            </a:avLst>
          </a:prstGeom>
          <a:solidFill>
            <a:srgbClr val="035A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rgbClr val="0E4070"/>
              </a:solidFill>
            </a:endParaRPr>
          </a:p>
        </p:txBody>
      </p:sp>
      <p:sp>
        <p:nvSpPr>
          <p:cNvPr id="14" name="Marcador de texto 2">
            <a:extLst>
              <a:ext uri="{FF2B5EF4-FFF2-40B4-BE49-F238E27FC236}">
                <a16:creationId xmlns:a16="http://schemas.microsoft.com/office/drawing/2014/main" id="{9634BF03-CD1A-4FD5-8390-24B97D96CC3F}"/>
              </a:ext>
            </a:extLst>
          </p:cNvPr>
          <p:cNvSpPr>
            <a:spLocks noGrp="1"/>
          </p:cNvSpPr>
          <p:nvPr>
            <p:ph type="body" idx="13" hasCustomPrompt="1"/>
          </p:nvPr>
        </p:nvSpPr>
        <p:spPr>
          <a:xfrm>
            <a:off x="901700" y="1735370"/>
            <a:ext cx="10274300" cy="3620468"/>
          </a:xfrm>
          <a:prstGeom prst="rect">
            <a:avLst/>
          </a:prstGeom>
        </p:spPr>
        <p:txBody>
          <a:bodyPr>
            <a:normAutofit/>
          </a:bodyPr>
          <a:lstStyle>
            <a:lvl1pPr marL="0" indent="0" algn="l">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pic>
        <p:nvPicPr>
          <p:cNvPr id="15" name="Gráfico 14">
            <a:extLst>
              <a:ext uri="{FF2B5EF4-FFF2-40B4-BE49-F238E27FC236}">
                <a16:creationId xmlns:a16="http://schemas.microsoft.com/office/drawing/2014/main" id="{87FAC8D6-7788-4105-A70B-B7FCB41C78FC}"/>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197725" y="2070872"/>
            <a:ext cx="3750000" cy="3697332"/>
          </a:xfrm>
          <a:prstGeom prst="rect">
            <a:avLst/>
          </a:prstGeom>
        </p:spPr>
      </p:pic>
      <p:sp>
        <p:nvSpPr>
          <p:cNvPr id="19" name="Rectángulo: esquinas redondeadas 18">
            <a:extLst>
              <a:ext uri="{FF2B5EF4-FFF2-40B4-BE49-F238E27FC236}">
                <a16:creationId xmlns:a16="http://schemas.microsoft.com/office/drawing/2014/main" id="{4EAE0003-7B0C-4E06-9677-E5DE8C77D6D9}"/>
              </a:ext>
            </a:extLst>
          </p:cNvPr>
          <p:cNvSpPr/>
          <p:nvPr userDrawn="1"/>
        </p:nvSpPr>
        <p:spPr>
          <a:xfrm>
            <a:off x="1" y="6703805"/>
            <a:ext cx="12191999" cy="154195"/>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2" name="Imagen 1">
            <a:extLst>
              <a:ext uri="{FF2B5EF4-FFF2-40B4-BE49-F238E27FC236}">
                <a16:creationId xmlns:a16="http://schemas.microsoft.com/office/drawing/2014/main" id="{F10911C9-74DD-BECF-3552-77156845998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2058080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4">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565679-853C-4480-AD0D-FA2FBC60DD3C}"/>
              </a:ext>
            </a:extLst>
          </p:cNvPr>
          <p:cNvSpPr>
            <a:spLocks noGrp="1"/>
          </p:cNvSpPr>
          <p:nvPr>
            <p:ph type="title"/>
          </p:nvPr>
        </p:nvSpPr>
        <p:spPr>
          <a:xfrm>
            <a:off x="838200" y="365125"/>
            <a:ext cx="10515600" cy="1325563"/>
          </a:xfrm>
          <a:prstGeom prst="rect">
            <a:avLst/>
          </a:prstGeom>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90165CA6-1E05-4739-B103-B6A17F7735EA}"/>
              </a:ext>
            </a:extLst>
          </p:cNvPr>
          <p:cNvSpPr>
            <a:spLocks noGrp="1"/>
          </p:cNvSpPr>
          <p:nvPr>
            <p:ph idx="1"/>
          </p:nvPr>
        </p:nvSpPr>
        <p:spPr>
          <a:xfrm>
            <a:off x="838200" y="1825625"/>
            <a:ext cx="105156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149DD0CA-36D8-48C3-959E-31A537452224}"/>
              </a:ext>
            </a:extLst>
          </p:cNvPr>
          <p:cNvSpPr>
            <a:spLocks noGrp="1"/>
          </p:cNvSpPr>
          <p:nvPr>
            <p:ph type="dt" sz="half" idx="10"/>
          </p:nvPr>
        </p:nvSpPr>
        <p:spPr>
          <a:xfrm>
            <a:off x="838200" y="6356350"/>
            <a:ext cx="2743200" cy="365125"/>
          </a:xfrm>
          <a:prstGeom prst="rect">
            <a:avLst/>
          </a:prstGeom>
        </p:spPr>
        <p:txBody>
          <a:bodyPr/>
          <a:lstStyle/>
          <a:p>
            <a:fld id="{89CC755B-18F7-4B3D-BF2E-D5EF19176138}" type="datetimeFigureOut">
              <a:rPr lang="es-CO" smtClean="0"/>
              <a:t>28/05/2026</a:t>
            </a:fld>
            <a:endParaRPr lang="es-CO"/>
          </a:p>
        </p:txBody>
      </p:sp>
      <p:sp>
        <p:nvSpPr>
          <p:cNvPr id="5" name="Marcador de pie de página 4">
            <a:extLst>
              <a:ext uri="{FF2B5EF4-FFF2-40B4-BE49-F238E27FC236}">
                <a16:creationId xmlns:a16="http://schemas.microsoft.com/office/drawing/2014/main" id="{363D17A0-A2D5-4FDB-9826-70A238EF3603}"/>
              </a:ext>
            </a:extLst>
          </p:cNvPr>
          <p:cNvSpPr>
            <a:spLocks noGrp="1"/>
          </p:cNvSpPr>
          <p:nvPr>
            <p:ph type="ftr" sz="quarter" idx="11"/>
          </p:nvPr>
        </p:nvSpPr>
        <p:spPr>
          <a:xfrm>
            <a:off x="4038600" y="6356350"/>
            <a:ext cx="4114800" cy="365125"/>
          </a:xfrm>
          <a:prstGeom prst="rect">
            <a:avLst/>
          </a:prstGeom>
        </p:spPr>
        <p:txBody>
          <a:bodyPr/>
          <a:lstStyle/>
          <a:p>
            <a:endParaRPr lang="es-CO"/>
          </a:p>
        </p:txBody>
      </p:sp>
      <p:sp>
        <p:nvSpPr>
          <p:cNvPr id="6" name="Marcador de número de diapositiva 5">
            <a:extLst>
              <a:ext uri="{FF2B5EF4-FFF2-40B4-BE49-F238E27FC236}">
                <a16:creationId xmlns:a16="http://schemas.microsoft.com/office/drawing/2014/main" id="{ECD0B767-DF28-4120-B698-2C0960DF2399}"/>
              </a:ext>
            </a:extLst>
          </p:cNvPr>
          <p:cNvSpPr>
            <a:spLocks noGrp="1"/>
          </p:cNvSpPr>
          <p:nvPr>
            <p:ph type="sldNum" sz="quarter" idx="12"/>
          </p:nvPr>
        </p:nvSpPr>
        <p:spPr>
          <a:xfrm>
            <a:off x="8610600" y="6356350"/>
            <a:ext cx="2743200" cy="365125"/>
          </a:xfrm>
          <a:prstGeom prst="rect">
            <a:avLst/>
          </a:prstGeom>
        </p:spPr>
        <p:txBody>
          <a:bodyPr/>
          <a:lstStyle/>
          <a:p>
            <a:fld id="{37043296-7ECA-4F6D-A027-B04BC89C4200}" type="slidenum">
              <a:rPr lang="es-CO" smtClean="0"/>
              <a:t>‹Nº›</a:t>
            </a:fld>
            <a:endParaRPr lang="es-CO"/>
          </a:p>
        </p:txBody>
      </p:sp>
      <p:sp>
        <p:nvSpPr>
          <p:cNvPr id="7" name="Rectángulo 6">
            <a:extLst>
              <a:ext uri="{FF2B5EF4-FFF2-40B4-BE49-F238E27FC236}">
                <a16:creationId xmlns:a16="http://schemas.microsoft.com/office/drawing/2014/main" id="{F9C1DD56-C58E-430A-99F2-B18F06FB64D3}"/>
              </a:ext>
            </a:extLst>
          </p:cNvPr>
          <p:cNvSpPr/>
          <p:nvPr userDrawn="1"/>
        </p:nvSpPr>
        <p:spPr>
          <a:xfrm rot="16200000">
            <a:off x="2667000" y="-2670175"/>
            <a:ext cx="6858000" cy="12192000"/>
          </a:xfrm>
          <a:prstGeom prst="rect">
            <a:avLst/>
          </a:prstGeom>
          <a:gradFill flip="none" rotWithShape="1">
            <a:gsLst>
              <a:gs pos="0">
                <a:srgbClr val="0E4070"/>
              </a:gs>
              <a:gs pos="54000">
                <a:srgbClr val="035A93"/>
              </a:gs>
              <a:gs pos="100000">
                <a:srgbClr val="00609C"/>
              </a:gs>
            </a:gsLst>
            <a:lin ang="189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CO"/>
          </a:p>
        </p:txBody>
      </p:sp>
      <p:sp>
        <p:nvSpPr>
          <p:cNvPr id="18" name="Rectángulo: esquinas redondeadas 17">
            <a:extLst>
              <a:ext uri="{FF2B5EF4-FFF2-40B4-BE49-F238E27FC236}">
                <a16:creationId xmlns:a16="http://schemas.microsoft.com/office/drawing/2014/main" id="{87BCB645-7763-4627-AFFE-331A4CE4E09A}"/>
              </a:ext>
            </a:extLst>
          </p:cNvPr>
          <p:cNvSpPr/>
          <p:nvPr userDrawn="1"/>
        </p:nvSpPr>
        <p:spPr>
          <a:xfrm>
            <a:off x="530086" y="338137"/>
            <a:ext cx="50165" cy="65198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0" name="Marcador de texto 2">
            <a:extLst>
              <a:ext uri="{FF2B5EF4-FFF2-40B4-BE49-F238E27FC236}">
                <a16:creationId xmlns:a16="http://schemas.microsoft.com/office/drawing/2014/main" id="{FA92F655-BE1E-4BBF-A4FC-371EF7F6DE6E}"/>
              </a:ext>
            </a:extLst>
          </p:cNvPr>
          <p:cNvSpPr>
            <a:spLocks noGrp="1"/>
          </p:cNvSpPr>
          <p:nvPr>
            <p:ph type="body" idx="13" hasCustomPrompt="1"/>
          </p:nvPr>
        </p:nvSpPr>
        <p:spPr>
          <a:xfrm>
            <a:off x="838200" y="1576282"/>
            <a:ext cx="10642682" cy="3620468"/>
          </a:xfrm>
          <a:prstGeom prst="rect">
            <a:avLst/>
          </a:prstGeom>
        </p:spPr>
        <p:txBody>
          <a:bodyPr>
            <a:normAutofit/>
          </a:bodyPr>
          <a:lstStyle>
            <a:lvl1pPr marL="0" indent="0" algn="l">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pic>
        <p:nvPicPr>
          <p:cNvPr id="21" name="Gráfico 20">
            <a:extLst>
              <a:ext uri="{FF2B5EF4-FFF2-40B4-BE49-F238E27FC236}">
                <a16:creationId xmlns:a16="http://schemas.microsoft.com/office/drawing/2014/main" id="{3800C0AB-FC41-4B40-AE3A-4B773E7735F3}"/>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262319" y="2116867"/>
            <a:ext cx="3759427" cy="3719645"/>
          </a:xfrm>
          <a:prstGeom prst="rect">
            <a:avLst/>
          </a:prstGeom>
        </p:spPr>
      </p:pic>
      <p:pic>
        <p:nvPicPr>
          <p:cNvPr id="10" name="Imagen 9">
            <a:extLst>
              <a:ext uri="{FF2B5EF4-FFF2-40B4-BE49-F238E27FC236}">
                <a16:creationId xmlns:a16="http://schemas.microsoft.com/office/drawing/2014/main" id="{B2C178F0-6614-612C-769A-7B617D3C2B0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1536" y="5587639"/>
            <a:ext cx="3480305" cy="1147354"/>
          </a:xfrm>
          <a:prstGeom prst="rect">
            <a:avLst/>
          </a:prstGeom>
        </p:spPr>
      </p:pic>
    </p:spTree>
    <p:extLst>
      <p:ext uri="{BB962C8B-B14F-4D97-AF65-F5344CB8AC3E}">
        <p14:creationId xmlns:p14="http://schemas.microsoft.com/office/powerpoint/2010/main" val="4165972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5">
    <p:spTree>
      <p:nvGrpSpPr>
        <p:cNvPr id="1" name=""/>
        <p:cNvGrpSpPr/>
        <p:nvPr/>
      </p:nvGrpSpPr>
      <p:grpSpPr>
        <a:xfrm>
          <a:off x="0" y="0"/>
          <a:ext cx="0" cy="0"/>
          <a:chOff x="0" y="0"/>
          <a:chExt cx="0" cy="0"/>
        </a:xfrm>
      </p:grpSpPr>
      <p:pic>
        <p:nvPicPr>
          <p:cNvPr id="6" name="Gráfico 5">
            <a:extLst>
              <a:ext uri="{FF2B5EF4-FFF2-40B4-BE49-F238E27FC236}">
                <a16:creationId xmlns:a16="http://schemas.microsoft.com/office/drawing/2014/main" id="{F773B5C4-84CE-4AB6-9FFC-55280B681F48}"/>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920830" y="706705"/>
            <a:ext cx="6271170" cy="5393634"/>
          </a:xfrm>
          <a:prstGeom prst="rect">
            <a:avLst/>
          </a:prstGeom>
        </p:spPr>
      </p:pic>
      <p:pic>
        <p:nvPicPr>
          <p:cNvPr id="17" name="Gráfico 16">
            <a:extLst>
              <a:ext uri="{FF2B5EF4-FFF2-40B4-BE49-F238E27FC236}">
                <a16:creationId xmlns:a16="http://schemas.microsoft.com/office/drawing/2014/main" id="{1FF76CC4-0742-4C0B-9EBB-9ACB1225634A}"/>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1188694" y="1388701"/>
            <a:ext cx="3750000" cy="3697332"/>
          </a:xfrm>
          <a:prstGeom prst="rect">
            <a:avLst/>
          </a:prstGeom>
        </p:spPr>
      </p:pic>
      <p:sp>
        <p:nvSpPr>
          <p:cNvPr id="10" name="Marcador de posición de imagen 12">
            <a:extLst>
              <a:ext uri="{FF2B5EF4-FFF2-40B4-BE49-F238E27FC236}">
                <a16:creationId xmlns:a16="http://schemas.microsoft.com/office/drawing/2014/main" id="{497B6177-D8E7-48AC-9B3C-46042B2F7D83}"/>
              </a:ext>
            </a:extLst>
          </p:cNvPr>
          <p:cNvSpPr>
            <a:spLocks noGrp="1"/>
          </p:cNvSpPr>
          <p:nvPr>
            <p:ph type="pic" sz="quarter" idx="10"/>
          </p:nvPr>
        </p:nvSpPr>
        <p:spPr>
          <a:xfrm>
            <a:off x="6515100" y="1269586"/>
            <a:ext cx="4318274" cy="4318827"/>
          </a:xfrm>
          <a:prstGeom prst="flowChartConnector">
            <a:avLst/>
          </a:prstGeom>
          <a:solidFill>
            <a:schemeClr val="bg1"/>
          </a:solidFill>
        </p:spPr>
        <p:txBody>
          <a:bodyPr/>
          <a:lstStyle/>
          <a:p>
            <a:endParaRPr lang="es-CO"/>
          </a:p>
        </p:txBody>
      </p:sp>
      <p:sp>
        <p:nvSpPr>
          <p:cNvPr id="13" name="Título 1">
            <a:extLst>
              <a:ext uri="{FF2B5EF4-FFF2-40B4-BE49-F238E27FC236}">
                <a16:creationId xmlns:a16="http://schemas.microsoft.com/office/drawing/2014/main" id="{3004DEE8-1F3E-447C-A6E6-B4EB13ADC07D}"/>
              </a:ext>
            </a:extLst>
          </p:cNvPr>
          <p:cNvSpPr>
            <a:spLocks noGrp="1"/>
          </p:cNvSpPr>
          <p:nvPr>
            <p:ph type="title" hasCustomPrompt="1"/>
          </p:nvPr>
        </p:nvSpPr>
        <p:spPr>
          <a:xfrm>
            <a:off x="941886" y="1072387"/>
            <a:ext cx="4214588" cy="1284225"/>
          </a:xfrm>
          <a:prstGeom prst="rect">
            <a:avLst/>
          </a:prstGeom>
        </p:spPr>
        <p:txBody>
          <a:bodyPr anchor="b">
            <a:normAutofit/>
          </a:bodyPr>
          <a:lstStyle>
            <a:lvl1pPr algn="l">
              <a:defRPr sz="3600">
                <a:solidFill>
                  <a:srgbClr val="00609C"/>
                </a:solidFill>
              </a:defRPr>
            </a:lvl1pPr>
          </a:lstStyle>
          <a:p>
            <a:r>
              <a:rPr lang="es-ES"/>
              <a:t>Haga clic para título del patrón</a:t>
            </a:r>
            <a:endParaRPr lang="es-CO"/>
          </a:p>
        </p:txBody>
      </p:sp>
      <p:sp>
        <p:nvSpPr>
          <p:cNvPr id="14" name="Marcador de texto 2">
            <a:extLst>
              <a:ext uri="{FF2B5EF4-FFF2-40B4-BE49-F238E27FC236}">
                <a16:creationId xmlns:a16="http://schemas.microsoft.com/office/drawing/2014/main" id="{770414B5-C77D-4595-93C8-768683437BC9}"/>
              </a:ext>
            </a:extLst>
          </p:cNvPr>
          <p:cNvSpPr>
            <a:spLocks noGrp="1"/>
          </p:cNvSpPr>
          <p:nvPr>
            <p:ph type="body" idx="1"/>
          </p:nvPr>
        </p:nvSpPr>
        <p:spPr>
          <a:xfrm>
            <a:off x="956400" y="2665004"/>
            <a:ext cx="4214588" cy="2651047"/>
          </a:xfrm>
          <a:prstGeom prst="rect">
            <a:avLst/>
          </a:prstGeom>
        </p:spPr>
        <p:txBody>
          <a:bodyPr>
            <a:normAutofit/>
          </a:bodyPr>
          <a:lstStyle>
            <a:lvl1pPr marL="0" indent="0" algn="l">
              <a:buNone/>
              <a:defRPr sz="18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9" name="Rectángulo: esquinas redondeadas 18">
            <a:extLst>
              <a:ext uri="{FF2B5EF4-FFF2-40B4-BE49-F238E27FC236}">
                <a16:creationId xmlns:a16="http://schemas.microsoft.com/office/drawing/2014/main" id="{7E4DC854-7FDF-4DDF-9A1A-28C04F90FBAA}"/>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2" name="Imagen 1">
            <a:extLst>
              <a:ext uri="{FF2B5EF4-FFF2-40B4-BE49-F238E27FC236}">
                <a16:creationId xmlns:a16="http://schemas.microsoft.com/office/drawing/2014/main" id="{AF15B8D6-7D15-89CD-9344-6C747CF3383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1502528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15">
    <p:spTree>
      <p:nvGrpSpPr>
        <p:cNvPr id="1" name=""/>
        <p:cNvGrpSpPr/>
        <p:nvPr/>
      </p:nvGrpSpPr>
      <p:grpSpPr>
        <a:xfrm>
          <a:off x="0" y="0"/>
          <a:ext cx="0" cy="0"/>
          <a:chOff x="0" y="0"/>
          <a:chExt cx="0" cy="0"/>
        </a:xfrm>
      </p:grpSpPr>
      <p:pic>
        <p:nvPicPr>
          <p:cNvPr id="17" name="Gráfico 16">
            <a:extLst>
              <a:ext uri="{FF2B5EF4-FFF2-40B4-BE49-F238E27FC236}">
                <a16:creationId xmlns:a16="http://schemas.microsoft.com/office/drawing/2014/main" id="{1FF76CC4-0742-4C0B-9EBB-9ACB1225634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188694" y="1388701"/>
            <a:ext cx="3750000" cy="3697332"/>
          </a:xfrm>
          <a:prstGeom prst="rect">
            <a:avLst/>
          </a:prstGeom>
        </p:spPr>
      </p:pic>
      <p:sp>
        <p:nvSpPr>
          <p:cNvPr id="13" name="Título 1">
            <a:extLst>
              <a:ext uri="{FF2B5EF4-FFF2-40B4-BE49-F238E27FC236}">
                <a16:creationId xmlns:a16="http://schemas.microsoft.com/office/drawing/2014/main" id="{3004DEE8-1F3E-447C-A6E6-B4EB13ADC07D}"/>
              </a:ext>
            </a:extLst>
          </p:cNvPr>
          <p:cNvSpPr>
            <a:spLocks noGrp="1"/>
          </p:cNvSpPr>
          <p:nvPr>
            <p:ph type="title" hasCustomPrompt="1"/>
          </p:nvPr>
        </p:nvSpPr>
        <p:spPr>
          <a:xfrm>
            <a:off x="1747229" y="1097555"/>
            <a:ext cx="8851436" cy="571610"/>
          </a:xfrm>
          <a:prstGeom prst="rect">
            <a:avLst/>
          </a:prstGeom>
        </p:spPr>
        <p:txBody>
          <a:bodyPr anchor="b">
            <a:normAutofit/>
          </a:bodyPr>
          <a:lstStyle>
            <a:lvl1pPr algn="l">
              <a:defRPr sz="3600">
                <a:solidFill>
                  <a:srgbClr val="00609C"/>
                </a:solidFill>
              </a:defRPr>
            </a:lvl1pPr>
          </a:lstStyle>
          <a:p>
            <a:r>
              <a:rPr lang="es-ES"/>
              <a:t>Haga clic para título del patrón</a:t>
            </a:r>
            <a:endParaRPr lang="es-CO"/>
          </a:p>
        </p:txBody>
      </p:sp>
      <p:sp>
        <p:nvSpPr>
          <p:cNvPr id="14" name="Marcador de texto 2">
            <a:extLst>
              <a:ext uri="{FF2B5EF4-FFF2-40B4-BE49-F238E27FC236}">
                <a16:creationId xmlns:a16="http://schemas.microsoft.com/office/drawing/2014/main" id="{770414B5-C77D-4595-93C8-768683437BC9}"/>
              </a:ext>
            </a:extLst>
          </p:cNvPr>
          <p:cNvSpPr>
            <a:spLocks noGrp="1"/>
          </p:cNvSpPr>
          <p:nvPr>
            <p:ph type="body" idx="1"/>
          </p:nvPr>
        </p:nvSpPr>
        <p:spPr>
          <a:xfrm>
            <a:off x="1761743" y="1912691"/>
            <a:ext cx="4214588" cy="3428528"/>
          </a:xfrm>
          <a:prstGeom prst="rect">
            <a:avLst/>
          </a:prstGeom>
        </p:spPr>
        <p:txBody>
          <a:bodyPr>
            <a:normAutofit/>
          </a:bodyPr>
          <a:lstStyle>
            <a:lvl1pPr marL="0" indent="0" algn="l">
              <a:buNone/>
              <a:defRPr sz="14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9" name="Rectángulo: esquinas redondeadas 18">
            <a:extLst>
              <a:ext uri="{FF2B5EF4-FFF2-40B4-BE49-F238E27FC236}">
                <a16:creationId xmlns:a16="http://schemas.microsoft.com/office/drawing/2014/main" id="{7E4DC854-7FDF-4DDF-9A1A-28C04F90FBAA}"/>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Marcador de texto 2">
            <a:extLst>
              <a:ext uri="{FF2B5EF4-FFF2-40B4-BE49-F238E27FC236}">
                <a16:creationId xmlns:a16="http://schemas.microsoft.com/office/drawing/2014/main" id="{56992BC9-7468-4FE2-8251-A875A76E55C5}"/>
              </a:ext>
            </a:extLst>
          </p:cNvPr>
          <p:cNvSpPr>
            <a:spLocks noGrp="1"/>
          </p:cNvSpPr>
          <p:nvPr>
            <p:ph type="body" idx="10"/>
          </p:nvPr>
        </p:nvSpPr>
        <p:spPr>
          <a:xfrm>
            <a:off x="6384077" y="1912691"/>
            <a:ext cx="4214588" cy="3428528"/>
          </a:xfrm>
          <a:prstGeom prst="rect">
            <a:avLst/>
          </a:prstGeom>
        </p:spPr>
        <p:txBody>
          <a:bodyPr>
            <a:normAutofit/>
          </a:bodyPr>
          <a:lstStyle>
            <a:lvl1pPr marL="0" indent="0" algn="l">
              <a:buNone/>
              <a:defRPr sz="14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pic>
        <p:nvPicPr>
          <p:cNvPr id="10" name="Gráfico 9">
            <a:extLst>
              <a:ext uri="{FF2B5EF4-FFF2-40B4-BE49-F238E27FC236}">
                <a16:creationId xmlns:a16="http://schemas.microsoft.com/office/drawing/2014/main" id="{F2C0BCDA-A511-4E37-AFE4-FB72E2274A4F}"/>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527905" y="6278728"/>
            <a:ext cx="1001964" cy="83497"/>
          </a:xfrm>
          <a:prstGeom prst="rect">
            <a:avLst/>
          </a:prstGeom>
        </p:spPr>
      </p:pic>
    </p:spTree>
    <p:extLst>
      <p:ext uri="{BB962C8B-B14F-4D97-AF65-F5344CB8AC3E}">
        <p14:creationId xmlns:p14="http://schemas.microsoft.com/office/powerpoint/2010/main" val="24643408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15">
    <p:spTree>
      <p:nvGrpSpPr>
        <p:cNvPr id="1" name=""/>
        <p:cNvGrpSpPr/>
        <p:nvPr/>
      </p:nvGrpSpPr>
      <p:grpSpPr>
        <a:xfrm>
          <a:off x="0" y="0"/>
          <a:ext cx="0" cy="0"/>
          <a:chOff x="0" y="0"/>
          <a:chExt cx="0" cy="0"/>
        </a:xfrm>
      </p:grpSpPr>
      <p:pic>
        <p:nvPicPr>
          <p:cNvPr id="17" name="Gráfico 16">
            <a:extLst>
              <a:ext uri="{FF2B5EF4-FFF2-40B4-BE49-F238E27FC236}">
                <a16:creationId xmlns:a16="http://schemas.microsoft.com/office/drawing/2014/main" id="{1FF76CC4-0742-4C0B-9EBB-9ACB1225634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188694" y="1388701"/>
            <a:ext cx="3750000" cy="3697332"/>
          </a:xfrm>
          <a:prstGeom prst="rect">
            <a:avLst/>
          </a:prstGeom>
        </p:spPr>
      </p:pic>
      <p:sp>
        <p:nvSpPr>
          <p:cNvPr id="13" name="Título 1">
            <a:extLst>
              <a:ext uri="{FF2B5EF4-FFF2-40B4-BE49-F238E27FC236}">
                <a16:creationId xmlns:a16="http://schemas.microsoft.com/office/drawing/2014/main" id="{3004DEE8-1F3E-447C-A6E6-B4EB13ADC07D}"/>
              </a:ext>
            </a:extLst>
          </p:cNvPr>
          <p:cNvSpPr>
            <a:spLocks noGrp="1"/>
          </p:cNvSpPr>
          <p:nvPr>
            <p:ph type="title" hasCustomPrompt="1"/>
          </p:nvPr>
        </p:nvSpPr>
        <p:spPr>
          <a:xfrm>
            <a:off x="1747229" y="1097555"/>
            <a:ext cx="8851436" cy="571610"/>
          </a:xfrm>
          <a:prstGeom prst="rect">
            <a:avLst/>
          </a:prstGeom>
        </p:spPr>
        <p:txBody>
          <a:bodyPr anchor="b">
            <a:normAutofit/>
          </a:bodyPr>
          <a:lstStyle>
            <a:lvl1pPr algn="l">
              <a:defRPr sz="3600">
                <a:solidFill>
                  <a:srgbClr val="00609C"/>
                </a:solidFill>
              </a:defRPr>
            </a:lvl1pPr>
          </a:lstStyle>
          <a:p>
            <a:r>
              <a:rPr lang="es-ES"/>
              <a:t>Haga clic para título del patrón</a:t>
            </a:r>
            <a:endParaRPr lang="es-CO"/>
          </a:p>
        </p:txBody>
      </p:sp>
      <p:sp>
        <p:nvSpPr>
          <p:cNvPr id="14" name="Marcador de texto 2">
            <a:extLst>
              <a:ext uri="{FF2B5EF4-FFF2-40B4-BE49-F238E27FC236}">
                <a16:creationId xmlns:a16="http://schemas.microsoft.com/office/drawing/2014/main" id="{770414B5-C77D-4595-93C8-768683437BC9}"/>
              </a:ext>
            </a:extLst>
          </p:cNvPr>
          <p:cNvSpPr>
            <a:spLocks noGrp="1"/>
          </p:cNvSpPr>
          <p:nvPr>
            <p:ph type="body" idx="1"/>
          </p:nvPr>
        </p:nvSpPr>
        <p:spPr>
          <a:xfrm>
            <a:off x="1761743" y="1912691"/>
            <a:ext cx="4214588" cy="3428528"/>
          </a:xfrm>
          <a:prstGeom prst="rect">
            <a:avLst/>
          </a:prstGeom>
        </p:spPr>
        <p:txBody>
          <a:bodyPr>
            <a:normAutofit/>
          </a:bodyPr>
          <a:lstStyle>
            <a:lvl1pPr marL="0" indent="0" algn="l">
              <a:buNone/>
              <a:defRPr sz="14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9" name="Rectángulo: esquinas redondeadas 18">
            <a:extLst>
              <a:ext uri="{FF2B5EF4-FFF2-40B4-BE49-F238E27FC236}">
                <a16:creationId xmlns:a16="http://schemas.microsoft.com/office/drawing/2014/main" id="{7E4DC854-7FDF-4DDF-9A1A-28C04F90FBAA}"/>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Marcador de texto 2">
            <a:extLst>
              <a:ext uri="{FF2B5EF4-FFF2-40B4-BE49-F238E27FC236}">
                <a16:creationId xmlns:a16="http://schemas.microsoft.com/office/drawing/2014/main" id="{56992BC9-7468-4FE2-8251-A875A76E55C5}"/>
              </a:ext>
            </a:extLst>
          </p:cNvPr>
          <p:cNvSpPr>
            <a:spLocks noGrp="1"/>
          </p:cNvSpPr>
          <p:nvPr>
            <p:ph type="body" idx="10"/>
          </p:nvPr>
        </p:nvSpPr>
        <p:spPr>
          <a:xfrm>
            <a:off x="6384077" y="1912691"/>
            <a:ext cx="4214588" cy="3428528"/>
          </a:xfrm>
          <a:prstGeom prst="rect">
            <a:avLst/>
          </a:prstGeom>
        </p:spPr>
        <p:txBody>
          <a:bodyPr>
            <a:normAutofit/>
          </a:bodyPr>
          <a:lstStyle>
            <a:lvl1pPr marL="0" indent="0" algn="l">
              <a:buNone/>
              <a:defRPr sz="14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pic>
        <p:nvPicPr>
          <p:cNvPr id="2" name="Imagen 1">
            <a:extLst>
              <a:ext uri="{FF2B5EF4-FFF2-40B4-BE49-F238E27FC236}">
                <a16:creationId xmlns:a16="http://schemas.microsoft.com/office/drawing/2014/main" id="{073CF72C-E651-E32E-4197-8DBF30AC2D1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3598118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6A4F0AFD-C9B0-4D41-8171-96145E47BFA1}"/>
              </a:ext>
            </a:extLst>
          </p:cNvPr>
          <p:cNvSpPr/>
          <p:nvPr userDrawn="1"/>
        </p:nvSpPr>
        <p:spPr>
          <a:xfrm rot="16200000">
            <a:off x="2667000" y="-2670175"/>
            <a:ext cx="6858000" cy="12192000"/>
          </a:xfrm>
          <a:prstGeom prst="rect">
            <a:avLst/>
          </a:prstGeom>
          <a:gradFill flip="none" rotWithShape="1">
            <a:gsLst>
              <a:gs pos="0">
                <a:srgbClr val="0E4070"/>
              </a:gs>
              <a:gs pos="54000">
                <a:srgbClr val="035A93"/>
              </a:gs>
              <a:gs pos="100000">
                <a:srgbClr val="00609C"/>
              </a:gs>
            </a:gsLst>
            <a:lin ang="189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CO"/>
          </a:p>
        </p:txBody>
      </p:sp>
      <p:sp>
        <p:nvSpPr>
          <p:cNvPr id="8" name="Rectángulo: esquinas redondeadas 7">
            <a:extLst>
              <a:ext uri="{FF2B5EF4-FFF2-40B4-BE49-F238E27FC236}">
                <a16:creationId xmlns:a16="http://schemas.microsoft.com/office/drawing/2014/main" id="{44DB28E2-F19E-41F2-9331-64E02BEA8DC7}"/>
              </a:ext>
            </a:extLst>
          </p:cNvPr>
          <p:cNvSpPr/>
          <p:nvPr userDrawn="1"/>
        </p:nvSpPr>
        <p:spPr>
          <a:xfrm>
            <a:off x="1039584" y="1451429"/>
            <a:ext cx="3239883" cy="4145070"/>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Rectángulo: esquinas redondeadas 8">
            <a:extLst>
              <a:ext uri="{FF2B5EF4-FFF2-40B4-BE49-F238E27FC236}">
                <a16:creationId xmlns:a16="http://schemas.microsoft.com/office/drawing/2014/main" id="{8E7F0A89-E3DC-49F3-9466-E8D8A7043099}"/>
              </a:ext>
            </a:extLst>
          </p:cNvPr>
          <p:cNvSpPr/>
          <p:nvPr userDrawn="1"/>
        </p:nvSpPr>
        <p:spPr>
          <a:xfrm>
            <a:off x="4469053" y="1451429"/>
            <a:ext cx="3239883" cy="4145070"/>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Rectángulo: esquinas redondeadas 9">
            <a:extLst>
              <a:ext uri="{FF2B5EF4-FFF2-40B4-BE49-F238E27FC236}">
                <a16:creationId xmlns:a16="http://schemas.microsoft.com/office/drawing/2014/main" id="{89DA87E3-1E68-4021-8D44-196C43DE04BF}"/>
              </a:ext>
            </a:extLst>
          </p:cNvPr>
          <p:cNvSpPr/>
          <p:nvPr userDrawn="1"/>
        </p:nvSpPr>
        <p:spPr>
          <a:xfrm>
            <a:off x="7912531" y="1451429"/>
            <a:ext cx="3239883" cy="4145070"/>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Rectángulo: esquinas redondeadas 10">
            <a:extLst>
              <a:ext uri="{FF2B5EF4-FFF2-40B4-BE49-F238E27FC236}">
                <a16:creationId xmlns:a16="http://schemas.microsoft.com/office/drawing/2014/main" id="{C2F36180-0976-4F96-A175-0A15983ECE62}"/>
              </a:ext>
            </a:extLst>
          </p:cNvPr>
          <p:cNvSpPr/>
          <p:nvPr userDrawn="1"/>
        </p:nvSpPr>
        <p:spPr>
          <a:xfrm>
            <a:off x="530086" y="338137"/>
            <a:ext cx="50165" cy="651989"/>
          </a:xfrm>
          <a:prstGeom prst="roundRect">
            <a:avLst>
              <a:gd name="adj" fmla="val 5000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bg1"/>
              </a:solidFill>
            </a:endParaRPr>
          </a:p>
        </p:txBody>
      </p:sp>
      <p:sp>
        <p:nvSpPr>
          <p:cNvPr id="14" name="Marcador de texto 2">
            <a:extLst>
              <a:ext uri="{FF2B5EF4-FFF2-40B4-BE49-F238E27FC236}">
                <a16:creationId xmlns:a16="http://schemas.microsoft.com/office/drawing/2014/main" id="{D71E4FE0-34BE-4802-95F2-BE7E5889A2E4}"/>
              </a:ext>
            </a:extLst>
          </p:cNvPr>
          <p:cNvSpPr>
            <a:spLocks noGrp="1"/>
          </p:cNvSpPr>
          <p:nvPr>
            <p:ph type="body" idx="13" hasCustomPrompt="1"/>
          </p:nvPr>
        </p:nvSpPr>
        <p:spPr>
          <a:xfrm>
            <a:off x="1322841" y="2467429"/>
            <a:ext cx="2665639" cy="2827505"/>
          </a:xfrm>
          <a:prstGeom prst="rect">
            <a:avLst/>
          </a:prstGeom>
        </p:spPr>
        <p:txBody>
          <a:bodyPr>
            <a:normAutofit/>
          </a:bodyPr>
          <a:lstStyle>
            <a:lvl1pPr marL="0" indent="0" algn="l">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15" name="Marcador de texto 2">
            <a:extLst>
              <a:ext uri="{FF2B5EF4-FFF2-40B4-BE49-F238E27FC236}">
                <a16:creationId xmlns:a16="http://schemas.microsoft.com/office/drawing/2014/main" id="{CBDA24A3-B2CB-4985-A312-16F426B03B33}"/>
              </a:ext>
            </a:extLst>
          </p:cNvPr>
          <p:cNvSpPr>
            <a:spLocks noGrp="1"/>
          </p:cNvSpPr>
          <p:nvPr>
            <p:ph type="body" idx="14" hasCustomPrompt="1"/>
          </p:nvPr>
        </p:nvSpPr>
        <p:spPr>
          <a:xfrm>
            <a:off x="4756174" y="2469859"/>
            <a:ext cx="2665639" cy="2827505"/>
          </a:xfrm>
          <a:prstGeom prst="rect">
            <a:avLst/>
          </a:prstGeom>
        </p:spPr>
        <p:txBody>
          <a:bodyPr>
            <a:normAutofit/>
          </a:bodyPr>
          <a:lstStyle>
            <a:lvl1pPr marL="0" indent="0" algn="l">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16" name="Marcador de texto 2">
            <a:extLst>
              <a:ext uri="{FF2B5EF4-FFF2-40B4-BE49-F238E27FC236}">
                <a16:creationId xmlns:a16="http://schemas.microsoft.com/office/drawing/2014/main" id="{BC57874A-CCD4-4218-AC64-F2975F4972EF}"/>
              </a:ext>
            </a:extLst>
          </p:cNvPr>
          <p:cNvSpPr>
            <a:spLocks noGrp="1"/>
          </p:cNvSpPr>
          <p:nvPr>
            <p:ph type="body" idx="15" hasCustomPrompt="1"/>
          </p:nvPr>
        </p:nvSpPr>
        <p:spPr>
          <a:xfrm>
            <a:off x="8199652" y="2438111"/>
            <a:ext cx="2665639" cy="2827505"/>
          </a:xfrm>
          <a:prstGeom prst="rect">
            <a:avLst/>
          </a:prstGeom>
        </p:spPr>
        <p:txBody>
          <a:bodyPr>
            <a:normAutofit/>
          </a:bodyPr>
          <a:lstStyle>
            <a:lvl1pPr marL="0" indent="0" algn="l">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17" name="Marcador de texto 2">
            <a:extLst>
              <a:ext uri="{FF2B5EF4-FFF2-40B4-BE49-F238E27FC236}">
                <a16:creationId xmlns:a16="http://schemas.microsoft.com/office/drawing/2014/main" id="{23031889-E5A1-482C-BD5A-3950A9CC0FC7}"/>
              </a:ext>
            </a:extLst>
          </p:cNvPr>
          <p:cNvSpPr>
            <a:spLocks noGrp="1"/>
          </p:cNvSpPr>
          <p:nvPr>
            <p:ph type="body" idx="16" hasCustomPrompt="1"/>
          </p:nvPr>
        </p:nvSpPr>
        <p:spPr>
          <a:xfrm>
            <a:off x="1322840" y="1887237"/>
            <a:ext cx="2726645" cy="527645"/>
          </a:xfrm>
          <a:prstGeom prst="rect">
            <a:avLst/>
          </a:prstGeom>
        </p:spPr>
        <p:txBody>
          <a:bodyPr>
            <a:normAutofit/>
          </a:bodyPr>
          <a:lstStyle>
            <a:lvl1pPr marL="0" indent="0" algn="l">
              <a:buNone/>
              <a:defRPr sz="18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18" name="Marcador de texto 2">
            <a:extLst>
              <a:ext uri="{FF2B5EF4-FFF2-40B4-BE49-F238E27FC236}">
                <a16:creationId xmlns:a16="http://schemas.microsoft.com/office/drawing/2014/main" id="{82125490-73F6-447C-8EB8-8F213D1F3A5D}"/>
              </a:ext>
            </a:extLst>
          </p:cNvPr>
          <p:cNvSpPr>
            <a:spLocks noGrp="1"/>
          </p:cNvSpPr>
          <p:nvPr>
            <p:ph type="body" idx="17" hasCustomPrompt="1"/>
          </p:nvPr>
        </p:nvSpPr>
        <p:spPr>
          <a:xfrm>
            <a:off x="4745648" y="1903276"/>
            <a:ext cx="2665638" cy="527645"/>
          </a:xfrm>
          <a:prstGeom prst="rect">
            <a:avLst/>
          </a:prstGeom>
        </p:spPr>
        <p:txBody>
          <a:bodyPr>
            <a:normAutofit/>
          </a:bodyPr>
          <a:lstStyle>
            <a:lvl1pPr marL="0" indent="0" algn="l">
              <a:buNone/>
              <a:defRPr sz="1800" b="1">
                <a:solidFill>
                  <a:srgbClr val="B28A3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a:t>
            </a:r>
          </a:p>
        </p:txBody>
      </p:sp>
      <p:sp>
        <p:nvSpPr>
          <p:cNvPr id="19" name="Marcador de texto 2">
            <a:extLst>
              <a:ext uri="{FF2B5EF4-FFF2-40B4-BE49-F238E27FC236}">
                <a16:creationId xmlns:a16="http://schemas.microsoft.com/office/drawing/2014/main" id="{DD62642F-CB79-4FE8-9D14-ADDA260837E3}"/>
              </a:ext>
            </a:extLst>
          </p:cNvPr>
          <p:cNvSpPr>
            <a:spLocks noGrp="1"/>
          </p:cNvSpPr>
          <p:nvPr>
            <p:ph type="body" idx="18" hasCustomPrompt="1"/>
          </p:nvPr>
        </p:nvSpPr>
        <p:spPr>
          <a:xfrm>
            <a:off x="8199652" y="1887237"/>
            <a:ext cx="2640134" cy="527645"/>
          </a:xfrm>
          <a:prstGeom prst="rect">
            <a:avLst/>
          </a:prstGeom>
        </p:spPr>
        <p:txBody>
          <a:bodyPr>
            <a:normAutofit/>
          </a:bodyPr>
          <a:lstStyle>
            <a:lvl1pPr marL="0" indent="0" algn="l">
              <a:buNone/>
              <a:defRPr sz="1800" b="1">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23" name="Rectángulo: esquinas redondeadas 22">
            <a:extLst>
              <a:ext uri="{FF2B5EF4-FFF2-40B4-BE49-F238E27FC236}">
                <a16:creationId xmlns:a16="http://schemas.microsoft.com/office/drawing/2014/main" id="{CBC2D46B-991D-455C-8911-0FCFD445D116}"/>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2" name="Imagen 1">
            <a:extLst>
              <a:ext uri="{FF2B5EF4-FFF2-40B4-BE49-F238E27FC236}">
                <a16:creationId xmlns:a16="http://schemas.microsoft.com/office/drawing/2014/main" id="{9668E045-3BA1-052D-CD6A-7539613B41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1536" y="5587639"/>
            <a:ext cx="3480305" cy="1147354"/>
          </a:xfrm>
          <a:prstGeom prst="rect">
            <a:avLst/>
          </a:prstGeom>
        </p:spPr>
      </p:pic>
    </p:spTree>
    <p:extLst>
      <p:ext uri="{BB962C8B-B14F-4D97-AF65-F5344CB8AC3E}">
        <p14:creationId xmlns:p14="http://schemas.microsoft.com/office/powerpoint/2010/main" val="17233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
    <p:spTree>
      <p:nvGrpSpPr>
        <p:cNvPr id="1" name=""/>
        <p:cNvGrpSpPr/>
        <p:nvPr/>
      </p:nvGrpSpPr>
      <p:grpSpPr>
        <a:xfrm>
          <a:off x="0" y="0"/>
          <a:ext cx="0" cy="0"/>
          <a:chOff x="0" y="0"/>
          <a:chExt cx="0" cy="0"/>
        </a:xfrm>
      </p:grpSpPr>
      <p:sp>
        <p:nvSpPr>
          <p:cNvPr id="2" name="Elipse 1">
            <a:extLst>
              <a:ext uri="{FF2B5EF4-FFF2-40B4-BE49-F238E27FC236}">
                <a16:creationId xmlns:a16="http://schemas.microsoft.com/office/drawing/2014/main" id="{664676F2-E131-4438-8DF5-4302D86ECD30}"/>
              </a:ext>
            </a:extLst>
          </p:cNvPr>
          <p:cNvSpPr/>
          <p:nvPr userDrawn="1"/>
        </p:nvSpPr>
        <p:spPr>
          <a:xfrm>
            <a:off x="6638912" y="5686178"/>
            <a:ext cx="3752850" cy="42118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19" name="Group 62">
            <a:extLst>
              <a:ext uri="{FF2B5EF4-FFF2-40B4-BE49-F238E27FC236}">
                <a16:creationId xmlns:a16="http://schemas.microsoft.com/office/drawing/2014/main" id="{BCF9A532-7721-46EF-A277-89339B9C312E}"/>
              </a:ext>
            </a:extLst>
          </p:cNvPr>
          <p:cNvGrpSpPr/>
          <p:nvPr userDrawn="1"/>
        </p:nvGrpSpPr>
        <p:grpSpPr>
          <a:xfrm>
            <a:off x="5817627" y="1481682"/>
            <a:ext cx="5432487" cy="4409161"/>
            <a:chOff x="5774538" y="1133933"/>
            <a:chExt cx="5655462" cy="4590134"/>
          </a:xfrm>
        </p:grpSpPr>
        <p:sp>
          <p:nvSpPr>
            <p:cNvPr id="23" name="Freeform 52">
              <a:extLst>
                <a:ext uri="{FF2B5EF4-FFF2-40B4-BE49-F238E27FC236}">
                  <a16:creationId xmlns:a16="http://schemas.microsoft.com/office/drawing/2014/main" id="{449905F2-4946-4FCC-8125-DC87829518CA}"/>
                </a:ext>
              </a:extLst>
            </p:cNvPr>
            <p:cNvSpPr>
              <a:spLocks/>
            </p:cNvSpPr>
            <p:nvPr/>
          </p:nvSpPr>
          <p:spPr bwMode="auto">
            <a:xfrm>
              <a:off x="7682061" y="5653604"/>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43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5" name="Freeform 53">
              <a:extLst>
                <a:ext uri="{FF2B5EF4-FFF2-40B4-BE49-F238E27FC236}">
                  <a16:creationId xmlns:a16="http://schemas.microsoft.com/office/drawing/2014/main" id="{A20C5CD1-AD63-4B6A-895E-7DB01B1A7F3C}"/>
                </a:ext>
              </a:extLst>
            </p:cNvPr>
            <p:cNvSpPr>
              <a:spLocks/>
            </p:cNvSpPr>
            <p:nvPr/>
          </p:nvSpPr>
          <p:spPr bwMode="auto">
            <a:xfrm>
              <a:off x="7671995" y="5667026"/>
              <a:ext cx="1848804" cy="57041"/>
            </a:xfrm>
            <a:custGeom>
              <a:avLst/>
              <a:gdLst>
                <a:gd name="T0" fmla="*/ 5504 w 5511"/>
                <a:gd name="T1" fmla="*/ 8 h 171"/>
                <a:gd name="T2" fmla="*/ 5502 w 5511"/>
                <a:gd name="T3" fmla="*/ 23 h 171"/>
                <a:gd name="T4" fmla="*/ 5494 w 5511"/>
                <a:gd name="T5" fmla="*/ 34 h 171"/>
                <a:gd name="T6" fmla="*/ 5479 w 5511"/>
                <a:gd name="T7" fmla="*/ 43 h 171"/>
                <a:gd name="T8" fmla="*/ 5455 w 5511"/>
                <a:gd name="T9" fmla="*/ 52 h 171"/>
                <a:gd name="T10" fmla="*/ 5435 w 5511"/>
                <a:gd name="T11" fmla="*/ 56 h 171"/>
                <a:gd name="T12" fmla="*/ 5379 w 5511"/>
                <a:gd name="T13" fmla="*/ 67 h 171"/>
                <a:gd name="T14" fmla="*/ 5257 w 5511"/>
                <a:gd name="T15" fmla="*/ 77 h 171"/>
                <a:gd name="T16" fmla="*/ 5028 w 5511"/>
                <a:gd name="T17" fmla="*/ 89 h 171"/>
                <a:gd name="T18" fmla="*/ 4086 w 5511"/>
                <a:gd name="T19" fmla="*/ 106 h 171"/>
                <a:gd name="T20" fmla="*/ 3968 w 5511"/>
                <a:gd name="T21" fmla="*/ 106 h 171"/>
                <a:gd name="T22" fmla="*/ 3032 w 5511"/>
                <a:gd name="T23" fmla="*/ 107 h 171"/>
                <a:gd name="T24" fmla="*/ 2900 w 5511"/>
                <a:gd name="T25" fmla="*/ 109 h 171"/>
                <a:gd name="T26" fmla="*/ 2785 w 5511"/>
                <a:gd name="T27" fmla="*/ 109 h 171"/>
                <a:gd name="T28" fmla="*/ 2684 w 5511"/>
                <a:gd name="T29" fmla="*/ 109 h 171"/>
                <a:gd name="T30" fmla="*/ 2562 w 5511"/>
                <a:gd name="T31" fmla="*/ 108 h 171"/>
                <a:gd name="T32" fmla="*/ 2427 w 5511"/>
                <a:gd name="T33" fmla="*/ 106 h 171"/>
                <a:gd name="T34" fmla="*/ 1497 w 5511"/>
                <a:gd name="T35" fmla="*/ 106 h 171"/>
                <a:gd name="T36" fmla="*/ 1416 w 5511"/>
                <a:gd name="T37" fmla="*/ 106 h 171"/>
                <a:gd name="T38" fmla="*/ 1188 w 5511"/>
                <a:gd name="T39" fmla="*/ 104 h 171"/>
                <a:gd name="T40" fmla="*/ 971 w 5511"/>
                <a:gd name="T41" fmla="*/ 100 h 171"/>
                <a:gd name="T42" fmla="*/ 784 w 5511"/>
                <a:gd name="T43" fmla="*/ 96 h 171"/>
                <a:gd name="T44" fmla="*/ 645 w 5511"/>
                <a:gd name="T45" fmla="*/ 93 h 171"/>
                <a:gd name="T46" fmla="*/ 574 w 5511"/>
                <a:gd name="T47" fmla="*/ 92 h 171"/>
                <a:gd name="T48" fmla="*/ 392 w 5511"/>
                <a:gd name="T49" fmla="*/ 86 h 171"/>
                <a:gd name="T50" fmla="*/ 193 w 5511"/>
                <a:gd name="T51" fmla="*/ 73 h 171"/>
                <a:gd name="T52" fmla="*/ 117 w 5511"/>
                <a:gd name="T53" fmla="*/ 66 h 171"/>
                <a:gd name="T54" fmla="*/ 61 w 5511"/>
                <a:gd name="T55" fmla="*/ 54 h 171"/>
                <a:gd name="T56" fmla="*/ 38 w 5511"/>
                <a:gd name="T57" fmla="*/ 48 h 171"/>
                <a:gd name="T58" fmla="*/ 16 w 5511"/>
                <a:gd name="T59" fmla="*/ 37 h 171"/>
                <a:gd name="T60" fmla="*/ 4 w 5511"/>
                <a:gd name="T61" fmla="*/ 25 h 171"/>
                <a:gd name="T62" fmla="*/ 1 w 5511"/>
                <a:gd name="T63" fmla="*/ 43 h 171"/>
                <a:gd name="T64" fmla="*/ 2 w 5511"/>
                <a:gd name="T65" fmla="*/ 74 h 171"/>
                <a:gd name="T66" fmla="*/ 15 w 5511"/>
                <a:gd name="T67" fmla="*/ 100 h 171"/>
                <a:gd name="T68" fmla="*/ 34 w 5511"/>
                <a:gd name="T69" fmla="*/ 112 h 171"/>
                <a:gd name="T70" fmla="*/ 75 w 5511"/>
                <a:gd name="T71" fmla="*/ 127 h 171"/>
                <a:gd name="T72" fmla="*/ 125 w 5511"/>
                <a:gd name="T73" fmla="*/ 137 h 171"/>
                <a:gd name="T74" fmla="*/ 198 w 5511"/>
                <a:gd name="T75" fmla="*/ 144 h 171"/>
                <a:gd name="T76" fmla="*/ 319 w 5511"/>
                <a:gd name="T77" fmla="*/ 152 h 171"/>
                <a:gd name="T78" fmla="*/ 578 w 5511"/>
                <a:gd name="T79" fmla="*/ 166 h 171"/>
                <a:gd name="T80" fmla="*/ 2075 w 5511"/>
                <a:gd name="T81" fmla="*/ 171 h 171"/>
                <a:gd name="T82" fmla="*/ 4761 w 5511"/>
                <a:gd name="T83" fmla="*/ 167 h 171"/>
                <a:gd name="T84" fmla="*/ 5026 w 5511"/>
                <a:gd name="T85" fmla="*/ 156 h 171"/>
                <a:gd name="T86" fmla="*/ 5257 w 5511"/>
                <a:gd name="T87" fmla="*/ 144 h 171"/>
                <a:gd name="T88" fmla="*/ 5341 w 5511"/>
                <a:gd name="T89" fmla="*/ 138 h 171"/>
                <a:gd name="T90" fmla="*/ 5405 w 5511"/>
                <a:gd name="T91" fmla="*/ 130 h 171"/>
                <a:gd name="T92" fmla="*/ 5450 w 5511"/>
                <a:gd name="T93" fmla="*/ 119 h 171"/>
                <a:gd name="T94" fmla="*/ 5489 w 5511"/>
                <a:gd name="T95" fmla="*/ 101 h 171"/>
                <a:gd name="T96" fmla="*/ 5501 w 5511"/>
                <a:gd name="T97" fmla="*/ 91 h 171"/>
                <a:gd name="T98" fmla="*/ 5509 w 5511"/>
                <a:gd name="T99" fmla="*/ 72 h 171"/>
                <a:gd name="T100" fmla="*/ 5509 w 5511"/>
                <a:gd name="T101" fmla="*/ 30 h 171"/>
                <a:gd name="T102" fmla="*/ 5502 w 5511"/>
                <a:gd name="T103"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511" h="171">
                  <a:moveTo>
                    <a:pt x="5502" y="0"/>
                  </a:moveTo>
                  <a:lnTo>
                    <a:pt x="5502" y="0"/>
                  </a:lnTo>
                  <a:lnTo>
                    <a:pt x="5504" y="8"/>
                  </a:lnTo>
                  <a:lnTo>
                    <a:pt x="5504" y="15"/>
                  </a:lnTo>
                  <a:lnTo>
                    <a:pt x="5503" y="19"/>
                  </a:lnTo>
                  <a:lnTo>
                    <a:pt x="5502" y="23"/>
                  </a:lnTo>
                  <a:lnTo>
                    <a:pt x="5500" y="27"/>
                  </a:lnTo>
                  <a:lnTo>
                    <a:pt x="5497" y="31"/>
                  </a:lnTo>
                  <a:lnTo>
                    <a:pt x="5494" y="34"/>
                  </a:lnTo>
                  <a:lnTo>
                    <a:pt x="5489" y="37"/>
                  </a:lnTo>
                  <a:lnTo>
                    <a:pt x="5484" y="40"/>
                  </a:lnTo>
                  <a:lnTo>
                    <a:pt x="5479" y="43"/>
                  </a:lnTo>
                  <a:lnTo>
                    <a:pt x="5471" y="47"/>
                  </a:lnTo>
                  <a:lnTo>
                    <a:pt x="5464" y="49"/>
                  </a:lnTo>
                  <a:lnTo>
                    <a:pt x="5455" y="52"/>
                  </a:lnTo>
                  <a:lnTo>
                    <a:pt x="5445" y="54"/>
                  </a:lnTo>
                  <a:lnTo>
                    <a:pt x="5443" y="54"/>
                  </a:lnTo>
                  <a:lnTo>
                    <a:pt x="5435" y="56"/>
                  </a:lnTo>
                  <a:lnTo>
                    <a:pt x="5417" y="60"/>
                  </a:lnTo>
                  <a:lnTo>
                    <a:pt x="5387" y="66"/>
                  </a:lnTo>
                  <a:lnTo>
                    <a:pt x="5379" y="67"/>
                  </a:lnTo>
                  <a:lnTo>
                    <a:pt x="5352" y="70"/>
                  </a:lnTo>
                  <a:lnTo>
                    <a:pt x="5311" y="73"/>
                  </a:lnTo>
                  <a:lnTo>
                    <a:pt x="5257" y="77"/>
                  </a:lnTo>
                  <a:lnTo>
                    <a:pt x="5190" y="81"/>
                  </a:lnTo>
                  <a:lnTo>
                    <a:pt x="5113" y="86"/>
                  </a:lnTo>
                  <a:lnTo>
                    <a:pt x="5028" y="89"/>
                  </a:lnTo>
                  <a:lnTo>
                    <a:pt x="4935" y="91"/>
                  </a:lnTo>
                  <a:lnTo>
                    <a:pt x="4431" y="106"/>
                  </a:lnTo>
                  <a:lnTo>
                    <a:pt x="4086" y="106"/>
                  </a:lnTo>
                  <a:lnTo>
                    <a:pt x="4046" y="106"/>
                  </a:lnTo>
                  <a:lnTo>
                    <a:pt x="4007" y="106"/>
                  </a:lnTo>
                  <a:lnTo>
                    <a:pt x="3968" y="106"/>
                  </a:lnTo>
                  <a:lnTo>
                    <a:pt x="3929" y="106"/>
                  </a:lnTo>
                  <a:lnTo>
                    <a:pt x="3077" y="106"/>
                  </a:lnTo>
                  <a:lnTo>
                    <a:pt x="3032" y="107"/>
                  </a:lnTo>
                  <a:lnTo>
                    <a:pt x="2986" y="108"/>
                  </a:lnTo>
                  <a:lnTo>
                    <a:pt x="2942" y="108"/>
                  </a:lnTo>
                  <a:lnTo>
                    <a:pt x="2900" y="109"/>
                  </a:lnTo>
                  <a:lnTo>
                    <a:pt x="2859" y="109"/>
                  </a:lnTo>
                  <a:lnTo>
                    <a:pt x="2821" y="109"/>
                  </a:lnTo>
                  <a:lnTo>
                    <a:pt x="2785" y="109"/>
                  </a:lnTo>
                  <a:lnTo>
                    <a:pt x="2752" y="108"/>
                  </a:lnTo>
                  <a:lnTo>
                    <a:pt x="2720" y="109"/>
                  </a:lnTo>
                  <a:lnTo>
                    <a:pt x="2684" y="109"/>
                  </a:lnTo>
                  <a:lnTo>
                    <a:pt x="2645" y="109"/>
                  </a:lnTo>
                  <a:lnTo>
                    <a:pt x="2604" y="109"/>
                  </a:lnTo>
                  <a:lnTo>
                    <a:pt x="2562" y="108"/>
                  </a:lnTo>
                  <a:lnTo>
                    <a:pt x="2518" y="108"/>
                  </a:lnTo>
                  <a:lnTo>
                    <a:pt x="2472" y="107"/>
                  </a:lnTo>
                  <a:lnTo>
                    <a:pt x="2427" y="106"/>
                  </a:lnTo>
                  <a:lnTo>
                    <a:pt x="1575" y="106"/>
                  </a:lnTo>
                  <a:lnTo>
                    <a:pt x="1536" y="106"/>
                  </a:lnTo>
                  <a:lnTo>
                    <a:pt x="1497" y="106"/>
                  </a:lnTo>
                  <a:lnTo>
                    <a:pt x="1458" y="106"/>
                  </a:lnTo>
                  <a:lnTo>
                    <a:pt x="1418" y="106"/>
                  </a:lnTo>
                  <a:lnTo>
                    <a:pt x="1416" y="106"/>
                  </a:lnTo>
                  <a:lnTo>
                    <a:pt x="1340" y="106"/>
                  </a:lnTo>
                  <a:lnTo>
                    <a:pt x="1264" y="105"/>
                  </a:lnTo>
                  <a:lnTo>
                    <a:pt x="1188" y="104"/>
                  </a:lnTo>
                  <a:lnTo>
                    <a:pt x="1114" y="102"/>
                  </a:lnTo>
                  <a:lnTo>
                    <a:pt x="1042" y="101"/>
                  </a:lnTo>
                  <a:lnTo>
                    <a:pt x="971" y="100"/>
                  </a:lnTo>
                  <a:lnTo>
                    <a:pt x="905" y="99"/>
                  </a:lnTo>
                  <a:lnTo>
                    <a:pt x="842" y="98"/>
                  </a:lnTo>
                  <a:lnTo>
                    <a:pt x="784" y="96"/>
                  </a:lnTo>
                  <a:lnTo>
                    <a:pt x="731" y="95"/>
                  </a:lnTo>
                  <a:lnTo>
                    <a:pt x="685" y="94"/>
                  </a:lnTo>
                  <a:lnTo>
                    <a:pt x="645" y="93"/>
                  </a:lnTo>
                  <a:lnTo>
                    <a:pt x="613" y="93"/>
                  </a:lnTo>
                  <a:lnTo>
                    <a:pt x="589" y="92"/>
                  </a:lnTo>
                  <a:lnTo>
                    <a:pt x="574" y="92"/>
                  </a:lnTo>
                  <a:lnTo>
                    <a:pt x="569" y="91"/>
                  </a:lnTo>
                  <a:lnTo>
                    <a:pt x="477" y="89"/>
                  </a:lnTo>
                  <a:lnTo>
                    <a:pt x="392" y="86"/>
                  </a:lnTo>
                  <a:lnTo>
                    <a:pt x="315" y="81"/>
                  </a:lnTo>
                  <a:lnTo>
                    <a:pt x="247" y="77"/>
                  </a:lnTo>
                  <a:lnTo>
                    <a:pt x="193" y="73"/>
                  </a:lnTo>
                  <a:lnTo>
                    <a:pt x="152" y="70"/>
                  </a:lnTo>
                  <a:lnTo>
                    <a:pt x="125" y="67"/>
                  </a:lnTo>
                  <a:lnTo>
                    <a:pt x="117" y="66"/>
                  </a:lnTo>
                  <a:lnTo>
                    <a:pt x="87" y="60"/>
                  </a:lnTo>
                  <a:lnTo>
                    <a:pt x="69" y="56"/>
                  </a:lnTo>
                  <a:lnTo>
                    <a:pt x="61" y="54"/>
                  </a:lnTo>
                  <a:lnTo>
                    <a:pt x="59" y="54"/>
                  </a:lnTo>
                  <a:lnTo>
                    <a:pt x="47" y="51"/>
                  </a:lnTo>
                  <a:lnTo>
                    <a:pt x="38" y="48"/>
                  </a:lnTo>
                  <a:lnTo>
                    <a:pt x="28" y="45"/>
                  </a:lnTo>
                  <a:lnTo>
                    <a:pt x="21" y="41"/>
                  </a:lnTo>
                  <a:lnTo>
                    <a:pt x="16" y="37"/>
                  </a:lnTo>
                  <a:lnTo>
                    <a:pt x="10" y="33"/>
                  </a:lnTo>
                  <a:lnTo>
                    <a:pt x="6" y="29"/>
                  </a:lnTo>
                  <a:lnTo>
                    <a:pt x="4" y="25"/>
                  </a:lnTo>
                  <a:lnTo>
                    <a:pt x="4" y="25"/>
                  </a:lnTo>
                  <a:lnTo>
                    <a:pt x="2" y="34"/>
                  </a:lnTo>
                  <a:lnTo>
                    <a:pt x="1" y="43"/>
                  </a:lnTo>
                  <a:lnTo>
                    <a:pt x="0" y="53"/>
                  </a:lnTo>
                  <a:lnTo>
                    <a:pt x="1" y="64"/>
                  </a:lnTo>
                  <a:lnTo>
                    <a:pt x="2" y="74"/>
                  </a:lnTo>
                  <a:lnTo>
                    <a:pt x="4" y="84"/>
                  </a:lnTo>
                  <a:lnTo>
                    <a:pt x="8" y="92"/>
                  </a:lnTo>
                  <a:lnTo>
                    <a:pt x="15" y="100"/>
                  </a:lnTo>
                  <a:lnTo>
                    <a:pt x="17" y="101"/>
                  </a:lnTo>
                  <a:lnTo>
                    <a:pt x="22" y="107"/>
                  </a:lnTo>
                  <a:lnTo>
                    <a:pt x="34" y="112"/>
                  </a:lnTo>
                  <a:lnTo>
                    <a:pt x="50" y="119"/>
                  </a:lnTo>
                  <a:lnTo>
                    <a:pt x="61" y="124"/>
                  </a:lnTo>
                  <a:lnTo>
                    <a:pt x="75" y="127"/>
                  </a:lnTo>
                  <a:lnTo>
                    <a:pt x="89" y="131"/>
                  </a:lnTo>
                  <a:lnTo>
                    <a:pt x="106" y="134"/>
                  </a:lnTo>
                  <a:lnTo>
                    <a:pt x="125" y="137"/>
                  </a:lnTo>
                  <a:lnTo>
                    <a:pt x="147" y="140"/>
                  </a:lnTo>
                  <a:lnTo>
                    <a:pt x="172" y="143"/>
                  </a:lnTo>
                  <a:lnTo>
                    <a:pt x="198" y="144"/>
                  </a:lnTo>
                  <a:lnTo>
                    <a:pt x="213" y="145"/>
                  </a:lnTo>
                  <a:lnTo>
                    <a:pt x="255" y="148"/>
                  </a:lnTo>
                  <a:lnTo>
                    <a:pt x="319" y="152"/>
                  </a:lnTo>
                  <a:lnTo>
                    <a:pt x="397" y="156"/>
                  </a:lnTo>
                  <a:lnTo>
                    <a:pt x="485" y="160"/>
                  </a:lnTo>
                  <a:lnTo>
                    <a:pt x="578" y="166"/>
                  </a:lnTo>
                  <a:lnTo>
                    <a:pt x="668" y="169"/>
                  </a:lnTo>
                  <a:lnTo>
                    <a:pt x="750" y="171"/>
                  </a:lnTo>
                  <a:lnTo>
                    <a:pt x="2075" y="171"/>
                  </a:lnTo>
                  <a:lnTo>
                    <a:pt x="2755" y="171"/>
                  </a:lnTo>
                  <a:lnTo>
                    <a:pt x="3436" y="167"/>
                  </a:lnTo>
                  <a:lnTo>
                    <a:pt x="4761" y="167"/>
                  </a:lnTo>
                  <a:lnTo>
                    <a:pt x="4844" y="165"/>
                  </a:lnTo>
                  <a:lnTo>
                    <a:pt x="4934" y="162"/>
                  </a:lnTo>
                  <a:lnTo>
                    <a:pt x="5026" y="156"/>
                  </a:lnTo>
                  <a:lnTo>
                    <a:pt x="5114" y="152"/>
                  </a:lnTo>
                  <a:lnTo>
                    <a:pt x="5193" y="148"/>
                  </a:lnTo>
                  <a:lnTo>
                    <a:pt x="5257" y="144"/>
                  </a:lnTo>
                  <a:lnTo>
                    <a:pt x="5299" y="140"/>
                  </a:lnTo>
                  <a:lnTo>
                    <a:pt x="5313" y="139"/>
                  </a:lnTo>
                  <a:lnTo>
                    <a:pt x="5341" y="138"/>
                  </a:lnTo>
                  <a:lnTo>
                    <a:pt x="5364" y="136"/>
                  </a:lnTo>
                  <a:lnTo>
                    <a:pt x="5386" y="133"/>
                  </a:lnTo>
                  <a:lnTo>
                    <a:pt x="5405" y="130"/>
                  </a:lnTo>
                  <a:lnTo>
                    <a:pt x="5422" y="127"/>
                  </a:lnTo>
                  <a:lnTo>
                    <a:pt x="5437" y="123"/>
                  </a:lnTo>
                  <a:lnTo>
                    <a:pt x="5450" y="119"/>
                  </a:lnTo>
                  <a:lnTo>
                    <a:pt x="5461" y="115"/>
                  </a:lnTo>
                  <a:lnTo>
                    <a:pt x="5478" y="108"/>
                  </a:lnTo>
                  <a:lnTo>
                    <a:pt x="5489" y="101"/>
                  </a:lnTo>
                  <a:lnTo>
                    <a:pt x="5495" y="97"/>
                  </a:lnTo>
                  <a:lnTo>
                    <a:pt x="5497" y="96"/>
                  </a:lnTo>
                  <a:lnTo>
                    <a:pt x="5501" y="91"/>
                  </a:lnTo>
                  <a:lnTo>
                    <a:pt x="5504" y="85"/>
                  </a:lnTo>
                  <a:lnTo>
                    <a:pt x="5507" y="78"/>
                  </a:lnTo>
                  <a:lnTo>
                    <a:pt x="5509" y="72"/>
                  </a:lnTo>
                  <a:lnTo>
                    <a:pt x="5511" y="57"/>
                  </a:lnTo>
                  <a:lnTo>
                    <a:pt x="5511" y="43"/>
                  </a:lnTo>
                  <a:lnTo>
                    <a:pt x="5509" y="30"/>
                  </a:lnTo>
                  <a:lnTo>
                    <a:pt x="5507" y="17"/>
                  </a:lnTo>
                  <a:lnTo>
                    <a:pt x="5504" y="8"/>
                  </a:lnTo>
                  <a:lnTo>
                    <a:pt x="5502" y="0"/>
                  </a:lnTo>
                  <a:close/>
                </a:path>
              </a:pathLst>
            </a:custGeom>
            <a:solidFill>
              <a:srgbClr val="6D73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6" name="Freeform 54">
              <a:extLst>
                <a:ext uri="{FF2B5EF4-FFF2-40B4-BE49-F238E27FC236}">
                  <a16:creationId xmlns:a16="http://schemas.microsoft.com/office/drawing/2014/main" id="{3C58E12B-947D-4829-972B-ACF55B77900C}"/>
                </a:ext>
              </a:extLst>
            </p:cNvPr>
            <p:cNvSpPr>
              <a:spLocks/>
            </p:cNvSpPr>
            <p:nvPr/>
          </p:nvSpPr>
          <p:spPr bwMode="auto">
            <a:xfrm>
              <a:off x="9517444" y="5665349"/>
              <a:ext cx="0" cy="0"/>
            </a:xfrm>
            <a:custGeom>
              <a:avLst/>
              <a:gdLst>
                <a:gd name="T0" fmla="*/ 1 w 1"/>
                <a:gd name="T1" fmla="*/ 2 h 2"/>
                <a:gd name="T2" fmla="*/ 1 w 1"/>
                <a:gd name="T3" fmla="*/ 0 h 2"/>
                <a:gd name="T4" fmla="*/ 0 w 1"/>
                <a:gd name="T5" fmla="*/ 0 h 2"/>
                <a:gd name="T6" fmla="*/ 1 w 1"/>
                <a:gd name="T7" fmla="*/ 1 h 2"/>
                <a:gd name="T8" fmla="*/ 1 w 1"/>
                <a:gd name="T9" fmla="*/ 2 h 2"/>
              </a:gdLst>
              <a:ahLst/>
              <a:cxnLst>
                <a:cxn ang="0">
                  <a:pos x="T0" y="T1"/>
                </a:cxn>
                <a:cxn ang="0">
                  <a:pos x="T2" y="T3"/>
                </a:cxn>
                <a:cxn ang="0">
                  <a:pos x="T4" y="T5"/>
                </a:cxn>
                <a:cxn ang="0">
                  <a:pos x="T6" y="T7"/>
                </a:cxn>
                <a:cxn ang="0">
                  <a:pos x="T8" y="T9"/>
                </a:cxn>
              </a:cxnLst>
              <a:rect l="0" t="0" r="r" b="b"/>
              <a:pathLst>
                <a:path w="1" h="2">
                  <a:moveTo>
                    <a:pt x="1" y="2"/>
                  </a:moveTo>
                  <a:lnTo>
                    <a:pt x="1" y="0"/>
                  </a:lnTo>
                  <a:lnTo>
                    <a:pt x="0" y="0"/>
                  </a:lnTo>
                  <a:lnTo>
                    <a:pt x="1" y="1"/>
                  </a:lnTo>
                  <a:lnTo>
                    <a:pt x="1" y="2"/>
                  </a:lnTo>
                  <a:close/>
                </a:path>
              </a:pathLst>
            </a:custGeom>
            <a:solidFill>
              <a:srgbClr val="43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7" name="Freeform 55">
              <a:extLst>
                <a:ext uri="{FF2B5EF4-FFF2-40B4-BE49-F238E27FC236}">
                  <a16:creationId xmlns:a16="http://schemas.microsoft.com/office/drawing/2014/main" id="{E856073D-69B8-4B52-AF89-7F8BBB67AC54}"/>
                </a:ext>
              </a:extLst>
            </p:cNvPr>
            <p:cNvSpPr>
              <a:spLocks/>
            </p:cNvSpPr>
            <p:nvPr/>
          </p:nvSpPr>
          <p:spPr bwMode="auto">
            <a:xfrm>
              <a:off x="7682061" y="5653604"/>
              <a:ext cx="0" cy="0"/>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lnTo>
                    <a:pt x="1" y="0"/>
                  </a:lnTo>
                  <a:lnTo>
                    <a:pt x="0" y="1"/>
                  </a:lnTo>
                  <a:close/>
                </a:path>
              </a:pathLst>
            </a:custGeom>
            <a:solidFill>
              <a:srgbClr val="4343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28" name="Freeform 56">
              <a:extLst>
                <a:ext uri="{FF2B5EF4-FFF2-40B4-BE49-F238E27FC236}">
                  <a16:creationId xmlns:a16="http://schemas.microsoft.com/office/drawing/2014/main" id="{11E18481-2E67-4591-A45F-7DA6C55CF905}"/>
                </a:ext>
              </a:extLst>
            </p:cNvPr>
            <p:cNvSpPr>
              <a:spLocks/>
            </p:cNvSpPr>
            <p:nvPr/>
          </p:nvSpPr>
          <p:spPr bwMode="auto">
            <a:xfrm>
              <a:off x="7671995" y="5032863"/>
              <a:ext cx="1847127" cy="671072"/>
            </a:xfrm>
            <a:custGeom>
              <a:avLst/>
              <a:gdLst>
                <a:gd name="T0" fmla="*/ 5323 w 5504"/>
                <a:gd name="T1" fmla="*/ 1736 h 1998"/>
                <a:gd name="T2" fmla="*/ 5137 w 5504"/>
                <a:gd name="T3" fmla="*/ 1596 h 1998"/>
                <a:gd name="T4" fmla="*/ 4956 w 5504"/>
                <a:gd name="T5" fmla="*/ 1439 h 1998"/>
                <a:gd name="T6" fmla="*/ 4864 w 5504"/>
                <a:gd name="T7" fmla="*/ 1348 h 1998"/>
                <a:gd name="T8" fmla="*/ 4802 w 5504"/>
                <a:gd name="T9" fmla="*/ 1243 h 1998"/>
                <a:gd name="T10" fmla="*/ 4741 w 5504"/>
                <a:gd name="T11" fmla="*/ 1062 h 1998"/>
                <a:gd name="T12" fmla="*/ 4694 w 5504"/>
                <a:gd name="T13" fmla="*/ 847 h 1998"/>
                <a:gd name="T14" fmla="*/ 4659 w 5504"/>
                <a:gd name="T15" fmla="*/ 619 h 1998"/>
                <a:gd name="T16" fmla="*/ 4622 w 5504"/>
                <a:gd name="T17" fmla="*/ 254 h 1998"/>
                <a:gd name="T18" fmla="*/ 4609 w 5504"/>
                <a:gd name="T19" fmla="*/ 12 h 1998"/>
                <a:gd name="T20" fmla="*/ 895 w 5504"/>
                <a:gd name="T21" fmla="*/ 11 h 1998"/>
                <a:gd name="T22" fmla="*/ 882 w 5504"/>
                <a:gd name="T23" fmla="*/ 254 h 1998"/>
                <a:gd name="T24" fmla="*/ 845 w 5504"/>
                <a:gd name="T25" fmla="*/ 619 h 1998"/>
                <a:gd name="T26" fmla="*/ 810 w 5504"/>
                <a:gd name="T27" fmla="*/ 847 h 1998"/>
                <a:gd name="T28" fmla="*/ 763 w 5504"/>
                <a:gd name="T29" fmla="*/ 1062 h 1998"/>
                <a:gd name="T30" fmla="*/ 701 w 5504"/>
                <a:gd name="T31" fmla="*/ 1243 h 1998"/>
                <a:gd name="T32" fmla="*/ 640 w 5504"/>
                <a:gd name="T33" fmla="*/ 1348 h 1998"/>
                <a:gd name="T34" fmla="*/ 548 w 5504"/>
                <a:gd name="T35" fmla="*/ 1439 h 1998"/>
                <a:gd name="T36" fmla="*/ 366 w 5504"/>
                <a:gd name="T37" fmla="*/ 1596 h 1998"/>
                <a:gd name="T38" fmla="*/ 181 w 5504"/>
                <a:gd name="T39" fmla="*/ 1736 h 1998"/>
                <a:gd name="T40" fmla="*/ 27 w 5504"/>
                <a:gd name="T41" fmla="*/ 1852 h 1998"/>
                <a:gd name="T42" fmla="*/ 5 w 5504"/>
                <a:gd name="T43" fmla="*/ 1880 h 1998"/>
                <a:gd name="T44" fmla="*/ 1 w 5504"/>
                <a:gd name="T45" fmla="*/ 1907 h 1998"/>
                <a:gd name="T46" fmla="*/ 10 w 5504"/>
                <a:gd name="T47" fmla="*/ 1923 h 1998"/>
                <a:gd name="T48" fmla="*/ 33 w 5504"/>
                <a:gd name="T49" fmla="*/ 1936 h 1998"/>
                <a:gd name="T50" fmla="*/ 61 w 5504"/>
                <a:gd name="T51" fmla="*/ 1943 h 1998"/>
                <a:gd name="T52" fmla="*/ 125 w 5504"/>
                <a:gd name="T53" fmla="*/ 1957 h 1998"/>
                <a:gd name="T54" fmla="*/ 317 w 5504"/>
                <a:gd name="T55" fmla="*/ 1976 h 1998"/>
                <a:gd name="T56" fmla="*/ 577 w 5504"/>
                <a:gd name="T57" fmla="*/ 1987 h 1998"/>
                <a:gd name="T58" fmla="*/ 687 w 5504"/>
                <a:gd name="T59" fmla="*/ 1988 h 1998"/>
                <a:gd name="T60" fmla="*/ 906 w 5504"/>
                <a:gd name="T61" fmla="*/ 1990 h 1998"/>
                <a:gd name="T62" fmla="*/ 1189 w 5504"/>
                <a:gd name="T63" fmla="*/ 1994 h 1998"/>
                <a:gd name="T64" fmla="*/ 1418 w 5504"/>
                <a:gd name="T65" fmla="*/ 1995 h 1998"/>
                <a:gd name="T66" fmla="*/ 1575 w 5504"/>
                <a:gd name="T67" fmla="*/ 1995 h 1998"/>
                <a:gd name="T68" fmla="*/ 2562 w 5504"/>
                <a:gd name="T69" fmla="*/ 1997 h 1998"/>
                <a:gd name="T70" fmla="*/ 2720 w 5504"/>
                <a:gd name="T71" fmla="*/ 1998 h 1998"/>
                <a:gd name="T72" fmla="*/ 2859 w 5504"/>
                <a:gd name="T73" fmla="*/ 1998 h 1998"/>
                <a:gd name="T74" fmla="*/ 3032 w 5504"/>
                <a:gd name="T75" fmla="*/ 1996 h 1998"/>
                <a:gd name="T76" fmla="*/ 4007 w 5504"/>
                <a:gd name="T77" fmla="*/ 1995 h 1998"/>
                <a:gd name="T78" fmla="*/ 4937 w 5504"/>
                <a:gd name="T79" fmla="*/ 1987 h 1998"/>
                <a:gd name="T80" fmla="*/ 5258 w 5504"/>
                <a:gd name="T81" fmla="*/ 1969 h 1998"/>
                <a:gd name="T82" fmla="*/ 5387 w 5504"/>
                <a:gd name="T83" fmla="*/ 1955 h 1998"/>
                <a:gd name="T84" fmla="*/ 5445 w 5504"/>
                <a:gd name="T85" fmla="*/ 1943 h 1998"/>
                <a:gd name="T86" fmla="*/ 5479 w 5504"/>
                <a:gd name="T87" fmla="*/ 1932 h 1998"/>
                <a:gd name="T88" fmla="*/ 5498 w 5504"/>
                <a:gd name="T89" fmla="*/ 1919 h 1998"/>
                <a:gd name="T90" fmla="*/ 5504 w 5504"/>
                <a:gd name="T91" fmla="*/ 1904 h 1998"/>
                <a:gd name="T92" fmla="*/ 5495 w 5504"/>
                <a:gd name="T93" fmla="*/ 1873 h 1998"/>
                <a:gd name="T94" fmla="*/ 5474 w 5504"/>
                <a:gd name="T95" fmla="*/ 1849 h 1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504" h="1998">
                  <a:moveTo>
                    <a:pt x="5474" y="1849"/>
                  </a:moveTo>
                  <a:lnTo>
                    <a:pt x="5423" y="1811"/>
                  </a:lnTo>
                  <a:lnTo>
                    <a:pt x="5373" y="1773"/>
                  </a:lnTo>
                  <a:lnTo>
                    <a:pt x="5323" y="1736"/>
                  </a:lnTo>
                  <a:lnTo>
                    <a:pt x="5274" y="1701"/>
                  </a:lnTo>
                  <a:lnTo>
                    <a:pt x="5227" y="1665"/>
                  </a:lnTo>
                  <a:lnTo>
                    <a:pt x="5181" y="1630"/>
                  </a:lnTo>
                  <a:lnTo>
                    <a:pt x="5137" y="1596"/>
                  </a:lnTo>
                  <a:lnTo>
                    <a:pt x="5097" y="1564"/>
                  </a:lnTo>
                  <a:lnTo>
                    <a:pt x="5044" y="1518"/>
                  </a:lnTo>
                  <a:lnTo>
                    <a:pt x="4997" y="1477"/>
                  </a:lnTo>
                  <a:lnTo>
                    <a:pt x="4956" y="1439"/>
                  </a:lnTo>
                  <a:lnTo>
                    <a:pt x="4923" y="1407"/>
                  </a:lnTo>
                  <a:lnTo>
                    <a:pt x="4896" y="1380"/>
                  </a:lnTo>
                  <a:lnTo>
                    <a:pt x="4876" y="1360"/>
                  </a:lnTo>
                  <a:lnTo>
                    <a:pt x="4864" y="1348"/>
                  </a:lnTo>
                  <a:lnTo>
                    <a:pt x="4859" y="1343"/>
                  </a:lnTo>
                  <a:lnTo>
                    <a:pt x="4839" y="1314"/>
                  </a:lnTo>
                  <a:lnTo>
                    <a:pt x="4820" y="1280"/>
                  </a:lnTo>
                  <a:lnTo>
                    <a:pt x="4802" y="1243"/>
                  </a:lnTo>
                  <a:lnTo>
                    <a:pt x="4786" y="1202"/>
                  </a:lnTo>
                  <a:lnTo>
                    <a:pt x="4770" y="1158"/>
                  </a:lnTo>
                  <a:lnTo>
                    <a:pt x="4755" y="1112"/>
                  </a:lnTo>
                  <a:lnTo>
                    <a:pt x="4741" y="1062"/>
                  </a:lnTo>
                  <a:lnTo>
                    <a:pt x="4728" y="1011"/>
                  </a:lnTo>
                  <a:lnTo>
                    <a:pt x="4716" y="958"/>
                  </a:lnTo>
                  <a:lnTo>
                    <a:pt x="4705" y="903"/>
                  </a:lnTo>
                  <a:lnTo>
                    <a:pt x="4694" y="847"/>
                  </a:lnTo>
                  <a:lnTo>
                    <a:pt x="4684" y="791"/>
                  </a:lnTo>
                  <a:lnTo>
                    <a:pt x="4675" y="734"/>
                  </a:lnTo>
                  <a:lnTo>
                    <a:pt x="4667" y="676"/>
                  </a:lnTo>
                  <a:lnTo>
                    <a:pt x="4659" y="619"/>
                  </a:lnTo>
                  <a:lnTo>
                    <a:pt x="4652" y="562"/>
                  </a:lnTo>
                  <a:lnTo>
                    <a:pt x="4640" y="453"/>
                  </a:lnTo>
                  <a:lnTo>
                    <a:pt x="4631" y="349"/>
                  </a:lnTo>
                  <a:lnTo>
                    <a:pt x="4622" y="254"/>
                  </a:lnTo>
                  <a:lnTo>
                    <a:pt x="4617" y="169"/>
                  </a:lnTo>
                  <a:lnTo>
                    <a:pt x="4613" y="99"/>
                  </a:lnTo>
                  <a:lnTo>
                    <a:pt x="4611" y="46"/>
                  </a:lnTo>
                  <a:lnTo>
                    <a:pt x="4609" y="12"/>
                  </a:lnTo>
                  <a:lnTo>
                    <a:pt x="4609" y="0"/>
                  </a:lnTo>
                  <a:lnTo>
                    <a:pt x="2752" y="1"/>
                  </a:lnTo>
                  <a:lnTo>
                    <a:pt x="895" y="0"/>
                  </a:lnTo>
                  <a:lnTo>
                    <a:pt x="895" y="11"/>
                  </a:lnTo>
                  <a:lnTo>
                    <a:pt x="894" y="46"/>
                  </a:lnTo>
                  <a:lnTo>
                    <a:pt x="891" y="99"/>
                  </a:lnTo>
                  <a:lnTo>
                    <a:pt x="887" y="169"/>
                  </a:lnTo>
                  <a:lnTo>
                    <a:pt x="882" y="254"/>
                  </a:lnTo>
                  <a:lnTo>
                    <a:pt x="874" y="349"/>
                  </a:lnTo>
                  <a:lnTo>
                    <a:pt x="864" y="453"/>
                  </a:lnTo>
                  <a:lnTo>
                    <a:pt x="852" y="562"/>
                  </a:lnTo>
                  <a:lnTo>
                    <a:pt x="845" y="619"/>
                  </a:lnTo>
                  <a:lnTo>
                    <a:pt x="837" y="676"/>
                  </a:lnTo>
                  <a:lnTo>
                    <a:pt x="829" y="734"/>
                  </a:lnTo>
                  <a:lnTo>
                    <a:pt x="820" y="791"/>
                  </a:lnTo>
                  <a:lnTo>
                    <a:pt x="810" y="847"/>
                  </a:lnTo>
                  <a:lnTo>
                    <a:pt x="799" y="903"/>
                  </a:lnTo>
                  <a:lnTo>
                    <a:pt x="788" y="958"/>
                  </a:lnTo>
                  <a:lnTo>
                    <a:pt x="776" y="1011"/>
                  </a:lnTo>
                  <a:lnTo>
                    <a:pt x="763" y="1062"/>
                  </a:lnTo>
                  <a:lnTo>
                    <a:pt x="749" y="1112"/>
                  </a:lnTo>
                  <a:lnTo>
                    <a:pt x="734" y="1158"/>
                  </a:lnTo>
                  <a:lnTo>
                    <a:pt x="718" y="1202"/>
                  </a:lnTo>
                  <a:lnTo>
                    <a:pt x="701" y="1243"/>
                  </a:lnTo>
                  <a:lnTo>
                    <a:pt x="684" y="1280"/>
                  </a:lnTo>
                  <a:lnTo>
                    <a:pt x="665" y="1314"/>
                  </a:lnTo>
                  <a:lnTo>
                    <a:pt x="645" y="1343"/>
                  </a:lnTo>
                  <a:lnTo>
                    <a:pt x="640" y="1348"/>
                  </a:lnTo>
                  <a:lnTo>
                    <a:pt x="628" y="1360"/>
                  </a:lnTo>
                  <a:lnTo>
                    <a:pt x="609" y="1380"/>
                  </a:lnTo>
                  <a:lnTo>
                    <a:pt x="581" y="1407"/>
                  </a:lnTo>
                  <a:lnTo>
                    <a:pt x="548" y="1439"/>
                  </a:lnTo>
                  <a:lnTo>
                    <a:pt x="507" y="1477"/>
                  </a:lnTo>
                  <a:lnTo>
                    <a:pt x="460" y="1518"/>
                  </a:lnTo>
                  <a:lnTo>
                    <a:pt x="408" y="1564"/>
                  </a:lnTo>
                  <a:lnTo>
                    <a:pt x="366" y="1596"/>
                  </a:lnTo>
                  <a:lnTo>
                    <a:pt x="323" y="1630"/>
                  </a:lnTo>
                  <a:lnTo>
                    <a:pt x="277" y="1665"/>
                  </a:lnTo>
                  <a:lnTo>
                    <a:pt x="230" y="1701"/>
                  </a:lnTo>
                  <a:lnTo>
                    <a:pt x="181" y="1736"/>
                  </a:lnTo>
                  <a:lnTo>
                    <a:pt x="130" y="1773"/>
                  </a:lnTo>
                  <a:lnTo>
                    <a:pt x="81" y="1811"/>
                  </a:lnTo>
                  <a:lnTo>
                    <a:pt x="30" y="1849"/>
                  </a:lnTo>
                  <a:lnTo>
                    <a:pt x="27" y="1852"/>
                  </a:lnTo>
                  <a:lnTo>
                    <a:pt x="19" y="1861"/>
                  </a:lnTo>
                  <a:lnTo>
                    <a:pt x="15" y="1866"/>
                  </a:lnTo>
                  <a:lnTo>
                    <a:pt x="9" y="1873"/>
                  </a:lnTo>
                  <a:lnTo>
                    <a:pt x="5" y="1880"/>
                  </a:lnTo>
                  <a:lnTo>
                    <a:pt x="2" y="1888"/>
                  </a:lnTo>
                  <a:lnTo>
                    <a:pt x="1" y="1896"/>
                  </a:lnTo>
                  <a:lnTo>
                    <a:pt x="0" y="1904"/>
                  </a:lnTo>
                  <a:lnTo>
                    <a:pt x="1" y="1907"/>
                  </a:lnTo>
                  <a:lnTo>
                    <a:pt x="2" y="1911"/>
                  </a:lnTo>
                  <a:lnTo>
                    <a:pt x="4" y="1916"/>
                  </a:lnTo>
                  <a:lnTo>
                    <a:pt x="7" y="1919"/>
                  </a:lnTo>
                  <a:lnTo>
                    <a:pt x="10" y="1923"/>
                  </a:lnTo>
                  <a:lnTo>
                    <a:pt x="15" y="1926"/>
                  </a:lnTo>
                  <a:lnTo>
                    <a:pt x="20" y="1929"/>
                  </a:lnTo>
                  <a:lnTo>
                    <a:pt x="25" y="1932"/>
                  </a:lnTo>
                  <a:lnTo>
                    <a:pt x="33" y="1936"/>
                  </a:lnTo>
                  <a:lnTo>
                    <a:pt x="40" y="1938"/>
                  </a:lnTo>
                  <a:lnTo>
                    <a:pt x="49" y="1940"/>
                  </a:lnTo>
                  <a:lnTo>
                    <a:pt x="59" y="1943"/>
                  </a:lnTo>
                  <a:lnTo>
                    <a:pt x="61" y="1943"/>
                  </a:lnTo>
                  <a:lnTo>
                    <a:pt x="69" y="1945"/>
                  </a:lnTo>
                  <a:lnTo>
                    <a:pt x="87" y="1949"/>
                  </a:lnTo>
                  <a:lnTo>
                    <a:pt x="117" y="1955"/>
                  </a:lnTo>
                  <a:lnTo>
                    <a:pt x="125" y="1957"/>
                  </a:lnTo>
                  <a:lnTo>
                    <a:pt x="152" y="1960"/>
                  </a:lnTo>
                  <a:lnTo>
                    <a:pt x="194" y="1964"/>
                  </a:lnTo>
                  <a:lnTo>
                    <a:pt x="250" y="1969"/>
                  </a:lnTo>
                  <a:lnTo>
                    <a:pt x="317" y="1976"/>
                  </a:lnTo>
                  <a:lnTo>
                    <a:pt x="394" y="1981"/>
                  </a:lnTo>
                  <a:lnTo>
                    <a:pt x="479" y="1984"/>
                  </a:lnTo>
                  <a:lnTo>
                    <a:pt x="572" y="1987"/>
                  </a:lnTo>
                  <a:lnTo>
                    <a:pt x="577" y="1987"/>
                  </a:lnTo>
                  <a:lnTo>
                    <a:pt x="592" y="1987"/>
                  </a:lnTo>
                  <a:lnTo>
                    <a:pt x="615" y="1987"/>
                  </a:lnTo>
                  <a:lnTo>
                    <a:pt x="648" y="1988"/>
                  </a:lnTo>
                  <a:lnTo>
                    <a:pt x="687" y="1988"/>
                  </a:lnTo>
                  <a:lnTo>
                    <a:pt x="733" y="1989"/>
                  </a:lnTo>
                  <a:lnTo>
                    <a:pt x="786" y="1989"/>
                  </a:lnTo>
                  <a:lnTo>
                    <a:pt x="844" y="1990"/>
                  </a:lnTo>
                  <a:lnTo>
                    <a:pt x="906" y="1990"/>
                  </a:lnTo>
                  <a:lnTo>
                    <a:pt x="972" y="1991"/>
                  </a:lnTo>
                  <a:lnTo>
                    <a:pt x="1042" y="1993"/>
                  </a:lnTo>
                  <a:lnTo>
                    <a:pt x="1114" y="1993"/>
                  </a:lnTo>
                  <a:lnTo>
                    <a:pt x="1189" y="1994"/>
                  </a:lnTo>
                  <a:lnTo>
                    <a:pt x="1264" y="1994"/>
                  </a:lnTo>
                  <a:lnTo>
                    <a:pt x="1340" y="1995"/>
                  </a:lnTo>
                  <a:lnTo>
                    <a:pt x="1416" y="1995"/>
                  </a:lnTo>
                  <a:lnTo>
                    <a:pt x="1418" y="1995"/>
                  </a:lnTo>
                  <a:lnTo>
                    <a:pt x="1458" y="1995"/>
                  </a:lnTo>
                  <a:lnTo>
                    <a:pt x="1497" y="1995"/>
                  </a:lnTo>
                  <a:lnTo>
                    <a:pt x="1536" y="1995"/>
                  </a:lnTo>
                  <a:lnTo>
                    <a:pt x="1575" y="1995"/>
                  </a:lnTo>
                  <a:lnTo>
                    <a:pt x="2427" y="1995"/>
                  </a:lnTo>
                  <a:lnTo>
                    <a:pt x="2472" y="1996"/>
                  </a:lnTo>
                  <a:lnTo>
                    <a:pt x="2518" y="1997"/>
                  </a:lnTo>
                  <a:lnTo>
                    <a:pt x="2562" y="1997"/>
                  </a:lnTo>
                  <a:lnTo>
                    <a:pt x="2604" y="1998"/>
                  </a:lnTo>
                  <a:lnTo>
                    <a:pt x="2645" y="1998"/>
                  </a:lnTo>
                  <a:lnTo>
                    <a:pt x="2684" y="1998"/>
                  </a:lnTo>
                  <a:lnTo>
                    <a:pt x="2720" y="1998"/>
                  </a:lnTo>
                  <a:lnTo>
                    <a:pt x="2752" y="1997"/>
                  </a:lnTo>
                  <a:lnTo>
                    <a:pt x="2785" y="1998"/>
                  </a:lnTo>
                  <a:lnTo>
                    <a:pt x="2821" y="1998"/>
                  </a:lnTo>
                  <a:lnTo>
                    <a:pt x="2859" y="1998"/>
                  </a:lnTo>
                  <a:lnTo>
                    <a:pt x="2900" y="1998"/>
                  </a:lnTo>
                  <a:lnTo>
                    <a:pt x="2942" y="1997"/>
                  </a:lnTo>
                  <a:lnTo>
                    <a:pt x="2986" y="1997"/>
                  </a:lnTo>
                  <a:lnTo>
                    <a:pt x="3032" y="1996"/>
                  </a:lnTo>
                  <a:lnTo>
                    <a:pt x="3077" y="1995"/>
                  </a:lnTo>
                  <a:lnTo>
                    <a:pt x="3929" y="1995"/>
                  </a:lnTo>
                  <a:lnTo>
                    <a:pt x="3968" y="1995"/>
                  </a:lnTo>
                  <a:lnTo>
                    <a:pt x="4007" y="1995"/>
                  </a:lnTo>
                  <a:lnTo>
                    <a:pt x="4046" y="1995"/>
                  </a:lnTo>
                  <a:lnTo>
                    <a:pt x="4086" y="1995"/>
                  </a:lnTo>
                  <a:lnTo>
                    <a:pt x="4431" y="1995"/>
                  </a:lnTo>
                  <a:lnTo>
                    <a:pt x="4937" y="1987"/>
                  </a:lnTo>
                  <a:lnTo>
                    <a:pt x="5029" y="1984"/>
                  </a:lnTo>
                  <a:lnTo>
                    <a:pt x="5114" y="1981"/>
                  </a:lnTo>
                  <a:lnTo>
                    <a:pt x="5191" y="1976"/>
                  </a:lnTo>
                  <a:lnTo>
                    <a:pt x="5258" y="1969"/>
                  </a:lnTo>
                  <a:lnTo>
                    <a:pt x="5311" y="1964"/>
                  </a:lnTo>
                  <a:lnTo>
                    <a:pt x="5352" y="1960"/>
                  </a:lnTo>
                  <a:lnTo>
                    <a:pt x="5379" y="1957"/>
                  </a:lnTo>
                  <a:lnTo>
                    <a:pt x="5387" y="1955"/>
                  </a:lnTo>
                  <a:lnTo>
                    <a:pt x="5417" y="1949"/>
                  </a:lnTo>
                  <a:lnTo>
                    <a:pt x="5435" y="1945"/>
                  </a:lnTo>
                  <a:lnTo>
                    <a:pt x="5443" y="1943"/>
                  </a:lnTo>
                  <a:lnTo>
                    <a:pt x="5445" y="1943"/>
                  </a:lnTo>
                  <a:lnTo>
                    <a:pt x="5456" y="1940"/>
                  </a:lnTo>
                  <a:lnTo>
                    <a:pt x="5464" y="1938"/>
                  </a:lnTo>
                  <a:lnTo>
                    <a:pt x="5471" y="1936"/>
                  </a:lnTo>
                  <a:lnTo>
                    <a:pt x="5479" y="1932"/>
                  </a:lnTo>
                  <a:lnTo>
                    <a:pt x="5485" y="1929"/>
                  </a:lnTo>
                  <a:lnTo>
                    <a:pt x="5489" y="1926"/>
                  </a:lnTo>
                  <a:lnTo>
                    <a:pt x="5494" y="1923"/>
                  </a:lnTo>
                  <a:lnTo>
                    <a:pt x="5498" y="1919"/>
                  </a:lnTo>
                  <a:lnTo>
                    <a:pt x="5500" y="1916"/>
                  </a:lnTo>
                  <a:lnTo>
                    <a:pt x="5502" y="1911"/>
                  </a:lnTo>
                  <a:lnTo>
                    <a:pt x="5503" y="1907"/>
                  </a:lnTo>
                  <a:lnTo>
                    <a:pt x="5504" y="1904"/>
                  </a:lnTo>
                  <a:lnTo>
                    <a:pt x="5504" y="1896"/>
                  </a:lnTo>
                  <a:lnTo>
                    <a:pt x="5502" y="1888"/>
                  </a:lnTo>
                  <a:lnTo>
                    <a:pt x="5499" y="1880"/>
                  </a:lnTo>
                  <a:lnTo>
                    <a:pt x="5495" y="1873"/>
                  </a:lnTo>
                  <a:lnTo>
                    <a:pt x="5489" y="1866"/>
                  </a:lnTo>
                  <a:lnTo>
                    <a:pt x="5485" y="1861"/>
                  </a:lnTo>
                  <a:lnTo>
                    <a:pt x="5477" y="1852"/>
                  </a:lnTo>
                  <a:lnTo>
                    <a:pt x="5474" y="1849"/>
                  </a:lnTo>
                  <a:close/>
                </a:path>
              </a:pathLst>
            </a:custGeom>
            <a:solidFill>
              <a:srgbClr val="E2E3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0" name="Freeform 57">
              <a:extLst>
                <a:ext uri="{FF2B5EF4-FFF2-40B4-BE49-F238E27FC236}">
                  <a16:creationId xmlns:a16="http://schemas.microsoft.com/office/drawing/2014/main" id="{0FE49C78-B760-4CBF-B1C8-D67ED8A3957E}"/>
                </a:ext>
              </a:extLst>
            </p:cNvPr>
            <p:cNvSpPr>
              <a:spLocks/>
            </p:cNvSpPr>
            <p:nvPr/>
          </p:nvSpPr>
          <p:spPr bwMode="auto">
            <a:xfrm>
              <a:off x="7671995" y="5511002"/>
              <a:ext cx="1847127" cy="192934"/>
            </a:xfrm>
            <a:custGeom>
              <a:avLst/>
              <a:gdLst>
                <a:gd name="T0" fmla="*/ 323 w 5504"/>
                <a:gd name="T1" fmla="*/ 204 h 572"/>
                <a:gd name="T2" fmla="*/ 181 w 5504"/>
                <a:gd name="T3" fmla="*/ 310 h 572"/>
                <a:gd name="T4" fmla="*/ 30 w 5504"/>
                <a:gd name="T5" fmla="*/ 423 h 572"/>
                <a:gd name="T6" fmla="*/ 15 w 5504"/>
                <a:gd name="T7" fmla="*/ 440 h 572"/>
                <a:gd name="T8" fmla="*/ 2 w 5504"/>
                <a:gd name="T9" fmla="*/ 462 h 572"/>
                <a:gd name="T10" fmla="*/ 1 w 5504"/>
                <a:gd name="T11" fmla="*/ 481 h 572"/>
                <a:gd name="T12" fmla="*/ 7 w 5504"/>
                <a:gd name="T13" fmla="*/ 493 h 572"/>
                <a:gd name="T14" fmla="*/ 20 w 5504"/>
                <a:gd name="T15" fmla="*/ 503 h 572"/>
                <a:gd name="T16" fmla="*/ 40 w 5504"/>
                <a:gd name="T17" fmla="*/ 512 h 572"/>
                <a:gd name="T18" fmla="*/ 61 w 5504"/>
                <a:gd name="T19" fmla="*/ 517 h 572"/>
                <a:gd name="T20" fmla="*/ 117 w 5504"/>
                <a:gd name="T21" fmla="*/ 529 h 572"/>
                <a:gd name="T22" fmla="*/ 194 w 5504"/>
                <a:gd name="T23" fmla="*/ 538 h 572"/>
                <a:gd name="T24" fmla="*/ 394 w 5504"/>
                <a:gd name="T25" fmla="*/ 555 h 572"/>
                <a:gd name="T26" fmla="*/ 577 w 5504"/>
                <a:gd name="T27" fmla="*/ 561 h 572"/>
                <a:gd name="T28" fmla="*/ 648 w 5504"/>
                <a:gd name="T29" fmla="*/ 562 h 572"/>
                <a:gd name="T30" fmla="*/ 786 w 5504"/>
                <a:gd name="T31" fmla="*/ 563 h 572"/>
                <a:gd name="T32" fmla="*/ 972 w 5504"/>
                <a:gd name="T33" fmla="*/ 565 h 572"/>
                <a:gd name="T34" fmla="*/ 1189 w 5504"/>
                <a:gd name="T35" fmla="*/ 568 h 572"/>
                <a:gd name="T36" fmla="*/ 1416 w 5504"/>
                <a:gd name="T37" fmla="*/ 569 h 572"/>
                <a:gd name="T38" fmla="*/ 1497 w 5504"/>
                <a:gd name="T39" fmla="*/ 569 h 572"/>
                <a:gd name="T40" fmla="*/ 2427 w 5504"/>
                <a:gd name="T41" fmla="*/ 569 h 572"/>
                <a:gd name="T42" fmla="*/ 2562 w 5504"/>
                <a:gd name="T43" fmla="*/ 571 h 572"/>
                <a:gd name="T44" fmla="*/ 2684 w 5504"/>
                <a:gd name="T45" fmla="*/ 572 h 572"/>
                <a:gd name="T46" fmla="*/ 2785 w 5504"/>
                <a:gd name="T47" fmla="*/ 572 h 572"/>
                <a:gd name="T48" fmla="*/ 2900 w 5504"/>
                <a:gd name="T49" fmla="*/ 572 h 572"/>
                <a:gd name="T50" fmla="*/ 3032 w 5504"/>
                <a:gd name="T51" fmla="*/ 570 h 572"/>
                <a:gd name="T52" fmla="*/ 3968 w 5504"/>
                <a:gd name="T53" fmla="*/ 569 h 572"/>
                <a:gd name="T54" fmla="*/ 4086 w 5504"/>
                <a:gd name="T55" fmla="*/ 569 h 572"/>
                <a:gd name="T56" fmla="*/ 5029 w 5504"/>
                <a:gd name="T57" fmla="*/ 558 h 572"/>
                <a:gd name="T58" fmla="*/ 5258 w 5504"/>
                <a:gd name="T59" fmla="*/ 543 h 572"/>
                <a:gd name="T60" fmla="*/ 5379 w 5504"/>
                <a:gd name="T61" fmla="*/ 531 h 572"/>
                <a:gd name="T62" fmla="*/ 5435 w 5504"/>
                <a:gd name="T63" fmla="*/ 519 h 572"/>
                <a:gd name="T64" fmla="*/ 5456 w 5504"/>
                <a:gd name="T65" fmla="*/ 514 h 572"/>
                <a:gd name="T66" fmla="*/ 5479 w 5504"/>
                <a:gd name="T67" fmla="*/ 506 h 572"/>
                <a:gd name="T68" fmla="*/ 5494 w 5504"/>
                <a:gd name="T69" fmla="*/ 497 h 572"/>
                <a:gd name="T70" fmla="*/ 5502 w 5504"/>
                <a:gd name="T71" fmla="*/ 485 h 572"/>
                <a:gd name="T72" fmla="*/ 5504 w 5504"/>
                <a:gd name="T73" fmla="*/ 470 h 572"/>
                <a:gd name="T74" fmla="*/ 5495 w 5504"/>
                <a:gd name="T75" fmla="*/ 447 h 572"/>
                <a:gd name="T76" fmla="*/ 5477 w 5504"/>
                <a:gd name="T77" fmla="*/ 426 h 572"/>
                <a:gd name="T78" fmla="*/ 5373 w 5504"/>
                <a:gd name="T79" fmla="*/ 347 h 572"/>
                <a:gd name="T80" fmla="*/ 5227 w 5504"/>
                <a:gd name="T81" fmla="*/ 239 h 572"/>
                <a:gd name="T82" fmla="*/ 5097 w 5504"/>
                <a:gd name="T83" fmla="*/ 138 h 572"/>
                <a:gd name="T84" fmla="*/ 4974 w 5504"/>
                <a:gd name="T85" fmla="*/ 29 h 572"/>
                <a:gd name="T86" fmla="*/ 530 w 5504"/>
                <a:gd name="T87" fmla="*/ 29 h 572"/>
                <a:gd name="T88" fmla="*/ 408 w 5504"/>
                <a:gd name="T89" fmla="*/ 138 h 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504" h="572">
                  <a:moveTo>
                    <a:pt x="408" y="138"/>
                  </a:moveTo>
                  <a:lnTo>
                    <a:pt x="366" y="170"/>
                  </a:lnTo>
                  <a:lnTo>
                    <a:pt x="323" y="204"/>
                  </a:lnTo>
                  <a:lnTo>
                    <a:pt x="277" y="239"/>
                  </a:lnTo>
                  <a:lnTo>
                    <a:pt x="230" y="275"/>
                  </a:lnTo>
                  <a:lnTo>
                    <a:pt x="181" y="310"/>
                  </a:lnTo>
                  <a:lnTo>
                    <a:pt x="130" y="347"/>
                  </a:lnTo>
                  <a:lnTo>
                    <a:pt x="81" y="385"/>
                  </a:lnTo>
                  <a:lnTo>
                    <a:pt x="30" y="423"/>
                  </a:lnTo>
                  <a:lnTo>
                    <a:pt x="27" y="426"/>
                  </a:lnTo>
                  <a:lnTo>
                    <a:pt x="19" y="435"/>
                  </a:lnTo>
                  <a:lnTo>
                    <a:pt x="15" y="440"/>
                  </a:lnTo>
                  <a:lnTo>
                    <a:pt x="9" y="447"/>
                  </a:lnTo>
                  <a:lnTo>
                    <a:pt x="5" y="454"/>
                  </a:lnTo>
                  <a:lnTo>
                    <a:pt x="2" y="462"/>
                  </a:lnTo>
                  <a:lnTo>
                    <a:pt x="1" y="470"/>
                  </a:lnTo>
                  <a:lnTo>
                    <a:pt x="0" y="478"/>
                  </a:lnTo>
                  <a:lnTo>
                    <a:pt x="1" y="481"/>
                  </a:lnTo>
                  <a:lnTo>
                    <a:pt x="2" y="485"/>
                  </a:lnTo>
                  <a:lnTo>
                    <a:pt x="4" y="490"/>
                  </a:lnTo>
                  <a:lnTo>
                    <a:pt x="7" y="493"/>
                  </a:lnTo>
                  <a:lnTo>
                    <a:pt x="10" y="497"/>
                  </a:lnTo>
                  <a:lnTo>
                    <a:pt x="15" y="500"/>
                  </a:lnTo>
                  <a:lnTo>
                    <a:pt x="20" y="503"/>
                  </a:lnTo>
                  <a:lnTo>
                    <a:pt x="25" y="506"/>
                  </a:lnTo>
                  <a:lnTo>
                    <a:pt x="33" y="510"/>
                  </a:lnTo>
                  <a:lnTo>
                    <a:pt x="40" y="512"/>
                  </a:lnTo>
                  <a:lnTo>
                    <a:pt x="49" y="514"/>
                  </a:lnTo>
                  <a:lnTo>
                    <a:pt x="59" y="517"/>
                  </a:lnTo>
                  <a:lnTo>
                    <a:pt x="61" y="517"/>
                  </a:lnTo>
                  <a:lnTo>
                    <a:pt x="69" y="519"/>
                  </a:lnTo>
                  <a:lnTo>
                    <a:pt x="87" y="523"/>
                  </a:lnTo>
                  <a:lnTo>
                    <a:pt x="117" y="529"/>
                  </a:lnTo>
                  <a:lnTo>
                    <a:pt x="125" y="531"/>
                  </a:lnTo>
                  <a:lnTo>
                    <a:pt x="152" y="534"/>
                  </a:lnTo>
                  <a:lnTo>
                    <a:pt x="194" y="538"/>
                  </a:lnTo>
                  <a:lnTo>
                    <a:pt x="250" y="543"/>
                  </a:lnTo>
                  <a:lnTo>
                    <a:pt x="317" y="550"/>
                  </a:lnTo>
                  <a:lnTo>
                    <a:pt x="394" y="555"/>
                  </a:lnTo>
                  <a:lnTo>
                    <a:pt x="479" y="558"/>
                  </a:lnTo>
                  <a:lnTo>
                    <a:pt x="572" y="561"/>
                  </a:lnTo>
                  <a:lnTo>
                    <a:pt x="577" y="561"/>
                  </a:lnTo>
                  <a:lnTo>
                    <a:pt x="592" y="561"/>
                  </a:lnTo>
                  <a:lnTo>
                    <a:pt x="615" y="561"/>
                  </a:lnTo>
                  <a:lnTo>
                    <a:pt x="648" y="562"/>
                  </a:lnTo>
                  <a:lnTo>
                    <a:pt x="687" y="562"/>
                  </a:lnTo>
                  <a:lnTo>
                    <a:pt x="733" y="563"/>
                  </a:lnTo>
                  <a:lnTo>
                    <a:pt x="786" y="563"/>
                  </a:lnTo>
                  <a:lnTo>
                    <a:pt x="844" y="564"/>
                  </a:lnTo>
                  <a:lnTo>
                    <a:pt x="906" y="564"/>
                  </a:lnTo>
                  <a:lnTo>
                    <a:pt x="972" y="565"/>
                  </a:lnTo>
                  <a:lnTo>
                    <a:pt x="1042" y="567"/>
                  </a:lnTo>
                  <a:lnTo>
                    <a:pt x="1114" y="567"/>
                  </a:lnTo>
                  <a:lnTo>
                    <a:pt x="1189" y="568"/>
                  </a:lnTo>
                  <a:lnTo>
                    <a:pt x="1264" y="568"/>
                  </a:lnTo>
                  <a:lnTo>
                    <a:pt x="1340" y="569"/>
                  </a:lnTo>
                  <a:lnTo>
                    <a:pt x="1416" y="569"/>
                  </a:lnTo>
                  <a:lnTo>
                    <a:pt x="1418" y="569"/>
                  </a:lnTo>
                  <a:lnTo>
                    <a:pt x="1458" y="569"/>
                  </a:lnTo>
                  <a:lnTo>
                    <a:pt x="1497" y="569"/>
                  </a:lnTo>
                  <a:lnTo>
                    <a:pt x="1536" y="569"/>
                  </a:lnTo>
                  <a:lnTo>
                    <a:pt x="1575" y="569"/>
                  </a:lnTo>
                  <a:lnTo>
                    <a:pt x="2427" y="569"/>
                  </a:lnTo>
                  <a:lnTo>
                    <a:pt x="2472" y="570"/>
                  </a:lnTo>
                  <a:lnTo>
                    <a:pt x="2518" y="571"/>
                  </a:lnTo>
                  <a:lnTo>
                    <a:pt x="2562" y="571"/>
                  </a:lnTo>
                  <a:lnTo>
                    <a:pt x="2604" y="572"/>
                  </a:lnTo>
                  <a:lnTo>
                    <a:pt x="2645" y="572"/>
                  </a:lnTo>
                  <a:lnTo>
                    <a:pt x="2684" y="572"/>
                  </a:lnTo>
                  <a:lnTo>
                    <a:pt x="2720" y="572"/>
                  </a:lnTo>
                  <a:lnTo>
                    <a:pt x="2752" y="571"/>
                  </a:lnTo>
                  <a:lnTo>
                    <a:pt x="2785" y="572"/>
                  </a:lnTo>
                  <a:lnTo>
                    <a:pt x="2821" y="572"/>
                  </a:lnTo>
                  <a:lnTo>
                    <a:pt x="2859" y="572"/>
                  </a:lnTo>
                  <a:lnTo>
                    <a:pt x="2900" y="572"/>
                  </a:lnTo>
                  <a:lnTo>
                    <a:pt x="2942" y="571"/>
                  </a:lnTo>
                  <a:lnTo>
                    <a:pt x="2986" y="571"/>
                  </a:lnTo>
                  <a:lnTo>
                    <a:pt x="3032" y="570"/>
                  </a:lnTo>
                  <a:lnTo>
                    <a:pt x="3077" y="569"/>
                  </a:lnTo>
                  <a:lnTo>
                    <a:pt x="3929" y="569"/>
                  </a:lnTo>
                  <a:lnTo>
                    <a:pt x="3968" y="569"/>
                  </a:lnTo>
                  <a:lnTo>
                    <a:pt x="4007" y="569"/>
                  </a:lnTo>
                  <a:lnTo>
                    <a:pt x="4046" y="569"/>
                  </a:lnTo>
                  <a:lnTo>
                    <a:pt x="4086" y="569"/>
                  </a:lnTo>
                  <a:lnTo>
                    <a:pt x="4431" y="569"/>
                  </a:lnTo>
                  <a:lnTo>
                    <a:pt x="4937" y="561"/>
                  </a:lnTo>
                  <a:lnTo>
                    <a:pt x="5029" y="558"/>
                  </a:lnTo>
                  <a:lnTo>
                    <a:pt x="5114" y="555"/>
                  </a:lnTo>
                  <a:lnTo>
                    <a:pt x="5191" y="550"/>
                  </a:lnTo>
                  <a:lnTo>
                    <a:pt x="5258" y="543"/>
                  </a:lnTo>
                  <a:lnTo>
                    <a:pt x="5311" y="538"/>
                  </a:lnTo>
                  <a:lnTo>
                    <a:pt x="5352" y="534"/>
                  </a:lnTo>
                  <a:lnTo>
                    <a:pt x="5379" y="531"/>
                  </a:lnTo>
                  <a:lnTo>
                    <a:pt x="5387" y="529"/>
                  </a:lnTo>
                  <a:lnTo>
                    <a:pt x="5417" y="523"/>
                  </a:lnTo>
                  <a:lnTo>
                    <a:pt x="5435" y="519"/>
                  </a:lnTo>
                  <a:lnTo>
                    <a:pt x="5443" y="517"/>
                  </a:lnTo>
                  <a:lnTo>
                    <a:pt x="5445" y="517"/>
                  </a:lnTo>
                  <a:lnTo>
                    <a:pt x="5456" y="514"/>
                  </a:lnTo>
                  <a:lnTo>
                    <a:pt x="5464" y="512"/>
                  </a:lnTo>
                  <a:lnTo>
                    <a:pt x="5471" y="510"/>
                  </a:lnTo>
                  <a:lnTo>
                    <a:pt x="5479" y="506"/>
                  </a:lnTo>
                  <a:lnTo>
                    <a:pt x="5485" y="503"/>
                  </a:lnTo>
                  <a:lnTo>
                    <a:pt x="5489" y="500"/>
                  </a:lnTo>
                  <a:lnTo>
                    <a:pt x="5494" y="497"/>
                  </a:lnTo>
                  <a:lnTo>
                    <a:pt x="5498" y="493"/>
                  </a:lnTo>
                  <a:lnTo>
                    <a:pt x="5500" y="490"/>
                  </a:lnTo>
                  <a:lnTo>
                    <a:pt x="5502" y="485"/>
                  </a:lnTo>
                  <a:lnTo>
                    <a:pt x="5503" y="481"/>
                  </a:lnTo>
                  <a:lnTo>
                    <a:pt x="5504" y="478"/>
                  </a:lnTo>
                  <a:lnTo>
                    <a:pt x="5504" y="470"/>
                  </a:lnTo>
                  <a:lnTo>
                    <a:pt x="5502" y="462"/>
                  </a:lnTo>
                  <a:lnTo>
                    <a:pt x="5499" y="454"/>
                  </a:lnTo>
                  <a:lnTo>
                    <a:pt x="5495" y="447"/>
                  </a:lnTo>
                  <a:lnTo>
                    <a:pt x="5489" y="440"/>
                  </a:lnTo>
                  <a:lnTo>
                    <a:pt x="5485" y="435"/>
                  </a:lnTo>
                  <a:lnTo>
                    <a:pt x="5477" y="426"/>
                  </a:lnTo>
                  <a:lnTo>
                    <a:pt x="5474" y="423"/>
                  </a:lnTo>
                  <a:lnTo>
                    <a:pt x="5423" y="385"/>
                  </a:lnTo>
                  <a:lnTo>
                    <a:pt x="5373" y="347"/>
                  </a:lnTo>
                  <a:lnTo>
                    <a:pt x="5323" y="310"/>
                  </a:lnTo>
                  <a:lnTo>
                    <a:pt x="5274" y="275"/>
                  </a:lnTo>
                  <a:lnTo>
                    <a:pt x="5227" y="239"/>
                  </a:lnTo>
                  <a:lnTo>
                    <a:pt x="5181" y="204"/>
                  </a:lnTo>
                  <a:lnTo>
                    <a:pt x="5137" y="170"/>
                  </a:lnTo>
                  <a:lnTo>
                    <a:pt x="5097" y="138"/>
                  </a:lnTo>
                  <a:lnTo>
                    <a:pt x="5051" y="99"/>
                  </a:lnTo>
                  <a:lnTo>
                    <a:pt x="5010" y="63"/>
                  </a:lnTo>
                  <a:lnTo>
                    <a:pt x="4974" y="29"/>
                  </a:lnTo>
                  <a:lnTo>
                    <a:pt x="4942" y="0"/>
                  </a:lnTo>
                  <a:lnTo>
                    <a:pt x="562" y="0"/>
                  </a:lnTo>
                  <a:lnTo>
                    <a:pt x="530" y="29"/>
                  </a:lnTo>
                  <a:lnTo>
                    <a:pt x="494" y="63"/>
                  </a:lnTo>
                  <a:lnTo>
                    <a:pt x="453" y="100"/>
                  </a:lnTo>
                  <a:lnTo>
                    <a:pt x="408" y="138"/>
                  </a:lnTo>
                  <a:close/>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1" name="Freeform 58">
              <a:extLst>
                <a:ext uri="{FF2B5EF4-FFF2-40B4-BE49-F238E27FC236}">
                  <a16:creationId xmlns:a16="http://schemas.microsoft.com/office/drawing/2014/main" id="{BA302552-DD4D-4111-8963-74B8D7F2D26E}"/>
                </a:ext>
              </a:extLst>
            </p:cNvPr>
            <p:cNvSpPr>
              <a:spLocks/>
            </p:cNvSpPr>
            <p:nvPr/>
          </p:nvSpPr>
          <p:spPr bwMode="auto">
            <a:xfrm>
              <a:off x="5774538" y="1133933"/>
              <a:ext cx="5655462" cy="3383882"/>
            </a:xfrm>
            <a:custGeom>
              <a:avLst/>
              <a:gdLst>
                <a:gd name="T0" fmla="*/ 16855 w 16855"/>
                <a:gd name="T1" fmla="*/ 403 h 10085"/>
                <a:gd name="T2" fmla="*/ 16853 w 16855"/>
                <a:gd name="T3" fmla="*/ 361 h 10085"/>
                <a:gd name="T4" fmla="*/ 16847 w 16855"/>
                <a:gd name="T5" fmla="*/ 321 h 10085"/>
                <a:gd name="T6" fmla="*/ 16837 w 16855"/>
                <a:gd name="T7" fmla="*/ 283 h 10085"/>
                <a:gd name="T8" fmla="*/ 16823 w 16855"/>
                <a:gd name="T9" fmla="*/ 247 h 10085"/>
                <a:gd name="T10" fmla="*/ 16807 w 16855"/>
                <a:gd name="T11" fmla="*/ 211 h 10085"/>
                <a:gd name="T12" fmla="*/ 16787 w 16855"/>
                <a:gd name="T13" fmla="*/ 178 h 10085"/>
                <a:gd name="T14" fmla="*/ 16763 w 16855"/>
                <a:gd name="T15" fmla="*/ 146 h 10085"/>
                <a:gd name="T16" fmla="*/ 16737 w 16855"/>
                <a:gd name="T17" fmla="*/ 118 h 10085"/>
                <a:gd name="T18" fmla="*/ 16709 w 16855"/>
                <a:gd name="T19" fmla="*/ 92 h 10085"/>
                <a:gd name="T20" fmla="*/ 16677 w 16855"/>
                <a:gd name="T21" fmla="*/ 69 h 10085"/>
                <a:gd name="T22" fmla="*/ 16644 w 16855"/>
                <a:gd name="T23" fmla="*/ 48 h 10085"/>
                <a:gd name="T24" fmla="*/ 16608 w 16855"/>
                <a:gd name="T25" fmla="*/ 32 h 10085"/>
                <a:gd name="T26" fmla="*/ 16572 w 16855"/>
                <a:gd name="T27" fmla="*/ 18 h 10085"/>
                <a:gd name="T28" fmla="*/ 16534 w 16855"/>
                <a:gd name="T29" fmla="*/ 8 h 10085"/>
                <a:gd name="T30" fmla="*/ 16494 w 16855"/>
                <a:gd name="T31" fmla="*/ 2 h 10085"/>
                <a:gd name="T32" fmla="*/ 16453 w 16855"/>
                <a:gd name="T33" fmla="*/ 0 h 10085"/>
                <a:gd name="T34" fmla="*/ 382 w 16855"/>
                <a:gd name="T35" fmla="*/ 0 h 10085"/>
                <a:gd name="T36" fmla="*/ 341 w 16855"/>
                <a:gd name="T37" fmla="*/ 4 h 10085"/>
                <a:gd name="T38" fmla="*/ 302 w 16855"/>
                <a:gd name="T39" fmla="*/ 13 h 10085"/>
                <a:gd name="T40" fmla="*/ 264 w 16855"/>
                <a:gd name="T41" fmla="*/ 24 h 10085"/>
                <a:gd name="T42" fmla="*/ 229 w 16855"/>
                <a:gd name="T43" fmla="*/ 40 h 10085"/>
                <a:gd name="T44" fmla="*/ 194 w 16855"/>
                <a:gd name="T45" fmla="*/ 58 h 10085"/>
                <a:gd name="T46" fmla="*/ 162 w 16855"/>
                <a:gd name="T47" fmla="*/ 80 h 10085"/>
                <a:gd name="T48" fmla="*/ 132 w 16855"/>
                <a:gd name="T49" fmla="*/ 104 h 10085"/>
                <a:gd name="T50" fmla="*/ 104 w 16855"/>
                <a:gd name="T51" fmla="*/ 132 h 10085"/>
                <a:gd name="T52" fmla="*/ 80 w 16855"/>
                <a:gd name="T53" fmla="*/ 162 h 10085"/>
                <a:gd name="T54" fmla="*/ 58 w 16855"/>
                <a:gd name="T55" fmla="*/ 194 h 10085"/>
                <a:gd name="T56" fmla="*/ 40 w 16855"/>
                <a:gd name="T57" fmla="*/ 229 h 10085"/>
                <a:gd name="T58" fmla="*/ 24 w 16855"/>
                <a:gd name="T59" fmla="*/ 265 h 10085"/>
                <a:gd name="T60" fmla="*/ 13 w 16855"/>
                <a:gd name="T61" fmla="*/ 302 h 10085"/>
                <a:gd name="T62" fmla="*/ 4 w 16855"/>
                <a:gd name="T63" fmla="*/ 341 h 10085"/>
                <a:gd name="T64" fmla="*/ 0 w 16855"/>
                <a:gd name="T65" fmla="*/ 383 h 10085"/>
                <a:gd name="T66" fmla="*/ 0 w 16855"/>
                <a:gd name="T67" fmla="*/ 10085 h 10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855" h="10085">
                  <a:moveTo>
                    <a:pt x="16855" y="10085"/>
                  </a:moveTo>
                  <a:lnTo>
                    <a:pt x="16855" y="403"/>
                  </a:lnTo>
                  <a:lnTo>
                    <a:pt x="16854" y="383"/>
                  </a:lnTo>
                  <a:lnTo>
                    <a:pt x="16853" y="361"/>
                  </a:lnTo>
                  <a:lnTo>
                    <a:pt x="16851" y="341"/>
                  </a:lnTo>
                  <a:lnTo>
                    <a:pt x="16847" y="321"/>
                  </a:lnTo>
                  <a:lnTo>
                    <a:pt x="16842" y="302"/>
                  </a:lnTo>
                  <a:lnTo>
                    <a:pt x="16837" y="283"/>
                  </a:lnTo>
                  <a:lnTo>
                    <a:pt x="16831" y="265"/>
                  </a:lnTo>
                  <a:lnTo>
                    <a:pt x="16823" y="247"/>
                  </a:lnTo>
                  <a:lnTo>
                    <a:pt x="16815" y="229"/>
                  </a:lnTo>
                  <a:lnTo>
                    <a:pt x="16807" y="211"/>
                  </a:lnTo>
                  <a:lnTo>
                    <a:pt x="16797" y="194"/>
                  </a:lnTo>
                  <a:lnTo>
                    <a:pt x="16787" y="178"/>
                  </a:lnTo>
                  <a:lnTo>
                    <a:pt x="16775" y="162"/>
                  </a:lnTo>
                  <a:lnTo>
                    <a:pt x="16763" y="146"/>
                  </a:lnTo>
                  <a:lnTo>
                    <a:pt x="16751" y="132"/>
                  </a:lnTo>
                  <a:lnTo>
                    <a:pt x="16737" y="118"/>
                  </a:lnTo>
                  <a:lnTo>
                    <a:pt x="16723" y="104"/>
                  </a:lnTo>
                  <a:lnTo>
                    <a:pt x="16709" y="92"/>
                  </a:lnTo>
                  <a:lnTo>
                    <a:pt x="16693" y="80"/>
                  </a:lnTo>
                  <a:lnTo>
                    <a:pt x="16677" y="69"/>
                  </a:lnTo>
                  <a:lnTo>
                    <a:pt x="16661" y="58"/>
                  </a:lnTo>
                  <a:lnTo>
                    <a:pt x="16644" y="48"/>
                  </a:lnTo>
                  <a:lnTo>
                    <a:pt x="16626" y="40"/>
                  </a:lnTo>
                  <a:lnTo>
                    <a:pt x="16608" y="32"/>
                  </a:lnTo>
                  <a:lnTo>
                    <a:pt x="16591" y="24"/>
                  </a:lnTo>
                  <a:lnTo>
                    <a:pt x="16572" y="18"/>
                  </a:lnTo>
                  <a:lnTo>
                    <a:pt x="16553" y="13"/>
                  </a:lnTo>
                  <a:lnTo>
                    <a:pt x="16534" y="8"/>
                  </a:lnTo>
                  <a:lnTo>
                    <a:pt x="16514" y="4"/>
                  </a:lnTo>
                  <a:lnTo>
                    <a:pt x="16494" y="2"/>
                  </a:lnTo>
                  <a:lnTo>
                    <a:pt x="16473" y="1"/>
                  </a:lnTo>
                  <a:lnTo>
                    <a:pt x="16453" y="0"/>
                  </a:lnTo>
                  <a:lnTo>
                    <a:pt x="402" y="0"/>
                  </a:lnTo>
                  <a:lnTo>
                    <a:pt x="382" y="0"/>
                  </a:lnTo>
                  <a:lnTo>
                    <a:pt x="361" y="2"/>
                  </a:lnTo>
                  <a:lnTo>
                    <a:pt x="341" y="4"/>
                  </a:lnTo>
                  <a:lnTo>
                    <a:pt x="321" y="8"/>
                  </a:lnTo>
                  <a:lnTo>
                    <a:pt x="302" y="13"/>
                  </a:lnTo>
                  <a:lnTo>
                    <a:pt x="283" y="18"/>
                  </a:lnTo>
                  <a:lnTo>
                    <a:pt x="264" y="24"/>
                  </a:lnTo>
                  <a:lnTo>
                    <a:pt x="247" y="32"/>
                  </a:lnTo>
                  <a:lnTo>
                    <a:pt x="229" y="40"/>
                  </a:lnTo>
                  <a:lnTo>
                    <a:pt x="211" y="48"/>
                  </a:lnTo>
                  <a:lnTo>
                    <a:pt x="194" y="58"/>
                  </a:lnTo>
                  <a:lnTo>
                    <a:pt x="178" y="69"/>
                  </a:lnTo>
                  <a:lnTo>
                    <a:pt x="162" y="80"/>
                  </a:lnTo>
                  <a:lnTo>
                    <a:pt x="146" y="92"/>
                  </a:lnTo>
                  <a:lnTo>
                    <a:pt x="132" y="104"/>
                  </a:lnTo>
                  <a:lnTo>
                    <a:pt x="118" y="118"/>
                  </a:lnTo>
                  <a:lnTo>
                    <a:pt x="104" y="132"/>
                  </a:lnTo>
                  <a:lnTo>
                    <a:pt x="92" y="146"/>
                  </a:lnTo>
                  <a:lnTo>
                    <a:pt x="80" y="162"/>
                  </a:lnTo>
                  <a:lnTo>
                    <a:pt x="68" y="178"/>
                  </a:lnTo>
                  <a:lnTo>
                    <a:pt x="58" y="194"/>
                  </a:lnTo>
                  <a:lnTo>
                    <a:pt x="48" y="211"/>
                  </a:lnTo>
                  <a:lnTo>
                    <a:pt x="40" y="229"/>
                  </a:lnTo>
                  <a:lnTo>
                    <a:pt x="32" y="247"/>
                  </a:lnTo>
                  <a:lnTo>
                    <a:pt x="24" y="265"/>
                  </a:lnTo>
                  <a:lnTo>
                    <a:pt x="18" y="283"/>
                  </a:lnTo>
                  <a:lnTo>
                    <a:pt x="13" y="302"/>
                  </a:lnTo>
                  <a:lnTo>
                    <a:pt x="8" y="321"/>
                  </a:lnTo>
                  <a:lnTo>
                    <a:pt x="4" y="341"/>
                  </a:lnTo>
                  <a:lnTo>
                    <a:pt x="2" y="361"/>
                  </a:lnTo>
                  <a:lnTo>
                    <a:pt x="0" y="383"/>
                  </a:lnTo>
                  <a:lnTo>
                    <a:pt x="0" y="403"/>
                  </a:lnTo>
                  <a:lnTo>
                    <a:pt x="0" y="10085"/>
                  </a:lnTo>
                  <a:lnTo>
                    <a:pt x="16855" y="1008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2" name="Freeform 59">
              <a:extLst>
                <a:ext uri="{FF2B5EF4-FFF2-40B4-BE49-F238E27FC236}">
                  <a16:creationId xmlns:a16="http://schemas.microsoft.com/office/drawing/2014/main" id="{D9A32EF7-7191-4D53-B51F-0830A0EE6DEC}"/>
                </a:ext>
              </a:extLst>
            </p:cNvPr>
            <p:cNvSpPr>
              <a:spLocks/>
            </p:cNvSpPr>
            <p:nvPr/>
          </p:nvSpPr>
          <p:spPr bwMode="auto">
            <a:xfrm>
              <a:off x="5774538" y="4517815"/>
              <a:ext cx="5655462" cy="521759"/>
            </a:xfrm>
            <a:custGeom>
              <a:avLst/>
              <a:gdLst>
                <a:gd name="T0" fmla="*/ 0 w 16855"/>
                <a:gd name="T1" fmla="*/ 1151 h 1555"/>
                <a:gd name="T2" fmla="*/ 2 w 16855"/>
                <a:gd name="T3" fmla="*/ 1193 h 1555"/>
                <a:gd name="T4" fmla="*/ 8 w 16855"/>
                <a:gd name="T5" fmla="*/ 1232 h 1555"/>
                <a:gd name="T6" fmla="*/ 18 w 16855"/>
                <a:gd name="T7" fmla="*/ 1271 h 1555"/>
                <a:gd name="T8" fmla="*/ 32 w 16855"/>
                <a:gd name="T9" fmla="*/ 1308 h 1555"/>
                <a:gd name="T10" fmla="*/ 48 w 16855"/>
                <a:gd name="T11" fmla="*/ 1344 h 1555"/>
                <a:gd name="T12" fmla="*/ 68 w 16855"/>
                <a:gd name="T13" fmla="*/ 1377 h 1555"/>
                <a:gd name="T14" fmla="*/ 92 w 16855"/>
                <a:gd name="T15" fmla="*/ 1408 h 1555"/>
                <a:gd name="T16" fmla="*/ 118 w 16855"/>
                <a:gd name="T17" fmla="*/ 1437 h 1555"/>
                <a:gd name="T18" fmla="*/ 146 w 16855"/>
                <a:gd name="T19" fmla="*/ 1462 h 1555"/>
                <a:gd name="T20" fmla="*/ 178 w 16855"/>
                <a:gd name="T21" fmla="*/ 1485 h 1555"/>
                <a:gd name="T22" fmla="*/ 211 w 16855"/>
                <a:gd name="T23" fmla="*/ 1506 h 1555"/>
                <a:gd name="T24" fmla="*/ 247 w 16855"/>
                <a:gd name="T25" fmla="*/ 1523 h 1555"/>
                <a:gd name="T26" fmla="*/ 283 w 16855"/>
                <a:gd name="T27" fmla="*/ 1537 h 1555"/>
                <a:gd name="T28" fmla="*/ 321 w 16855"/>
                <a:gd name="T29" fmla="*/ 1546 h 1555"/>
                <a:gd name="T30" fmla="*/ 361 w 16855"/>
                <a:gd name="T31" fmla="*/ 1553 h 1555"/>
                <a:gd name="T32" fmla="*/ 402 w 16855"/>
                <a:gd name="T33" fmla="*/ 1555 h 1555"/>
                <a:gd name="T34" fmla="*/ 16473 w 16855"/>
                <a:gd name="T35" fmla="*/ 1554 h 1555"/>
                <a:gd name="T36" fmla="*/ 16514 w 16855"/>
                <a:gd name="T37" fmla="*/ 1549 h 1555"/>
                <a:gd name="T38" fmla="*/ 16553 w 16855"/>
                <a:gd name="T39" fmla="*/ 1542 h 1555"/>
                <a:gd name="T40" fmla="*/ 16591 w 16855"/>
                <a:gd name="T41" fmla="*/ 1531 h 1555"/>
                <a:gd name="T42" fmla="*/ 16626 w 16855"/>
                <a:gd name="T43" fmla="*/ 1515 h 1555"/>
                <a:gd name="T44" fmla="*/ 16661 w 16855"/>
                <a:gd name="T45" fmla="*/ 1496 h 1555"/>
                <a:gd name="T46" fmla="*/ 16693 w 16855"/>
                <a:gd name="T47" fmla="*/ 1475 h 1555"/>
                <a:gd name="T48" fmla="*/ 16723 w 16855"/>
                <a:gd name="T49" fmla="*/ 1449 h 1555"/>
                <a:gd name="T50" fmla="*/ 16751 w 16855"/>
                <a:gd name="T51" fmla="*/ 1423 h 1555"/>
                <a:gd name="T52" fmla="*/ 16775 w 16855"/>
                <a:gd name="T53" fmla="*/ 1392 h 1555"/>
                <a:gd name="T54" fmla="*/ 16797 w 16855"/>
                <a:gd name="T55" fmla="*/ 1361 h 1555"/>
                <a:gd name="T56" fmla="*/ 16815 w 16855"/>
                <a:gd name="T57" fmla="*/ 1326 h 1555"/>
                <a:gd name="T58" fmla="*/ 16831 w 16855"/>
                <a:gd name="T59" fmla="*/ 1290 h 1555"/>
                <a:gd name="T60" fmla="*/ 16842 w 16855"/>
                <a:gd name="T61" fmla="*/ 1252 h 1555"/>
                <a:gd name="T62" fmla="*/ 16851 w 16855"/>
                <a:gd name="T63" fmla="*/ 1213 h 1555"/>
                <a:gd name="T64" fmla="*/ 16854 w 16855"/>
                <a:gd name="T65" fmla="*/ 1172 h 1555"/>
                <a:gd name="T66" fmla="*/ 16855 w 16855"/>
                <a:gd name="T67" fmla="*/ 0 h 1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855" h="1555">
                  <a:moveTo>
                    <a:pt x="0" y="0"/>
                  </a:moveTo>
                  <a:lnTo>
                    <a:pt x="0" y="1151"/>
                  </a:lnTo>
                  <a:lnTo>
                    <a:pt x="0" y="1172"/>
                  </a:lnTo>
                  <a:lnTo>
                    <a:pt x="2" y="1193"/>
                  </a:lnTo>
                  <a:lnTo>
                    <a:pt x="4" y="1213"/>
                  </a:lnTo>
                  <a:lnTo>
                    <a:pt x="8" y="1232"/>
                  </a:lnTo>
                  <a:lnTo>
                    <a:pt x="13" y="1252"/>
                  </a:lnTo>
                  <a:lnTo>
                    <a:pt x="18" y="1271"/>
                  </a:lnTo>
                  <a:lnTo>
                    <a:pt x="24" y="1290"/>
                  </a:lnTo>
                  <a:lnTo>
                    <a:pt x="32" y="1308"/>
                  </a:lnTo>
                  <a:lnTo>
                    <a:pt x="40" y="1326"/>
                  </a:lnTo>
                  <a:lnTo>
                    <a:pt x="48" y="1344"/>
                  </a:lnTo>
                  <a:lnTo>
                    <a:pt x="58" y="1361"/>
                  </a:lnTo>
                  <a:lnTo>
                    <a:pt x="68" y="1377"/>
                  </a:lnTo>
                  <a:lnTo>
                    <a:pt x="80" y="1392"/>
                  </a:lnTo>
                  <a:lnTo>
                    <a:pt x="92" y="1408"/>
                  </a:lnTo>
                  <a:lnTo>
                    <a:pt x="104" y="1423"/>
                  </a:lnTo>
                  <a:lnTo>
                    <a:pt x="118" y="1437"/>
                  </a:lnTo>
                  <a:lnTo>
                    <a:pt x="132" y="1449"/>
                  </a:lnTo>
                  <a:lnTo>
                    <a:pt x="146" y="1462"/>
                  </a:lnTo>
                  <a:lnTo>
                    <a:pt x="162" y="1475"/>
                  </a:lnTo>
                  <a:lnTo>
                    <a:pt x="178" y="1485"/>
                  </a:lnTo>
                  <a:lnTo>
                    <a:pt x="194" y="1496"/>
                  </a:lnTo>
                  <a:lnTo>
                    <a:pt x="211" y="1506"/>
                  </a:lnTo>
                  <a:lnTo>
                    <a:pt x="229" y="1515"/>
                  </a:lnTo>
                  <a:lnTo>
                    <a:pt x="247" y="1523"/>
                  </a:lnTo>
                  <a:lnTo>
                    <a:pt x="264" y="1531"/>
                  </a:lnTo>
                  <a:lnTo>
                    <a:pt x="283" y="1537"/>
                  </a:lnTo>
                  <a:lnTo>
                    <a:pt x="302" y="1542"/>
                  </a:lnTo>
                  <a:lnTo>
                    <a:pt x="321" y="1546"/>
                  </a:lnTo>
                  <a:lnTo>
                    <a:pt x="341" y="1549"/>
                  </a:lnTo>
                  <a:lnTo>
                    <a:pt x="361" y="1553"/>
                  </a:lnTo>
                  <a:lnTo>
                    <a:pt x="382" y="1554"/>
                  </a:lnTo>
                  <a:lnTo>
                    <a:pt x="402" y="1555"/>
                  </a:lnTo>
                  <a:lnTo>
                    <a:pt x="16453" y="1555"/>
                  </a:lnTo>
                  <a:lnTo>
                    <a:pt x="16473" y="1554"/>
                  </a:lnTo>
                  <a:lnTo>
                    <a:pt x="16494" y="1553"/>
                  </a:lnTo>
                  <a:lnTo>
                    <a:pt x="16514" y="1549"/>
                  </a:lnTo>
                  <a:lnTo>
                    <a:pt x="16534" y="1546"/>
                  </a:lnTo>
                  <a:lnTo>
                    <a:pt x="16553" y="1542"/>
                  </a:lnTo>
                  <a:lnTo>
                    <a:pt x="16572" y="1537"/>
                  </a:lnTo>
                  <a:lnTo>
                    <a:pt x="16591" y="1531"/>
                  </a:lnTo>
                  <a:lnTo>
                    <a:pt x="16608" y="1523"/>
                  </a:lnTo>
                  <a:lnTo>
                    <a:pt x="16626" y="1515"/>
                  </a:lnTo>
                  <a:lnTo>
                    <a:pt x="16644" y="1506"/>
                  </a:lnTo>
                  <a:lnTo>
                    <a:pt x="16661" y="1496"/>
                  </a:lnTo>
                  <a:lnTo>
                    <a:pt x="16677" y="1485"/>
                  </a:lnTo>
                  <a:lnTo>
                    <a:pt x="16693" y="1475"/>
                  </a:lnTo>
                  <a:lnTo>
                    <a:pt x="16709" y="1462"/>
                  </a:lnTo>
                  <a:lnTo>
                    <a:pt x="16723" y="1449"/>
                  </a:lnTo>
                  <a:lnTo>
                    <a:pt x="16737" y="1437"/>
                  </a:lnTo>
                  <a:lnTo>
                    <a:pt x="16751" y="1423"/>
                  </a:lnTo>
                  <a:lnTo>
                    <a:pt x="16763" y="1408"/>
                  </a:lnTo>
                  <a:lnTo>
                    <a:pt x="16775" y="1392"/>
                  </a:lnTo>
                  <a:lnTo>
                    <a:pt x="16787" y="1377"/>
                  </a:lnTo>
                  <a:lnTo>
                    <a:pt x="16797" y="1361"/>
                  </a:lnTo>
                  <a:lnTo>
                    <a:pt x="16807" y="1344"/>
                  </a:lnTo>
                  <a:lnTo>
                    <a:pt x="16815" y="1326"/>
                  </a:lnTo>
                  <a:lnTo>
                    <a:pt x="16823" y="1308"/>
                  </a:lnTo>
                  <a:lnTo>
                    <a:pt x="16831" y="1290"/>
                  </a:lnTo>
                  <a:lnTo>
                    <a:pt x="16837" y="1271"/>
                  </a:lnTo>
                  <a:lnTo>
                    <a:pt x="16842" y="1252"/>
                  </a:lnTo>
                  <a:lnTo>
                    <a:pt x="16847" y="1233"/>
                  </a:lnTo>
                  <a:lnTo>
                    <a:pt x="16851" y="1213"/>
                  </a:lnTo>
                  <a:lnTo>
                    <a:pt x="16853" y="1193"/>
                  </a:lnTo>
                  <a:lnTo>
                    <a:pt x="16854" y="1172"/>
                  </a:lnTo>
                  <a:lnTo>
                    <a:pt x="16855" y="1151"/>
                  </a:lnTo>
                  <a:lnTo>
                    <a:pt x="16855" y="0"/>
                  </a:lnTo>
                  <a:lnTo>
                    <a:pt x="0" y="0"/>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3" name="Rectangle 60">
              <a:extLst>
                <a:ext uri="{FF2B5EF4-FFF2-40B4-BE49-F238E27FC236}">
                  <a16:creationId xmlns:a16="http://schemas.microsoft.com/office/drawing/2014/main" id="{3F533EA5-D028-443D-A406-83D1FEB8256E}"/>
                </a:ext>
              </a:extLst>
            </p:cNvPr>
            <p:cNvSpPr>
              <a:spLocks noChangeArrowheads="1"/>
            </p:cNvSpPr>
            <p:nvPr/>
          </p:nvSpPr>
          <p:spPr bwMode="auto">
            <a:xfrm>
              <a:off x="5984249" y="1345321"/>
              <a:ext cx="5225976" cy="2964462"/>
            </a:xfrm>
            <a:prstGeom prst="rect">
              <a:avLst/>
            </a:prstGeom>
            <a:solidFill>
              <a:srgbClr val="035A93"/>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35A93"/>
                </a:solidFill>
              </a:endParaRPr>
            </a:p>
          </p:txBody>
        </p:sp>
        <p:sp>
          <p:nvSpPr>
            <p:cNvPr id="34" name="Freeform 61">
              <a:extLst>
                <a:ext uri="{FF2B5EF4-FFF2-40B4-BE49-F238E27FC236}">
                  <a16:creationId xmlns:a16="http://schemas.microsoft.com/office/drawing/2014/main" id="{8313F63B-AD3B-4AF4-9A70-F6853EC03F63}"/>
                </a:ext>
              </a:extLst>
            </p:cNvPr>
            <p:cNvSpPr>
              <a:spLocks/>
            </p:cNvSpPr>
            <p:nvPr/>
          </p:nvSpPr>
          <p:spPr bwMode="auto">
            <a:xfrm>
              <a:off x="8582975" y="1219495"/>
              <a:ext cx="43620" cy="43620"/>
            </a:xfrm>
            <a:custGeom>
              <a:avLst/>
              <a:gdLst>
                <a:gd name="T0" fmla="*/ 59 w 131"/>
                <a:gd name="T1" fmla="*/ 132 h 132"/>
                <a:gd name="T2" fmla="*/ 46 w 131"/>
                <a:gd name="T3" fmla="*/ 128 h 132"/>
                <a:gd name="T4" fmla="*/ 34 w 131"/>
                <a:gd name="T5" fmla="*/ 123 h 132"/>
                <a:gd name="T6" fmla="*/ 24 w 131"/>
                <a:gd name="T7" fmla="*/ 117 h 132"/>
                <a:gd name="T8" fmla="*/ 14 w 131"/>
                <a:gd name="T9" fmla="*/ 107 h 132"/>
                <a:gd name="T10" fmla="*/ 7 w 131"/>
                <a:gd name="T11" fmla="*/ 97 h 132"/>
                <a:gd name="T12" fmla="*/ 3 w 131"/>
                <a:gd name="T13" fmla="*/ 85 h 132"/>
                <a:gd name="T14" fmla="*/ 0 w 131"/>
                <a:gd name="T15" fmla="*/ 73 h 132"/>
                <a:gd name="T16" fmla="*/ 0 w 131"/>
                <a:gd name="T17" fmla="*/ 59 h 132"/>
                <a:gd name="T18" fmla="*/ 3 w 131"/>
                <a:gd name="T19" fmla="*/ 46 h 132"/>
                <a:gd name="T20" fmla="*/ 7 w 131"/>
                <a:gd name="T21" fmla="*/ 35 h 132"/>
                <a:gd name="T22" fmla="*/ 14 w 131"/>
                <a:gd name="T23" fmla="*/ 24 h 132"/>
                <a:gd name="T24" fmla="*/ 24 w 131"/>
                <a:gd name="T25" fmla="*/ 15 h 132"/>
                <a:gd name="T26" fmla="*/ 34 w 131"/>
                <a:gd name="T27" fmla="*/ 7 h 132"/>
                <a:gd name="T28" fmla="*/ 46 w 131"/>
                <a:gd name="T29" fmla="*/ 3 h 132"/>
                <a:gd name="T30" fmla="*/ 59 w 131"/>
                <a:gd name="T31" fmla="*/ 0 h 132"/>
                <a:gd name="T32" fmla="*/ 72 w 131"/>
                <a:gd name="T33" fmla="*/ 0 h 132"/>
                <a:gd name="T34" fmla="*/ 85 w 131"/>
                <a:gd name="T35" fmla="*/ 3 h 132"/>
                <a:gd name="T36" fmla="*/ 96 w 131"/>
                <a:gd name="T37" fmla="*/ 7 h 132"/>
                <a:gd name="T38" fmla="*/ 107 w 131"/>
                <a:gd name="T39" fmla="*/ 15 h 132"/>
                <a:gd name="T40" fmla="*/ 116 w 131"/>
                <a:gd name="T41" fmla="*/ 24 h 132"/>
                <a:gd name="T42" fmla="*/ 123 w 131"/>
                <a:gd name="T43" fmla="*/ 35 h 132"/>
                <a:gd name="T44" fmla="*/ 128 w 131"/>
                <a:gd name="T45" fmla="*/ 46 h 132"/>
                <a:gd name="T46" fmla="*/ 131 w 131"/>
                <a:gd name="T47" fmla="*/ 59 h 132"/>
                <a:gd name="T48" fmla="*/ 131 w 131"/>
                <a:gd name="T49" fmla="*/ 73 h 132"/>
                <a:gd name="T50" fmla="*/ 128 w 131"/>
                <a:gd name="T51" fmla="*/ 85 h 132"/>
                <a:gd name="T52" fmla="*/ 123 w 131"/>
                <a:gd name="T53" fmla="*/ 97 h 132"/>
                <a:gd name="T54" fmla="*/ 116 w 131"/>
                <a:gd name="T55" fmla="*/ 107 h 132"/>
                <a:gd name="T56" fmla="*/ 107 w 131"/>
                <a:gd name="T57" fmla="*/ 117 h 132"/>
                <a:gd name="T58" fmla="*/ 96 w 131"/>
                <a:gd name="T59" fmla="*/ 123 h 132"/>
                <a:gd name="T60" fmla="*/ 85 w 131"/>
                <a:gd name="T61" fmla="*/ 128 h 132"/>
                <a:gd name="T62" fmla="*/ 72 w 131"/>
                <a:gd name="T63"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1" h="132">
                  <a:moveTo>
                    <a:pt x="65" y="132"/>
                  </a:moveTo>
                  <a:lnTo>
                    <a:pt x="59" y="132"/>
                  </a:lnTo>
                  <a:lnTo>
                    <a:pt x="52" y="131"/>
                  </a:lnTo>
                  <a:lnTo>
                    <a:pt x="46" y="128"/>
                  </a:lnTo>
                  <a:lnTo>
                    <a:pt x="40" y="126"/>
                  </a:lnTo>
                  <a:lnTo>
                    <a:pt x="34" y="123"/>
                  </a:lnTo>
                  <a:lnTo>
                    <a:pt x="28" y="120"/>
                  </a:lnTo>
                  <a:lnTo>
                    <a:pt x="24" y="117"/>
                  </a:lnTo>
                  <a:lnTo>
                    <a:pt x="18" y="113"/>
                  </a:lnTo>
                  <a:lnTo>
                    <a:pt x="14" y="107"/>
                  </a:lnTo>
                  <a:lnTo>
                    <a:pt x="10" y="102"/>
                  </a:lnTo>
                  <a:lnTo>
                    <a:pt x="7" y="97"/>
                  </a:lnTo>
                  <a:lnTo>
                    <a:pt x="5" y="92"/>
                  </a:lnTo>
                  <a:lnTo>
                    <a:pt x="3" y="85"/>
                  </a:lnTo>
                  <a:lnTo>
                    <a:pt x="1" y="79"/>
                  </a:lnTo>
                  <a:lnTo>
                    <a:pt x="0" y="73"/>
                  </a:lnTo>
                  <a:lnTo>
                    <a:pt x="0" y="65"/>
                  </a:lnTo>
                  <a:lnTo>
                    <a:pt x="0" y="59"/>
                  </a:lnTo>
                  <a:lnTo>
                    <a:pt x="1" y="53"/>
                  </a:lnTo>
                  <a:lnTo>
                    <a:pt x="3" y="46"/>
                  </a:lnTo>
                  <a:lnTo>
                    <a:pt x="5" y="40"/>
                  </a:lnTo>
                  <a:lnTo>
                    <a:pt x="7" y="35"/>
                  </a:lnTo>
                  <a:lnTo>
                    <a:pt x="10" y="28"/>
                  </a:lnTo>
                  <a:lnTo>
                    <a:pt x="14" y="24"/>
                  </a:lnTo>
                  <a:lnTo>
                    <a:pt x="18" y="19"/>
                  </a:lnTo>
                  <a:lnTo>
                    <a:pt x="24" y="15"/>
                  </a:lnTo>
                  <a:lnTo>
                    <a:pt x="28" y="10"/>
                  </a:lnTo>
                  <a:lnTo>
                    <a:pt x="34" y="7"/>
                  </a:lnTo>
                  <a:lnTo>
                    <a:pt x="40" y="5"/>
                  </a:lnTo>
                  <a:lnTo>
                    <a:pt x="46" y="3"/>
                  </a:lnTo>
                  <a:lnTo>
                    <a:pt x="52" y="1"/>
                  </a:lnTo>
                  <a:lnTo>
                    <a:pt x="59" y="0"/>
                  </a:lnTo>
                  <a:lnTo>
                    <a:pt x="65" y="0"/>
                  </a:lnTo>
                  <a:lnTo>
                    <a:pt x="72" y="0"/>
                  </a:lnTo>
                  <a:lnTo>
                    <a:pt x="79" y="1"/>
                  </a:lnTo>
                  <a:lnTo>
                    <a:pt x="85" y="3"/>
                  </a:lnTo>
                  <a:lnTo>
                    <a:pt x="91" y="5"/>
                  </a:lnTo>
                  <a:lnTo>
                    <a:pt x="96" y="7"/>
                  </a:lnTo>
                  <a:lnTo>
                    <a:pt x="102" y="10"/>
                  </a:lnTo>
                  <a:lnTo>
                    <a:pt x="107" y="15"/>
                  </a:lnTo>
                  <a:lnTo>
                    <a:pt x="112" y="19"/>
                  </a:lnTo>
                  <a:lnTo>
                    <a:pt x="116" y="24"/>
                  </a:lnTo>
                  <a:lnTo>
                    <a:pt x="120" y="28"/>
                  </a:lnTo>
                  <a:lnTo>
                    <a:pt x="123" y="35"/>
                  </a:lnTo>
                  <a:lnTo>
                    <a:pt x="126" y="40"/>
                  </a:lnTo>
                  <a:lnTo>
                    <a:pt x="128" y="46"/>
                  </a:lnTo>
                  <a:lnTo>
                    <a:pt x="130" y="53"/>
                  </a:lnTo>
                  <a:lnTo>
                    <a:pt x="131" y="59"/>
                  </a:lnTo>
                  <a:lnTo>
                    <a:pt x="131" y="65"/>
                  </a:lnTo>
                  <a:lnTo>
                    <a:pt x="131" y="73"/>
                  </a:lnTo>
                  <a:lnTo>
                    <a:pt x="130" y="79"/>
                  </a:lnTo>
                  <a:lnTo>
                    <a:pt x="128" y="85"/>
                  </a:lnTo>
                  <a:lnTo>
                    <a:pt x="126" y="92"/>
                  </a:lnTo>
                  <a:lnTo>
                    <a:pt x="123" y="97"/>
                  </a:lnTo>
                  <a:lnTo>
                    <a:pt x="120" y="102"/>
                  </a:lnTo>
                  <a:lnTo>
                    <a:pt x="116" y="107"/>
                  </a:lnTo>
                  <a:lnTo>
                    <a:pt x="112" y="113"/>
                  </a:lnTo>
                  <a:lnTo>
                    <a:pt x="107" y="117"/>
                  </a:lnTo>
                  <a:lnTo>
                    <a:pt x="102" y="120"/>
                  </a:lnTo>
                  <a:lnTo>
                    <a:pt x="96" y="123"/>
                  </a:lnTo>
                  <a:lnTo>
                    <a:pt x="91" y="126"/>
                  </a:lnTo>
                  <a:lnTo>
                    <a:pt x="85" y="128"/>
                  </a:lnTo>
                  <a:lnTo>
                    <a:pt x="79" y="131"/>
                  </a:lnTo>
                  <a:lnTo>
                    <a:pt x="72" y="132"/>
                  </a:lnTo>
                  <a:lnTo>
                    <a:pt x="65" y="13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grpSp>
      <p:sp>
        <p:nvSpPr>
          <p:cNvPr id="35" name="Picture Placeholder 2">
            <a:extLst>
              <a:ext uri="{FF2B5EF4-FFF2-40B4-BE49-F238E27FC236}">
                <a16:creationId xmlns:a16="http://schemas.microsoft.com/office/drawing/2014/main" id="{5DF27304-7CE7-4786-B2E0-C7E982CFE267}"/>
              </a:ext>
            </a:extLst>
          </p:cNvPr>
          <p:cNvSpPr>
            <a:spLocks noGrp="1"/>
          </p:cNvSpPr>
          <p:nvPr>
            <p:ph type="pic" sz="quarter" idx="10"/>
          </p:nvPr>
        </p:nvSpPr>
        <p:spPr>
          <a:xfrm>
            <a:off x="6019070" y="1694405"/>
            <a:ext cx="5019934" cy="2847584"/>
          </a:xfrm>
          <a:custGeom>
            <a:avLst/>
            <a:gdLst>
              <a:gd name="connsiteX0" fmla="*/ 0 w 5225976"/>
              <a:gd name="connsiteY0" fmla="*/ 0 h 2964462"/>
              <a:gd name="connsiteX1" fmla="*/ 5225976 w 5225976"/>
              <a:gd name="connsiteY1" fmla="*/ 0 h 2964462"/>
              <a:gd name="connsiteX2" fmla="*/ 5225976 w 5225976"/>
              <a:gd name="connsiteY2" fmla="*/ 2964462 h 2964462"/>
              <a:gd name="connsiteX3" fmla="*/ 0 w 5225976"/>
              <a:gd name="connsiteY3" fmla="*/ 2964462 h 2964462"/>
            </a:gdLst>
            <a:ahLst/>
            <a:cxnLst>
              <a:cxn ang="0">
                <a:pos x="connsiteX0" y="connsiteY0"/>
              </a:cxn>
              <a:cxn ang="0">
                <a:pos x="connsiteX1" y="connsiteY1"/>
              </a:cxn>
              <a:cxn ang="0">
                <a:pos x="connsiteX2" y="connsiteY2"/>
              </a:cxn>
              <a:cxn ang="0">
                <a:pos x="connsiteX3" y="connsiteY3"/>
              </a:cxn>
            </a:cxnLst>
            <a:rect l="l" t="t" r="r" b="b"/>
            <a:pathLst>
              <a:path w="5225976" h="2964462">
                <a:moveTo>
                  <a:pt x="0" y="0"/>
                </a:moveTo>
                <a:lnTo>
                  <a:pt x="5225976" y="0"/>
                </a:lnTo>
                <a:lnTo>
                  <a:pt x="5225976" y="2964462"/>
                </a:lnTo>
                <a:lnTo>
                  <a:pt x="0" y="2964462"/>
                </a:lnTo>
                <a:close/>
              </a:path>
            </a:pathLst>
          </a:custGeom>
        </p:spPr>
        <p:txBody>
          <a:bodyPr/>
          <a:lstStyle/>
          <a:p>
            <a:endParaRPr lang="es-CO"/>
          </a:p>
        </p:txBody>
      </p:sp>
      <p:pic>
        <p:nvPicPr>
          <p:cNvPr id="36" name="Gráfico 35">
            <a:extLst>
              <a:ext uri="{FF2B5EF4-FFF2-40B4-BE49-F238E27FC236}">
                <a16:creationId xmlns:a16="http://schemas.microsoft.com/office/drawing/2014/main" id="{4EAE63EA-3568-4CAD-BD40-5C0F28B33E67}"/>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188694" y="1388701"/>
            <a:ext cx="3750000" cy="3697332"/>
          </a:xfrm>
          <a:prstGeom prst="rect">
            <a:avLst/>
          </a:prstGeom>
        </p:spPr>
      </p:pic>
      <p:sp>
        <p:nvSpPr>
          <p:cNvPr id="37" name="Título 1">
            <a:extLst>
              <a:ext uri="{FF2B5EF4-FFF2-40B4-BE49-F238E27FC236}">
                <a16:creationId xmlns:a16="http://schemas.microsoft.com/office/drawing/2014/main" id="{01ADA778-40EF-4D44-BC65-0F48B8CAD4D0}"/>
              </a:ext>
            </a:extLst>
          </p:cNvPr>
          <p:cNvSpPr>
            <a:spLocks noGrp="1"/>
          </p:cNvSpPr>
          <p:nvPr>
            <p:ph type="title" hasCustomPrompt="1"/>
          </p:nvPr>
        </p:nvSpPr>
        <p:spPr>
          <a:xfrm>
            <a:off x="941886" y="1072387"/>
            <a:ext cx="4214588" cy="1284225"/>
          </a:xfrm>
          <a:prstGeom prst="rect">
            <a:avLst/>
          </a:prstGeom>
        </p:spPr>
        <p:txBody>
          <a:bodyPr anchor="b">
            <a:normAutofit/>
          </a:bodyPr>
          <a:lstStyle>
            <a:lvl1pPr algn="l">
              <a:defRPr sz="3600">
                <a:solidFill>
                  <a:srgbClr val="00609C"/>
                </a:solidFill>
              </a:defRPr>
            </a:lvl1pPr>
          </a:lstStyle>
          <a:p>
            <a:r>
              <a:rPr lang="es-ES"/>
              <a:t>Haga clic para título del patrón</a:t>
            </a:r>
            <a:endParaRPr lang="es-CO"/>
          </a:p>
        </p:txBody>
      </p:sp>
      <p:sp>
        <p:nvSpPr>
          <p:cNvPr id="40" name="Marcador de texto 2">
            <a:extLst>
              <a:ext uri="{FF2B5EF4-FFF2-40B4-BE49-F238E27FC236}">
                <a16:creationId xmlns:a16="http://schemas.microsoft.com/office/drawing/2014/main" id="{198E2D7E-6C37-4719-AB75-6E91A53617F6}"/>
              </a:ext>
            </a:extLst>
          </p:cNvPr>
          <p:cNvSpPr>
            <a:spLocks noGrp="1"/>
          </p:cNvSpPr>
          <p:nvPr>
            <p:ph type="body" idx="1"/>
          </p:nvPr>
        </p:nvSpPr>
        <p:spPr>
          <a:xfrm>
            <a:off x="956400" y="2665004"/>
            <a:ext cx="4214588" cy="2651047"/>
          </a:xfrm>
          <a:prstGeom prst="rect">
            <a:avLst/>
          </a:prstGeom>
        </p:spPr>
        <p:txBody>
          <a:bodyPr>
            <a:normAutofit/>
          </a:bodyPr>
          <a:lstStyle>
            <a:lvl1pPr marL="0" indent="0" algn="l">
              <a:buNone/>
              <a:defRPr sz="18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29" name="Rectángulo: esquinas redondeadas 28">
            <a:extLst>
              <a:ext uri="{FF2B5EF4-FFF2-40B4-BE49-F238E27FC236}">
                <a16:creationId xmlns:a16="http://schemas.microsoft.com/office/drawing/2014/main" id="{1A1605CE-6D5C-4771-8EBB-AD68E73FD82B}"/>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4" name="Imagen 3">
            <a:extLst>
              <a:ext uri="{FF2B5EF4-FFF2-40B4-BE49-F238E27FC236}">
                <a16:creationId xmlns:a16="http://schemas.microsoft.com/office/drawing/2014/main" id="{0E635218-EAF8-C47A-21FE-76060738590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35874152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8">
    <p:spTree>
      <p:nvGrpSpPr>
        <p:cNvPr id="1" name=""/>
        <p:cNvGrpSpPr/>
        <p:nvPr/>
      </p:nvGrpSpPr>
      <p:grpSpPr>
        <a:xfrm>
          <a:off x="0" y="0"/>
          <a:ext cx="0" cy="0"/>
          <a:chOff x="0" y="0"/>
          <a:chExt cx="0" cy="0"/>
        </a:xfrm>
      </p:grpSpPr>
      <p:sp>
        <p:nvSpPr>
          <p:cNvPr id="8" name="Picture Placeholder 10">
            <a:extLst>
              <a:ext uri="{FF2B5EF4-FFF2-40B4-BE49-F238E27FC236}">
                <a16:creationId xmlns:a16="http://schemas.microsoft.com/office/drawing/2014/main" id="{44059B7A-C273-46D3-9D00-804C84E333AA}"/>
              </a:ext>
            </a:extLst>
          </p:cNvPr>
          <p:cNvSpPr>
            <a:spLocks noGrp="1"/>
          </p:cNvSpPr>
          <p:nvPr>
            <p:ph type="pic" sz="quarter" idx="10"/>
          </p:nvPr>
        </p:nvSpPr>
        <p:spPr>
          <a:xfrm>
            <a:off x="825426" y="0"/>
            <a:ext cx="4615281" cy="5743575"/>
          </a:xfrm>
          <a:custGeom>
            <a:avLst/>
            <a:gdLst>
              <a:gd name="connsiteX0" fmla="*/ 0 w 4493142"/>
              <a:gd name="connsiteY0" fmla="*/ 0 h 6273800"/>
              <a:gd name="connsiteX1" fmla="*/ 4493142 w 4493142"/>
              <a:gd name="connsiteY1" fmla="*/ 0 h 6273800"/>
              <a:gd name="connsiteX2" fmla="*/ 4493142 w 4493142"/>
              <a:gd name="connsiteY2" fmla="*/ 4027229 h 6273800"/>
              <a:gd name="connsiteX3" fmla="*/ 2246571 w 4493142"/>
              <a:gd name="connsiteY3" fmla="*/ 6273800 h 6273800"/>
              <a:gd name="connsiteX4" fmla="*/ 0 w 4493142"/>
              <a:gd name="connsiteY4" fmla="*/ 4027229 h 6273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3142" h="6273800">
                <a:moveTo>
                  <a:pt x="0" y="0"/>
                </a:moveTo>
                <a:lnTo>
                  <a:pt x="4493142" y="0"/>
                </a:lnTo>
                <a:lnTo>
                  <a:pt x="4493142" y="4027229"/>
                </a:lnTo>
                <a:cubicBezTo>
                  <a:pt x="4493142" y="5267976"/>
                  <a:pt x="3487318" y="6273800"/>
                  <a:pt x="2246571" y="6273800"/>
                </a:cubicBezTo>
                <a:cubicBezTo>
                  <a:pt x="1005824" y="6273800"/>
                  <a:pt x="0" y="5267976"/>
                  <a:pt x="0" y="4027229"/>
                </a:cubicBezTo>
                <a:close/>
              </a:path>
            </a:pathLst>
          </a:custGeom>
          <a:solidFill>
            <a:schemeClr val="bg1">
              <a:lumMod val="95000"/>
            </a:schemeClr>
          </a:solidFill>
        </p:spPr>
        <p:txBody>
          <a:bodyPr wrap="square">
            <a:noAutofit/>
          </a:bodyPr>
          <a:lstStyle/>
          <a:p>
            <a:endParaRPr lang="en-EG"/>
          </a:p>
        </p:txBody>
      </p:sp>
      <p:pic>
        <p:nvPicPr>
          <p:cNvPr id="9" name="Gráfico 8">
            <a:extLst>
              <a:ext uri="{FF2B5EF4-FFF2-40B4-BE49-F238E27FC236}">
                <a16:creationId xmlns:a16="http://schemas.microsoft.com/office/drawing/2014/main" id="{13726717-F77D-4035-B2F3-59CF9F8CF179}"/>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6751294" y="1620551"/>
            <a:ext cx="3750000" cy="3697332"/>
          </a:xfrm>
          <a:prstGeom prst="rect">
            <a:avLst/>
          </a:prstGeom>
        </p:spPr>
      </p:pic>
      <p:sp>
        <p:nvSpPr>
          <p:cNvPr id="10" name="Título 1">
            <a:extLst>
              <a:ext uri="{FF2B5EF4-FFF2-40B4-BE49-F238E27FC236}">
                <a16:creationId xmlns:a16="http://schemas.microsoft.com/office/drawing/2014/main" id="{307BEF95-D444-4C0B-945F-798032D31D59}"/>
              </a:ext>
            </a:extLst>
          </p:cNvPr>
          <p:cNvSpPr>
            <a:spLocks noGrp="1"/>
          </p:cNvSpPr>
          <p:nvPr>
            <p:ph type="title" hasCustomPrompt="1"/>
          </p:nvPr>
        </p:nvSpPr>
        <p:spPr>
          <a:xfrm>
            <a:off x="6504486" y="1304237"/>
            <a:ext cx="4214588" cy="1284225"/>
          </a:xfrm>
          <a:prstGeom prst="rect">
            <a:avLst/>
          </a:prstGeom>
        </p:spPr>
        <p:txBody>
          <a:bodyPr anchor="b">
            <a:normAutofit/>
          </a:bodyPr>
          <a:lstStyle>
            <a:lvl1pPr algn="l">
              <a:defRPr sz="3600">
                <a:solidFill>
                  <a:srgbClr val="00609C"/>
                </a:solidFill>
              </a:defRPr>
            </a:lvl1pPr>
          </a:lstStyle>
          <a:p>
            <a:r>
              <a:rPr lang="es-ES"/>
              <a:t>Haga clic para título del patrón</a:t>
            </a:r>
            <a:endParaRPr lang="es-CO"/>
          </a:p>
        </p:txBody>
      </p:sp>
      <p:sp>
        <p:nvSpPr>
          <p:cNvPr id="13" name="Marcador de texto 2">
            <a:extLst>
              <a:ext uri="{FF2B5EF4-FFF2-40B4-BE49-F238E27FC236}">
                <a16:creationId xmlns:a16="http://schemas.microsoft.com/office/drawing/2014/main" id="{5C73DDA7-35AF-4AA2-A834-156C5AAE2454}"/>
              </a:ext>
            </a:extLst>
          </p:cNvPr>
          <p:cNvSpPr>
            <a:spLocks noGrp="1"/>
          </p:cNvSpPr>
          <p:nvPr>
            <p:ph type="body" idx="1"/>
          </p:nvPr>
        </p:nvSpPr>
        <p:spPr>
          <a:xfrm>
            <a:off x="6519000" y="2896854"/>
            <a:ext cx="4214588" cy="2651047"/>
          </a:xfrm>
          <a:prstGeom prst="rect">
            <a:avLst/>
          </a:prstGeom>
        </p:spPr>
        <p:txBody>
          <a:bodyPr>
            <a:normAutofit/>
          </a:bodyPr>
          <a:lstStyle>
            <a:lvl1pPr marL="0" indent="0" algn="l">
              <a:buNone/>
              <a:defRPr sz="18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7" name="Rectángulo: esquinas redondeadas 16">
            <a:extLst>
              <a:ext uri="{FF2B5EF4-FFF2-40B4-BE49-F238E27FC236}">
                <a16:creationId xmlns:a16="http://schemas.microsoft.com/office/drawing/2014/main" id="{16DFF271-4C0B-4637-9465-CD4393147291}"/>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2" name="Imagen 1">
            <a:extLst>
              <a:ext uri="{FF2B5EF4-FFF2-40B4-BE49-F238E27FC236}">
                <a16:creationId xmlns:a16="http://schemas.microsoft.com/office/drawing/2014/main" id="{7B3855D4-8477-3303-8546-2910E089A5D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42230421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
    <p:spTree>
      <p:nvGrpSpPr>
        <p:cNvPr id="1" name=""/>
        <p:cNvGrpSpPr/>
        <p:nvPr/>
      </p:nvGrpSpPr>
      <p:grpSpPr>
        <a:xfrm>
          <a:off x="0" y="0"/>
          <a:ext cx="0" cy="0"/>
          <a:chOff x="0" y="0"/>
          <a:chExt cx="0" cy="0"/>
        </a:xfrm>
      </p:grpSpPr>
      <p:grpSp>
        <p:nvGrpSpPr>
          <p:cNvPr id="27" name="Grupo 26">
            <a:extLst>
              <a:ext uri="{FF2B5EF4-FFF2-40B4-BE49-F238E27FC236}">
                <a16:creationId xmlns:a16="http://schemas.microsoft.com/office/drawing/2014/main" id="{C593883D-AF54-4EE3-A4D5-78851DC0D30C}"/>
              </a:ext>
            </a:extLst>
          </p:cNvPr>
          <p:cNvGrpSpPr/>
          <p:nvPr userDrawn="1"/>
        </p:nvGrpSpPr>
        <p:grpSpPr>
          <a:xfrm>
            <a:off x="2909519" y="5026156"/>
            <a:ext cx="6372961" cy="644694"/>
            <a:chOff x="2014538" y="2471737"/>
            <a:chExt cx="6372961" cy="644694"/>
          </a:xfrm>
        </p:grpSpPr>
        <p:pic>
          <p:nvPicPr>
            <p:cNvPr id="14" name="Gráfico 13">
              <a:extLst>
                <a:ext uri="{FF2B5EF4-FFF2-40B4-BE49-F238E27FC236}">
                  <a16:creationId xmlns:a16="http://schemas.microsoft.com/office/drawing/2014/main" id="{ECA4A0D4-D339-440A-817C-EB376CEFAC15}"/>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014538" y="2471737"/>
              <a:ext cx="590550" cy="638175"/>
            </a:xfrm>
            <a:prstGeom prst="rect">
              <a:avLst/>
            </a:prstGeom>
          </p:spPr>
        </p:pic>
        <p:pic>
          <p:nvPicPr>
            <p:cNvPr id="16" name="Gráfico 15">
              <a:extLst>
                <a:ext uri="{FF2B5EF4-FFF2-40B4-BE49-F238E27FC236}">
                  <a16:creationId xmlns:a16="http://schemas.microsoft.com/office/drawing/2014/main" id="{CD057195-0026-469D-B898-DCB234E935D2}"/>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4324351" y="2475366"/>
              <a:ext cx="590550" cy="638175"/>
            </a:xfrm>
            <a:prstGeom prst="rect">
              <a:avLst/>
            </a:prstGeom>
          </p:spPr>
        </p:pic>
        <p:pic>
          <p:nvPicPr>
            <p:cNvPr id="18" name="Gráfico 17">
              <a:extLst>
                <a:ext uri="{FF2B5EF4-FFF2-40B4-BE49-F238E27FC236}">
                  <a16:creationId xmlns:a16="http://schemas.microsoft.com/office/drawing/2014/main" id="{437E6039-1367-47C7-979C-831482528A4C}"/>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6817518" y="2478256"/>
              <a:ext cx="581025" cy="638175"/>
            </a:xfrm>
            <a:prstGeom prst="rect">
              <a:avLst/>
            </a:prstGeom>
          </p:spPr>
        </p:pic>
        <p:sp>
          <p:nvSpPr>
            <p:cNvPr id="20" name="CuadroTexto 19">
              <a:extLst>
                <a:ext uri="{FF2B5EF4-FFF2-40B4-BE49-F238E27FC236}">
                  <a16:creationId xmlns:a16="http://schemas.microsoft.com/office/drawing/2014/main" id="{E3DA408A-41DA-4B31-A0FB-9865A119F43F}"/>
                </a:ext>
              </a:extLst>
            </p:cNvPr>
            <p:cNvSpPr txBox="1"/>
            <p:nvPr userDrawn="1"/>
          </p:nvSpPr>
          <p:spPr>
            <a:xfrm>
              <a:off x="2517372" y="2490560"/>
              <a:ext cx="1063402" cy="369332"/>
            </a:xfrm>
            <a:prstGeom prst="rect">
              <a:avLst/>
            </a:prstGeom>
            <a:noFill/>
          </p:spPr>
          <p:txBody>
            <a:bodyPr wrap="square" rtlCol="0">
              <a:spAutoFit/>
            </a:bodyPr>
            <a:lstStyle/>
            <a:p>
              <a:r>
                <a:rPr lang="es-CO" err="1"/>
                <a:t>Fogafín</a:t>
              </a:r>
              <a:r>
                <a:rPr lang="es-CO"/>
                <a:t> </a:t>
              </a:r>
            </a:p>
          </p:txBody>
        </p:sp>
        <p:sp>
          <p:nvSpPr>
            <p:cNvPr id="21" name="CuadroTexto 20">
              <a:extLst>
                <a:ext uri="{FF2B5EF4-FFF2-40B4-BE49-F238E27FC236}">
                  <a16:creationId xmlns:a16="http://schemas.microsoft.com/office/drawing/2014/main" id="{20C01D7C-D87E-4D77-9217-12EDDEB64157}"/>
                </a:ext>
              </a:extLst>
            </p:cNvPr>
            <p:cNvSpPr txBox="1"/>
            <p:nvPr userDrawn="1"/>
          </p:nvSpPr>
          <p:spPr>
            <a:xfrm>
              <a:off x="4839322" y="2510670"/>
              <a:ext cx="1381246" cy="369332"/>
            </a:xfrm>
            <a:prstGeom prst="rect">
              <a:avLst/>
            </a:prstGeom>
            <a:noFill/>
          </p:spPr>
          <p:txBody>
            <a:bodyPr wrap="square" rtlCol="0">
              <a:spAutoFit/>
            </a:bodyPr>
            <a:lstStyle/>
            <a:p>
              <a:r>
                <a:rPr lang="es-CO"/>
                <a:t>@Fogafín </a:t>
              </a:r>
            </a:p>
          </p:txBody>
        </p:sp>
        <p:sp>
          <p:nvSpPr>
            <p:cNvPr id="22" name="CuadroTexto 21">
              <a:extLst>
                <a:ext uri="{FF2B5EF4-FFF2-40B4-BE49-F238E27FC236}">
                  <a16:creationId xmlns:a16="http://schemas.microsoft.com/office/drawing/2014/main" id="{8CA2D820-34F9-4764-ADF7-A925558190E9}"/>
                </a:ext>
              </a:extLst>
            </p:cNvPr>
            <p:cNvSpPr txBox="1"/>
            <p:nvPr userDrawn="1"/>
          </p:nvSpPr>
          <p:spPr>
            <a:xfrm>
              <a:off x="7324097" y="2515432"/>
              <a:ext cx="1063402" cy="369332"/>
            </a:xfrm>
            <a:prstGeom prst="rect">
              <a:avLst/>
            </a:prstGeom>
            <a:noFill/>
          </p:spPr>
          <p:txBody>
            <a:bodyPr wrap="square" rtlCol="0">
              <a:spAutoFit/>
            </a:bodyPr>
            <a:lstStyle/>
            <a:p>
              <a:r>
                <a:rPr lang="es-CO" err="1"/>
                <a:t>Fogafín</a:t>
              </a:r>
              <a:r>
                <a:rPr lang="es-CO"/>
                <a:t> </a:t>
              </a:r>
            </a:p>
          </p:txBody>
        </p:sp>
      </p:grpSp>
      <p:cxnSp>
        <p:nvCxnSpPr>
          <p:cNvPr id="24" name="Conector recto 23">
            <a:extLst>
              <a:ext uri="{FF2B5EF4-FFF2-40B4-BE49-F238E27FC236}">
                <a16:creationId xmlns:a16="http://schemas.microsoft.com/office/drawing/2014/main" id="{168952F9-C9A8-43A6-BA2A-52B652ECAA4A}"/>
              </a:ext>
            </a:extLst>
          </p:cNvPr>
          <p:cNvCxnSpPr>
            <a:cxnSpLocks/>
          </p:cNvCxnSpPr>
          <p:nvPr userDrawn="1"/>
        </p:nvCxnSpPr>
        <p:spPr>
          <a:xfrm>
            <a:off x="846517" y="4807517"/>
            <a:ext cx="10405683" cy="0"/>
          </a:xfrm>
          <a:prstGeom prst="line">
            <a:avLst/>
          </a:prstGeom>
          <a:ln w="19050">
            <a:solidFill>
              <a:srgbClr val="035A93"/>
            </a:solidFill>
          </a:ln>
        </p:spPr>
        <p:style>
          <a:lnRef idx="1">
            <a:schemeClr val="accent1"/>
          </a:lnRef>
          <a:fillRef idx="0">
            <a:schemeClr val="accent1"/>
          </a:fillRef>
          <a:effectRef idx="0">
            <a:schemeClr val="accent1"/>
          </a:effectRef>
          <a:fontRef idx="minor">
            <a:schemeClr val="tx1"/>
          </a:fontRef>
        </p:style>
      </p:cxnSp>
      <p:sp>
        <p:nvSpPr>
          <p:cNvPr id="29" name="CuadroTexto 28">
            <a:extLst>
              <a:ext uri="{FF2B5EF4-FFF2-40B4-BE49-F238E27FC236}">
                <a16:creationId xmlns:a16="http://schemas.microsoft.com/office/drawing/2014/main" id="{8A099655-4AEB-4D78-814B-A0A0862568AC}"/>
              </a:ext>
            </a:extLst>
          </p:cNvPr>
          <p:cNvSpPr txBox="1"/>
          <p:nvPr userDrawn="1"/>
        </p:nvSpPr>
        <p:spPr>
          <a:xfrm>
            <a:off x="3048000" y="5781701"/>
            <a:ext cx="6096000" cy="338554"/>
          </a:xfrm>
          <a:prstGeom prst="rect">
            <a:avLst/>
          </a:prstGeom>
          <a:noFill/>
        </p:spPr>
        <p:txBody>
          <a:bodyPr wrap="square">
            <a:spAutoFit/>
          </a:bodyPr>
          <a:lstStyle/>
          <a:p>
            <a:pPr algn="ctr"/>
            <a:r>
              <a:rPr lang="es-CO" sz="1600" b="0" i="0" spc="600" err="1">
                <a:solidFill>
                  <a:srgbClr val="0E4070"/>
                </a:solidFill>
                <a:latin typeface="Montserrat Light" pitchFamily="2" charset="77"/>
              </a:rPr>
              <a:t>www.fogafin.gov.co</a:t>
            </a:r>
            <a:r>
              <a:rPr lang="es-CO" sz="1600" b="0" i="0" spc="600">
                <a:solidFill>
                  <a:srgbClr val="0E4070"/>
                </a:solidFill>
                <a:latin typeface="Montserrat Light" pitchFamily="2" charset="77"/>
              </a:rPr>
              <a:t>/</a:t>
            </a:r>
          </a:p>
        </p:txBody>
      </p:sp>
      <p:sp>
        <p:nvSpPr>
          <p:cNvPr id="31" name="Rectángulo: esquinas redondeadas 30">
            <a:extLst>
              <a:ext uri="{FF2B5EF4-FFF2-40B4-BE49-F238E27FC236}">
                <a16:creationId xmlns:a16="http://schemas.microsoft.com/office/drawing/2014/main" id="{F1E565BE-154F-4BDF-8A0B-76D3A1B4FF35}"/>
              </a:ext>
            </a:extLst>
          </p:cNvPr>
          <p:cNvSpPr/>
          <p:nvPr userDrawn="1"/>
        </p:nvSpPr>
        <p:spPr>
          <a:xfrm>
            <a:off x="1" y="6645033"/>
            <a:ext cx="12191999" cy="212967"/>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3" name="Imagen 2">
            <a:extLst>
              <a:ext uri="{FF2B5EF4-FFF2-40B4-BE49-F238E27FC236}">
                <a16:creationId xmlns:a16="http://schemas.microsoft.com/office/drawing/2014/main" id="{72E10CA5-B512-8B19-0AA6-554B128D645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349690" y="258337"/>
            <a:ext cx="4150472" cy="1368288"/>
          </a:xfrm>
          <a:prstGeom prst="rect">
            <a:avLst/>
          </a:prstGeom>
        </p:spPr>
      </p:pic>
    </p:spTree>
    <p:extLst>
      <p:ext uri="{BB962C8B-B14F-4D97-AF65-F5344CB8AC3E}">
        <p14:creationId xmlns:p14="http://schemas.microsoft.com/office/powerpoint/2010/main" val="237295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42218E17-7A72-40E9-81BE-BBB1F544FF18}"/>
              </a:ext>
            </a:extLst>
          </p:cNvPr>
          <p:cNvSpPr/>
          <p:nvPr userDrawn="1"/>
        </p:nvSpPr>
        <p:spPr>
          <a:xfrm rot="16200000">
            <a:off x="3498849" y="-3502024"/>
            <a:ext cx="5194301" cy="12192000"/>
          </a:xfrm>
          <a:prstGeom prst="rect">
            <a:avLst/>
          </a:prstGeom>
          <a:gradFill flip="none" rotWithShape="1">
            <a:gsLst>
              <a:gs pos="0">
                <a:srgbClr val="0E4070"/>
              </a:gs>
              <a:gs pos="54000">
                <a:srgbClr val="035A93"/>
              </a:gs>
              <a:gs pos="100000">
                <a:srgbClr val="00609C"/>
              </a:gs>
            </a:gsLst>
            <a:lin ang="189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CO"/>
          </a:p>
        </p:txBody>
      </p:sp>
      <p:pic>
        <p:nvPicPr>
          <p:cNvPr id="9" name="Gráfico 8">
            <a:extLst>
              <a:ext uri="{FF2B5EF4-FFF2-40B4-BE49-F238E27FC236}">
                <a16:creationId xmlns:a16="http://schemas.microsoft.com/office/drawing/2014/main" id="{EE67AAA3-04AC-4256-B9EF-B6A9E535032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897319" y="1306919"/>
            <a:ext cx="3151681" cy="3118330"/>
          </a:xfrm>
          <a:prstGeom prst="rect">
            <a:avLst/>
          </a:prstGeom>
        </p:spPr>
      </p:pic>
      <p:sp>
        <p:nvSpPr>
          <p:cNvPr id="14" name="Título 1">
            <a:extLst>
              <a:ext uri="{FF2B5EF4-FFF2-40B4-BE49-F238E27FC236}">
                <a16:creationId xmlns:a16="http://schemas.microsoft.com/office/drawing/2014/main" id="{7DCCAAFE-9A6A-45A5-A3CE-3098D2BC87FF}"/>
              </a:ext>
            </a:extLst>
          </p:cNvPr>
          <p:cNvSpPr>
            <a:spLocks noGrp="1"/>
          </p:cNvSpPr>
          <p:nvPr>
            <p:ph type="title" hasCustomPrompt="1"/>
          </p:nvPr>
        </p:nvSpPr>
        <p:spPr>
          <a:xfrm>
            <a:off x="1317955" y="1433858"/>
            <a:ext cx="9642145" cy="744893"/>
          </a:xfrm>
          <a:prstGeom prst="rect">
            <a:avLst/>
          </a:prstGeom>
        </p:spPr>
        <p:txBody>
          <a:bodyPr anchor="b">
            <a:normAutofit/>
          </a:bodyPr>
          <a:lstStyle>
            <a:lvl1pPr algn="ctr">
              <a:defRPr sz="3600">
                <a:solidFill>
                  <a:schemeClr val="bg1"/>
                </a:solidFill>
              </a:defRPr>
            </a:lvl1pPr>
          </a:lstStyle>
          <a:p>
            <a:r>
              <a:rPr lang="es-ES"/>
              <a:t>Haga clic para título del patrón</a:t>
            </a:r>
            <a:endParaRPr lang="es-CO"/>
          </a:p>
        </p:txBody>
      </p:sp>
      <p:sp>
        <p:nvSpPr>
          <p:cNvPr id="15" name="Marcador de texto 2">
            <a:extLst>
              <a:ext uri="{FF2B5EF4-FFF2-40B4-BE49-F238E27FC236}">
                <a16:creationId xmlns:a16="http://schemas.microsoft.com/office/drawing/2014/main" id="{50671BE5-E0AA-40C6-877A-E2F0F1BACCE0}"/>
              </a:ext>
            </a:extLst>
          </p:cNvPr>
          <p:cNvSpPr>
            <a:spLocks noGrp="1"/>
          </p:cNvSpPr>
          <p:nvPr>
            <p:ph type="body" idx="1"/>
          </p:nvPr>
        </p:nvSpPr>
        <p:spPr>
          <a:xfrm>
            <a:off x="1317955" y="2384363"/>
            <a:ext cx="9642145" cy="1044637"/>
          </a:xfrm>
          <a:prstGeom prst="rect">
            <a:avLst/>
          </a:prstGeom>
        </p:spPr>
        <p:txBody>
          <a:bodyPr>
            <a:normAutofit/>
          </a:bodyPr>
          <a:lstStyle>
            <a:lvl1pPr marL="0" indent="0" algn="ctr">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pic>
        <p:nvPicPr>
          <p:cNvPr id="2" name="Imagen 1">
            <a:extLst>
              <a:ext uri="{FF2B5EF4-FFF2-40B4-BE49-F238E27FC236}">
                <a16:creationId xmlns:a16="http://schemas.microsoft.com/office/drawing/2014/main" id="{F975AD49-8C6D-0704-465E-E5DF79B9CB9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176401" y="5296823"/>
            <a:ext cx="3839198" cy="1265670"/>
          </a:xfrm>
          <a:prstGeom prst="rect">
            <a:avLst/>
          </a:prstGeom>
        </p:spPr>
      </p:pic>
    </p:spTree>
    <p:extLst>
      <p:ext uri="{BB962C8B-B14F-4D97-AF65-F5344CB8AC3E}">
        <p14:creationId xmlns:p14="http://schemas.microsoft.com/office/powerpoint/2010/main" val="34999328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
    <p:spTree>
      <p:nvGrpSpPr>
        <p:cNvPr id="1" name=""/>
        <p:cNvGrpSpPr/>
        <p:nvPr/>
      </p:nvGrpSpPr>
      <p:grpSpPr>
        <a:xfrm>
          <a:off x="0" y="0"/>
          <a:ext cx="0" cy="0"/>
          <a:chOff x="0" y="0"/>
          <a:chExt cx="0" cy="0"/>
        </a:xfrm>
      </p:grpSpPr>
      <p:sp>
        <p:nvSpPr>
          <p:cNvPr id="13" name="Rectángulo 12">
            <a:extLst>
              <a:ext uri="{FF2B5EF4-FFF2-40B4-BE49-F238E27FC236}">
                <a16:creationId xmlns:a16="http://schemas.microsoft.com/office/drawing/2014/main" id="{2387753A-BA67-4267-A5D4-7B4F51F0BB18}"/>
              </a:ext>
            </a:extLst>
          </p:cNvPr>
          <p:cNvSpPr/>
          <p:nvPr userDrawn="1"/>
        </p:nvSpPr>
        <p:spPr>
          <a:xfrm rot="16200000">
            <a:off x="2666999" y="-2675045"/>
            <a:ext cx="6858000" cy="12192000"/>
          </a:xfrm>
          <a:prstGeom prst="rect">
            <a:avLst/>
          </a:prstGeom>
          <a:gradFill flip="none" rotWithShape="1">
            <a:gsLst>
              <a:gs pos="0">
                <a:srgbClr val="0E4070"/>
              </a:gs>
              <a:gs pos="54000">
                <a:srgbClr val="035A93"/>
              </a:gs>
              <a:gs pos="100000">
                <a:srgbClr val="00609C"/>
              </a:gs>
            </a:gsLst>
            <a:lin ang="189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CO"/>
          </a:p>
        </p:txBody>
      </p:sp>
      <p:sp>
        <p:nvSpPr>
          <p:cNvPr id="20" name="CuadroTexto 19">
            <a:extLst>
              <a:ext uri="{FF2B5EF4-FFF2-40B4-BE49-F238E27FC236}">
                <a16:creationId xmlns:a16="http://schemas.microsoft.com/office/drawing/2014/main" id="{E3DA408A-41DA-4B31-A0FB-9865A119F43F}"/>
              </a:ext>
            </a:extLst>
          </p:cNvPr>
          <p:cNvSpPr txBox="1"/>
          <p:nvPr userDrawn="1"/>
        </p:nvSpPr>
        <p:spPr>
          <a:xfrm>
            <a:off x="3412353" y="5044979"/>
            <a:ext cx="1063402" cy="369332"/>
          </a:xfrm>
          <a:prstGeom prst="rect">
            <a:avLst/>
          </a:prstGeom>
          <a:noFill/>
        </p:spPr>
        <p:txBody>
          <a:bodyPr wrap="square" rtlCol="0">
            <a:spAutoFit/>
          </a:bodyPr>
          <a:lstStyle/>
          <a:p>
            <a:r>
              <a:rPr lang="es-CO" err="1">
                <a:solidFill>
                  <a:schemeClr val="bg1"/>
                </a:solidFill>
              </a:rPr>
              <a:t>Fogafín</a:t>
            </a:r>
            <a:r>
              <a:rPr lang="es-CO">
                <a:solidFill>
                  <a:schemeClr val="bg1"/>
                </a:solidFill>
              </a:rPr>
              <a:t> </a:t>
            </a:r>
          </a:p>
        </p:txBody>
      </p:sp>
      <p:sp>
        <p:nvSpPr>
          <p:cNvPr id="21" name="CuadroTexto 20">
            <a:extLst>
              <a:ext uri="{FF2B5EF4-FFF2-40B4-BE49-F238E27FC236}">
                <a16:creationId xmlns:a16="http://schemas.microsoft.com/office/drawing/2014/main" id="{20C01D7C-D87E-4D77-9217-12EDDEB64157}"/>
              </a:ext>
            </a:extLst>
          </p:cNvPr>
          <p:cNvSpPr txBox="1"/>
          <p:nvPr userDrawn="1"/>
        </p:nvSpPr>
        <p:spPr>
          <a:xfrm>
            <a:off x="5734303" y="5065089"/>
            <a:ext cx="1381246" cy="369332"/>
          </a:xfrm>
          <a:prstGeom prst="rect">
            <a:avLst/>
          </a:prstGeom>
          <a:noFill/>
        </p:spPr>
        <p:txBody>
          <a:bodyPr wrap="square" rtlCol="0">
            <a:spAutoFit/>
          </a:bodyPr>
          <a:lstStyle/>
          <a:p>
            <a:r>
              <a:rPr lang="es-CO">
                <a:solidFill>
                  <a:schemeClr val="bg1"/>
                </a:solidFill>
              </a:rPr>
              <a:t>@Fogafín </a:t>
            </a:r>
          </a:p>
        </p:txBody>
      </p:sp>
      <p:sp>
        <p:nvSpPr>
          <p:cNvPr id="22" name="CuadroTexto 21">
            <a:extLst>
              <a:ext uri="{FF2B5EF4-FFF2-40B4-BE49-F238E27FC236}">
                <a16:creationId xmlns:a16="http://schemas.microsoft.com/office/drawing/2014/main" id="{8CA2D820-34F9-4764-ADF7-A925558190E9}"/>
              </a:ext>
            </a:extLst>
          </p:cNvPr>
          <p:cNvSpPr txBox="1"/>
          <p:nvPr userDrawn="1"/>
        </p:nvSpPr>
        <p:spPr>
          <a:xfrm>
            <a:off x="8219078" y="5069851"/>
            <a:ext cx="1063402" cy="369332"/>
          </a:xfrm>
          <a:prstGeom prst="rect">
            <a:avLst/>
          </a:prstGeom>
          <a:noFill/>
        </p:spPr>
        <p:txBody>
          <a:bodyPr wrap="square" rtlCol="0">
            <a:spAutoFit/>
          </a:bodyPr>
          <a:lstStyle/>
          <a:p>
            <a:r>
              <a:rPr lang="es-CO" err="1">
                <a:solidFill>
                  <a:schemeClr val="bg1"/>
                </a:solidFill>
              </a:rPr>
              <a:t>Fogafín</a:t>
            </a:r>
            <a:r>
              <a:rPr lang="es-CO">
                <a:solidFill>
                  <a:schemeClr val="bg1"/>
                </a:solidFill>
              </a:rPr>
              <a:t> </a:t>
            </a:r>
          </a:p>
        </p:txBody>
      </p:sp>
      <p:cxnSp>
        <p:nvCxnSpPr>
          <p:cNvPr id="24" name="Conector recto 23">
            <a:extLst>
              <a:ext uri="{FF2B5EF4-FFF2-40B4-BE49-F238E27FC236}">
                <a16:creationId xmlns:a16="http://schemas.microsoft.com/office/drawing/2014/main" id="{168952F9-C9A8-43A6-BA2A-52B652ECAA4A}"/>
              </a:ext>
            </a:extLst>
          </p:cNvPr>
          <p:cNvCxnSpPr>
            <a:cxnSpLocks/>
          </p:cNvCxnSpPr>
          <p:nvPr userDrawn="1"/>
        </p:nvCxnSpPr>
        <p:spPr>
          <a:xfrm>
            <a:off x="846517" y="4807517"/>
            <a:ext cx="10405683"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CuadroTexto 28">
            <a:extLst>
              <a:ext uri="{FF2B5EF4-FFF2-40B4-BE49-F238E27FC236}">
                <a16:creationId xmlns:a16="http://schemas.microsoft.com/office/drawing/2014/main" id="{8A099655-4AEB-4D78-814B-A0A0862568AC}"/>
              </a:ext>
            </a:extLst>
          </p:cNvPr>
          <p:cNvSpPr txBox="1"/>
          <p:nvPr userDrawn="1"/>
        </p:nvSpPr>
        <p:spPr>
          <a:xfrm>
            <a:off x="3048000" y="5781701"/>
            <a:ext cx="6096000" cy="338554"/>
          </a:xfrm>
          <a:prstGeom prst="rect">
            <a:avLst/>
          </a:prstGeom>
          <a:noFill/>
        </p:spPr>
        <p:txBody>
          <a:bodyPr wrap="square">
            <a:spAutoFit/>
          </a:bodyPr>
          <a:lstStyle/>
          <a:p>
            <a:pPr algn="ctr"/>
            <a:r>
              <a:rPr lang="es-CO" sz="1600" b="0" i="0" spc="600">
                <a:solidFill>
                  <a:schemeClr val="bg1"/>
                </a:solidFill>
                <a:latin typeface="Montserrat Light" pitchFamily="2" charset="77"/>
              </a:rPr>
              <a:t>www.fogafin.gov.co/</a:t>
            </a:r>
          </a:p>
        </p:txBody>
      </p:sp>
      <p:pic>
        <p:nvPicPr>
          <p:cNvPr id="42" name="Gráfico 41">
            <a:extLst>
              <a:ext uri="{FF2B5EF4-FFF2-40B4-BE49-F238E27FC236}">
                <a16:creationId xmlns:a16="http://schemas.microsoft.com/office/drawing/2014/main" id="{A5113E68-E4D0-42A2-A506-A6D208222CBF}"/>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2900718" y="5021155"/>
            <a:ext cx="457200" cy="457200"/>
          </a:xfrm>
          <a:prstGeom prst="rect">
            <a:avLst/>
          </a:prstGeom>
        </p:spPr>
      </p:pic>
      <p:pic>
        <p:nvPicPr>
          <p:cNvPr id="44" name="Gráfico 43">
            <a:extLst>
              <a:ext uri="{FF2B5EF4-FFF2-40B4-BE49-F238E27FC236}">
                <a16:creationId xmlns:a16="http://schemas.microsoft.com/office/drawing/2014/main" id="{46BD6028-AC36-427D-8784-A694304580FA}"/>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257875" y="5047304"/>
            <a:ext cx="457200" cy="457200"/>
          </a:xfrm>
          <a:prstGeom prst="rect">
            <a:avLst/>
          </a:prstGeom>
        </p:spPr>
      </p:pic>
      <p:pic>
        <p:nvPicPr>
          <p:cNvPr id="46" name="Gráfico 45">
            <a:extLst>
              <a:ext uri="{FF2B5EF4-FFF2-40B4-BE49-F238E27FC236}">
                <a16:creationId xmlns:a16="http://schemas.microsoft.com/office/drawing/2014/main" id="{81AAEB1A-7AA6-4E40-99F1-9B3DE4ED8E32}"/>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7716247" y="5021155"/>
            <a:ext cx="457200" cy="457200"/>
          </a:xfrm>
          <a:prstGeom prst="rect">
            <a:avLst/>
          </a:prstGeom>
        </p:spPr>
      </p:pic>
      <p:sp>
        <p:nvSpPr>
          <p:cNvPr id="18" name="Rectángulo: esquinas redondeadas 17">
            <a:extLst>
              <a:ext uri="{FF2B5EF4-FFF2-40B4-BE49-F238E27FC236}">
                <a16:creationId xmlns:a16="http://schemas.microsoft.com/office/drawing/2014/main" id="{26167617-BF56-484D-93E9-09E9035067E1}"/>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2" name="Imagen 1">
            <a:extLst>
              <a:ext uri="{FF2B5EF4-FFF2-40B4-BE49-F238E27FC236}">
                <a16:creationId xmlns:a16="http://schemas.microsoft.com/office/drawing/2014/main" id="{320AF927-3EAE-E8C7-281D-B6BC31D5D04A}"/>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103557" y="331109"/>
            <a:ext cx="3984882" cy="1313698"/>
          </a:xfrm>
          <a:prstGeom prst="rect">
            <a:avLst/>
          </a:prstGeom>
        </p:spPr>
      </p:pic>
    </p:spTree>
    <p:extLst>
      <p:ext uri="{BB962C8B-B14F-4D97-AF65-F5344CB8AC3E}">
        <p14:creationId xmlns:p14="http://schemas.microsoft.com/office/powerpoint/2010/main" val="36091748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15">
    <p:spTree>
      <p:nvGrpSpPr>
        <p:cNvPr id="1" name=""/>
        <p:cNvGrpSpPr/>
        <p:nvPr/>
      </p:nvGrpSpPr>
      <p:grpSpPr>
        <a:xfrm>
          <a:off x="0" y="0"/>
          <a:ext cx="0" cy="0"/>
          <a:chOff x="0" y="0"/>
          <a:chExt cx="0" cy="0"/>
        </a:xfrm>
      </p:grpSpPr>
      <p:pic>
        <p:nvPicPr>
          <p:cNvPr id="15" name="Gráfico 14">
            <a:extLst>
              <a:ext uri="{FF2B5EF4-FFF2-40B4-BE49-F238E27FC236}">
                <a16:creationId xmlns:a16="http://schemas.microsoft.com/office/drawing/2014/main" id="{BD8DADBA-BB24-425F-9D70-41356A04431D}"/>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0" y="4877"/>
            <a:ext cx="12192000" cy="6848246"/>
          </a:xfrm>
          <a:prstGeom prst="rect">
            <a:avLst/>
          </a:prstGeom>
        </p:spPr>
      </p:pic>
      <p:sp>
        <p:nvSpPr>
          <p:cNvPr id="16" name="Rectángulo: esquinas redondeadas 15">
            <a:extLst>
              <a:ext uri="{FF2B5EF4-FFF2-40B4-BE49-F238E27FC236}">
                <a16:creationId xmlns:a16="http://schemas.microsoft.com/office/drawing/2014/main" id="{2712344B-4A22-4CE3-8920-66414F34C28B}"/>
              </a:ext>
            </a:extLst>
          </p:cNvPr>
          <p:cNvSpPr/>
          <p:nvPr userDrawn="1"/>
        </p:nvSpPr>
        <p:spPr>
          <a:xfrm>
            <a:off x="1417089" y="1318486"/>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9" name="Rectángulo: esquinas redondeadas 18">
            <a:extLst>
              <a:ext uri="{FF2B5EF4-FFF2-40B4-BE49-F238E27FC236}">
                <a16:creationId xmlns:a16="http://schemas.microsoft.com/office/drawing/2014/main" id="{7E4DC854-7FDF-4DDF-9A1A-28C04F90FBAA}"/>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8" name="Rectángulo: esquinas redondeadas 17">
            <a:extLst>
              <a:ext uri="{FF2B5EF4-FFF2-40B4-BE49-F238E27FC236}">
                <a16:creationId xmlns:a16="http://schemas.microsoft.com/office/drawing/2014/main" id="{EA01308B-8A8C-48CA-A8EE-9DA34054D1A5}"/>
              </a:ext>
            </a:extLst>
          </p:cNvPr>
          <p:cNvSpPr/>
          <p:nvPr userDrawn="1"/>
        </p:nvSpPr>
        <p:spPr>
          <a:xfrm>
            <a:off x="3866673" y="1318486"/>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0" name="Rectángulo: esquinas redondeadas 19">
            <a:extLst>
              <a:ext uri="{FF2B5EF4-FFF2-40B4-BE49-F238E27FC236}">
                <a16:creationId xmlns:a16="http://schemas.microsoft.com/office/drawing/2014/main" id="{7EE23204-9317-45C4-AF7E-A39C39CE9740}"/>
              </a:ext>
            </a:extLst>
          </p:cNvPr>
          <p:cNvSpPr/>
          <p:nvPr userDrawn="1"/>
        </p:nvSpPr>
        <p:spPr>
          <a:xfrm>
            <a:off x="6316257" y="1318486"/>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 name="Rectángulo: esquinas redondeadas 21">
            <a:extLst>
              <a:ext uri="{FF2B5EF4-FFF2-40B4-BE49-F238E27FC236}">
                <a16:creationId xmlns:a16="http://schemas.microsoft.com/office/drawing/2014/main" id="{C004951D-C772-4D1D-8A3D-D9CC87418619}"/>
              </a:ext>
            </a:extLst>
          </p:cNvPr>
          <p:cNvSpPr/>
          <p:nvPr userDrawn="1"/>
        </p:nvSpPr>
        <p:spPr>
          <a:xfrm>
            <a:off x="8765841" y="1318486"/>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3" name="Rectángulo: esquinas redondeadas 22">
            <a:extLst>
              <a:ext uri="{FF2B5EF4-FFF2-40B4-BE49-F238E27FC236}">
                <a16:creationId xmlns:a16="http://schemas.microsoft.com/office/drawing/2014/main" id="{A2B83F21-B473-4A79-9F77-76FE769FCDBD}"/>
              </a:ext>
            </a:extLst>
          </p:cNvPr>
          <p:cNvSpPr/>
          <p:nvPr userDrawn="1"/>
        </p:nvSpPr>
        <p:spPr>
          <a:xfrm>
            <a:off x="1417089" y="3604472"/>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4" name="Rectángulo: esquinas redondeadas 23">
            <a:extLst>
              <a:ext uri="{FF2B5EF4-FFF2-40B4-BE49-F238E27FC236}">
                <a16:creationId xmlns:a16="http://schemas.microsoft.com/office/drawing/2014/main" id="{E78CA8FE-2573-4118-B665-22BDED606559}"/>
              </a:ext>
            </a:extLst>
          </p:cNvPr>
          <p:cNvSpPr/>
          <p:nvPr userDrawn="1"/>
        </p:nvSpPr>
        <p:spPr>
          <a:xfrm>
            <a:off x="3875064" y="3604472"/>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5" name="Rectángulo: esquinas redondeadas 24">
            <a:extLst>
              <a:ext uri="{FF2B5EF4-FFF2-40B4-BE49-F238E27FC236}">
                <a16:creationId xmlns:a16="http://schemas.microsoft.com/office/drawing/2014/main" id="{DF9D30C4-8A70-41A2-BF59-B45D9B081D1D}"/>
              </a:ext>
            </a:extLst>
          </p:cNvPr>
          <p:cNvSpPr/>
          <p:nvPr userDrawn="1"/>
        </p:nvSpPr>
        <p:spPr>
          <a:xfrm>
            <a:off x="6333039" y="3604472"/>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6" name="Rectángulo: esquinas redondeadas 25">
            <a:extLst>
              <a:ext uri="{FF2B5EF4-FFF2-40B4-BE49-F238E27FC236}">
                <a16:creationId xmlns:a16="http://schemas.microsoft.com/office/drawing/2014/main" id="{6A07AE2E-DE43-4176-A590-794D3623B31B}"/>
              </a:ext>
            </a:extLst>
          </p:cNvPr>
          <p:cNvSpPr/>
          <p:nvPr userDrawn="1"/>
        </p:nvSpPr>
        <p:spPr>
          <a:xfrm>
            <a:off x="8791014" y="3604472"/>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7" name="Marcador de texto 2">
            <a:extLst>
              <a:ext uri="{FF2B5EF4-FFF2-40B4-BE49-F238E27FC236}">
                <a16:creationId xmlns:a16="http://schemas.microsoft.com/office/drawing/2014/main" id="{DE0F5349-59E9-4F90-8CD3-1570EE56A191}"/>
              </a:ext>
            </a:extLst>
          </p:cNvPr>
          <p:cNvSpPr>
            <a:spLocks noGrp="1"/>
          </p:cNvSpPr>
          <p:nvPr>
            <p:ph type="body" idx="13" hasCustomPrompt="1"/>
          </p:nvPr>
        </p:nvSpPr>
        <p:spPr>
          <a:xfrm>
            <a:off x="1566362" y="2004984"/>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28" name="Marcador de texto 2">
            <a:extLst>
              <a:ext uri="{FF2B5EF4-FFF2-40B4-BE49-F238E27FC236}">
                <a16:creationId xmlns:a16="http://schemas.microsoft.com/office/drawing/2014/main" id="{0C4C4046-CCBC-40EC-BA7A-F3F4C7923EA4}"/>
              </a:ext>
            </a:extLst>
          </p:cNvPr>
          <p:cNvSpPr>
            <a:spLocks noGrp="1"/>
          </p:cNvSpPr>
          <p:nvPr>
            <p:ph type="body" idx="16" hasCustomPrompt="1"/>
          </p:nvPr>
        </p:nvSpPr>
        <p:spPr>
          <a:xfrm>
            <a:off x="1562759" y="1658940"/>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29" name="Marcador de texto 2">
            <a:extLst>
              <a:ext uri="{FF2B5EF4-FFF2-40B4-BE49-F238E27FC236}">
                <a16:creationId xmlns:a16="http://schemas.microsoft.com/office/drawing/2014/main" id="{87391FA1-2AD0-42F6-AAB0-F1D2BEBE2EFA}"/>
              </a:ext>
            </a:extLst>
          </p:cNvPr>
          <p:cNvSpPr>
            <a:spLocks noGrp="1"/>
          </p:cNvSpPr>
          <p:nvPr>
            <p:ph type="body" idx="17" hasCustomPrompt="1"/>
          </p:nvPr>
        </p:nvSpPr>
        <p:spPr>
          <a:xfrm>
            <a:off x="4015946" y="2004984"/>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0" name="Marcador de texto 2">
            <a:extLst>
              <a:ext uri="{FF2B5EF4-FFF2-40B4-BE49-F238E27FC236}">
                <a16:creationId xmlns:a16="http://schemas.microsoft.com/office/drawing/2014/main" id="{2DD4F4EF-785C-46A4-BF63-3E6D591DD436}"/>
              </a:ext>
            </a:extLst>
          </p:cNvPr>
          <p:cNvSpPr>
            <a:spLocks noGrp="1"/>
          </p:cNvSpPr>
          <p:nvPr>
            <p:ph type="body" idx="18" hasCustomPrompt="1"/>
          </p:nvPr>
        </p:nvSpPr>
        <p:spPr>
          <a:xfrm>
            <a:off x="4012343" y="1658940"/>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1" name="Marcador de texto 2">
            <a:extLst>
              <a:ext uri="{FF2B5EF4-FFF2-40B4-BE49-F238E27FC236}">
                <a16:creationId xmlns:a16="http://schemas.microsoft.com/office/drawing/2014/main" id="{3F5BC845-606C-48B3-BE60-6B7868334BE0}"/>
              </a:ext>
            </a:extLst>
          </p:cNvPr>
          <p:cNvSpPr>
            <a:spLocks noGrp="1"/>
          </p:cNvSpPr>
          <p:nvPr>
            <p:ph type="body" idx="19" hasCustomPrompt="1"/>
          </p:nvPr>
        </p:nvSpPr>
        <p:spPr>
          <a:xfrm>
            <a:off x="6455572" y="2004984"/>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2" name="Marcador de texto 2">
            <a:extLst>
              <a:ext uri="{FF2B5EF4-FFF2-40B4-BE49-F238E27FC236}">
                <a16:creationId xmlns:a16="http://schemas.microsoft.com/office/drawing/2014/main" id="{3E502A8E-7D18-47DD-859A-F03E61FD6174}"/>
              </a:ext>
            </a:extLst>
          </p:cNvPr>
          <p:cNvSpPr>
            <a:spLocks noGrp="1"/>
          </p:cNvSpPr>
          <p:nvPr>
            <p:ph type="body" idx="20" hasCustomPrompt="1"/>
          </p:nvPr>
        </p:nvSpPr>
        <p:spPr>
          <a:xfrm>
            <a:off x="6451969" y="1658940"/>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3" name="Marcador de texto 2">
            <a:extLst>
              <a:ext uri="{FF2B5EF4-FFF2-40B4-BE49-F238E27FC236}">
                <a16:creationId xmlns:a16="http://schemas.microsoft.com/office/drawing/2014/main" id="{1D2B6D06-37FB-4BC8-B372-2D392F902E44}"/>
              </a:ext>
            </a:extLst>
          </p:cNvPr>
          <p:cNvSpPr>
            <a:spLocks noGrp="1"/>
          </p:cNvSpPr>
          <p:nvPr>
            <p:ph type="body" idx="21" hasCustomPrompt="1"/>
          </p:nvPr>
        </p:nvSpPr>
        <p:spPr>
          <a:xfrm>
            <a:off x="8906151" y="2004352"/>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4" name="Marcador de texto 2">
            <a:extLst>
              <a:ext uri="{FF2B5EF4-FFF2-40B4-BE49-F238E27FC236}">
                <a16:creationId xmlns:a16="http://schemas.microsoft.com/office/drawing/2014/main" id="{6442DE17-D70B-452E-AEAD-997203C1BF8F}"/>
              </a:ext>
            </a:extLst>
          </p:cNvPr>
          <p:cNvSpPr>
            <a:spLocks noGrp="1"/>
          </p:cNvSpPr>
          <p:nvPr>
            <p:ph type="body" idx="22" hasCustomPrompt="1"/>
          </p:nvPr>
        </p:nvSpPr>
        <p:spPr>
          <a:xfrm>
            <a:off x="8902548" y="1658308"/>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5" name="Marcador de texto 2">
            <a:extLst>
              <a:ext uri="{FF2B5EF4-FFF2-40B4-BE49-F238E27FC236}">
                <a16:creationId xmlns:a16="http://schemas.microsoft.com/office/drawing/2014/main" id="{0FEDB160-2BD2-4FE7-91D3-B425BEADD2FB}"/>
              </a:ext>
            </a:extLst>
          </p:cNvPr>
          <p:cNvSpPr>
            <a:spLocks noGrp="1"/>
          </p:cNvSpPr>
          <p:nvPr>
            <p:ph type="body" idx="23" hasCustomPrompt="1"/>
          </p:nvPr>
        </p:nvSpPr>
        <p:spPr>
          <a:xfrm>
            <a:off x="1552206" y="4312530"/>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6" name="Marcador de texto 2">
            <a:extLst>
              <a:ext uri="{FF2B5EF4-FFF2-40B4-BE49-F238E27FC236}">
                <a16:creationId xmlns:a16="http://schemas.microsoft.com/office/drawing/2014/main" id="{7113E951-41A4-48EE-875E-C6F0EADED11B}"/>
              </a:ext>
            </a:extLst>
          </p:cNvPr>
          <p:cNvSpPr>
            <a:spLocks noGrp="1"/>
          </p:cNvSpPr>
          <p:nvPr>
            <p:ph type="body" idx="24" hasCustomPrompt="1"/>
          </p:nvPr>
        </p:nvSpPr>
        <p:spPr>
          <a:xfrm>
            <a:off x="1548603" y="3966486"/>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7" name="Marcador de texto 2">
            <a:extLst>
              <a:ext uri="{FF2B5EF4-FFF2-40B4-BE49-F238E27FC236}">
                <a16:creationId xmlns:a16="http://schemas.microsoft.com/office/drawing/2014/main" id="{561342A7-812F-4CB5-8697-C1A844527C33}"/>
              </a:ext>
            </a:extLst>
          </p:cNvPr>
          <p:cNvSpPr>
            <a:spLocks noGrp="1"/>
          </p:cNvSpPr>
          <p:nvPr>
            <p:ph type="body" idx="25" hasCustomPrompt="1"/>
          </p:nvPr>
        </p:nvSpPr>
        <p:spPr>
          <a:xfrm>
            <a:off x="4015946" y="4312530"/>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8" name="Marcador de texto 2">
            <a:extLst>
              <a:ext uri="{FF2B5EF4-FFF2-40B4-BE49-F238E27FC236}">
                <a16:creationId xmlns:a16="http://schemas.microsoft.com/office/drawing/2014/main" id="{05725989-5753-424C-BE37-16363709B9BC}"/>
              </a:ext>
            </a:extLst>
          </p:cNvPr>
          <p:cNvSpPr>
            <a:spLocks noGrp="1"/>
          </p:cNvSpPr>
          <p:nvPr>
            <p:ph type="body" idx="26" hasCustomPrompt="1"/>
          </p:nvPr>
        </p:nvSpPr>
        <p:spPr>
          <a:xfrm>
            <a:off x="4012343" y="3966486"/>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9" name="Marcador de texto 2">
            <a:extLst>
              <a:ext uri="{FF2B5EF4-FFF2-40B4-BE49-F238E27FC236}">
                <a16:creationId xmlns:a16="http://schemas.microsoft.com/office/drawing/2014/main" id="{FAC33521-FAB9-4CF0-A420-B05324255D72}"/>
              </a:ext>
            </a:extLst>
          </p:cNvPr>
          <p:cNvSpPr>
            <a:spLocks noGrp="1"/>
          </p:cNvSpPr>
          <p:nvPr>
            <p:ph type="body" idx="27" hasCustomPrompt="1"/>
          </p:nvPr>
        </p:nvSpPr>
        <p:spPr>
          <a:xfrm>
            <a:off x="6468747" y="4297849"/>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40" name="Marcador de texto 2">
            <a:extLst>
              <a:ext uri="{FF2B5EF4-FFF2-40B4-BE49-F238E27FC236}">
                <a16:creationId xmlns:a16="http://schemas.microsoft.com/office/drawing/2014/main" id="{188CCABF-559C-4A8D-89F2-B8EF85B3931E}"/>
              </a:ext>
            </a:extLst>
          </p:cNvPr>
          <p:cNvSpPr>
            <a:spLocks noGrp="1"/>
          </p:cNvSpPr>
          <p:nvPr>
            <p:ph type="body" idx="28" hasCustomPrompt="1"/>
          </p:nvPr>
        </p:nvSpPr>
        <p:spPr>
          <a:xfrm>
            <a:off x="6465144" y="3951805"/>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41" name="Marcador de texto 2">
            <a:extLst>
              <a:ext uri="{FF2B5EF4-FFF2-40B4-BE49-F238E27FC236}">
                <a16:creationId xmlns:a16="http://schemas.microsoft.com/office/drawing/2014/main" id="{75401997-D776-445F-BC86-898D6C59DDD0}"/>
              </a:ext>
            </a:extLst>
          </p:cNvPr>
          <p:cNvSpPr>
            <a:spLocks noGrp="1"/>
          </p:cNvSpPr>
          <p:nvPr>
            <p:ph type="body" idx="29" hasCustomPrompt="1"/>
          </p:nvPr>
        </p:nvSpPr>
        <p:spPr>
          <a:xfrm>
            <a:off x="8931318" y="4312530"/>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42" name="Marcador de texto 2">
            <a:extLst>
              <a:ext uri="{FF2B5EF4-FFF2-40B4-BE49-F238E27FC236}">
                <a16:creationId xmlns:a16="http://schemas.microsoft.com/office/drawing/2014/main" id="{98E093A0-D535-4DE9-8F2C-1586DBC36092}"/>
              </a:ext>
            </a:extLst>
          </p:cNvPr>
          <p:cNvSpPr>
            <a:spLocks noGrp="1"/>
          </p:cNvSpPr>
          <p:nvPr>
            <p:ph type="body" idx="30" hasCustomPrompt="1"/>
          </p:nvPr>
        </p:nvSpPr>
        <p:spPr>
          <a:xfrm>
            <a:off x="8927715" y="3966486"/>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43" name="Título 1">
            <a:extLst>
              <a:ext uri="{FF2B5EF4-FFF2-40B4-BE49-F238E27FC236}">
                <a16:creationId xmlns:a16="http://schemas.microsoft.com/office/drawing/2014/main" id="{EADB8A82-6930-402E-8A18-7E96934438BD}"/>
              </a:ext>
            </a:extLst>
          </p:cNvPr>
          <p:cNvSpPr>
            <a:spLocks noGrp="1"/>
          </p:cNvSpPr>
          <p:nvPr>
            <p:ph type="title" hasCustomPrompt="1"/>
          </p:nvPr>
        </p:nvSpPr>
        <p:spPr>
          <a:xfrm>
            <a:off x="1039583" y="523835"/>
            <a:ext cx="10112831" cy="455325"/>
          </a:xfrm>
          <a:prstGeom prst="rect">
            <a:avLst/>
          </a:prstGeom>
        </p:spPr>
        <p:txBody>
          <a:bodyPr anchor="b">
            <a:normAutofit/>
          </a:bodyPr>
          <a:lstStyle>
            <a:lvl1pPr algn="ctr">
              <a:defRPr sz="2800">
                <a:solidFill>
                  <a:srgbClr val="B28A3F"/>
                </a:solidFill>
              </a:defRPr>
            </a:lvl1pPr>
          </a:lstStyle>
          <a:p>
            <a:r>
              <a:rPr lang="es-ES"/>
              <a:t>Haga clic para título del patrón</a:t>
            </a:r>
            <a:endParaRPr lang="es-CO"/>
          </a:p>
        </p:txBody>
      </p:sp>
      <p:pic>
        <p:nvPicPr>
          <p:cNvPr id="2" name="Imagen 1">
            <a:extLst>
              <a:ext uri="{FF2B5EF4-FFF2-40B4-BE49-F238E27FC236}">
                <a16:creationId xmlns:a16="http://schemas.microsoft.com/office/drawing/2014/main" id="{F81298A5-A934-6254-96AB-AD12CCF32F3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18244850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15">
    <p:spTree>
      <p:nvGrpSpPr>
        <p:cNvPr id="1" name=""/>
        <p:cNvGrpSpPr/>
        <p:nvPr/>
      </p:nvGrpSpPr>
      <p:grpSpPr>
        <a:xfrm>
          <a:off x="0" y="0"/>
          <a:ext cx="0" cy="0"/>
          <a:chOff x="0" y="0"/>
          <a:chExt cx="0" cy="0"/>
        </a:xfrm>
      </p:grpSpPr>
      <p:pic>
        <p:nvPicPr>
          <p:cNvPr id="15" name="Gráfico 14">
            <a:extLst>
              <a:ext uri="{FF2B5EF4-FFF2-40B4-BE49-F238E27FC236}">
                <a16:creationId xmlns:a16="http://schemas.microsoft.com/office/drawing/2014/main" id="{BD8DADBA-BB24-425F-9D70-41356A04431D}"/>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0" y="4877"/>
            <a:ext cx="12192000" cy="6848246"/>
          </a:xfrm>
          <a:prstGeom prst="rect">
            <a:avLst/>
          </a:prstGeom>
        </p:spPr>
      </p:pic>
      <p:sp>
        <p:nvSpPr>
          <p:cNvPr id="16" name="Rectángulo: esquinas redondeadas 15">
            <a:extLst>
              <a:ext uri="{FF2B5EF4-FFF2-40B4-BE49-F238E27FC236}">
                <a16:creationId xmlns:a16="http://schemas.microsoft.com/office/drawing/2014/main" id="{2712344B-4A22-4CE3-8920-66414F34C28B}"/>
              </a:ext>
            </a:extLst>
          </p:cNvPr>
          <p:cNvSpPr/>
          <p:nvPr userDrawn="1"/>
        </p:nvSpPr>
        <p:spPr>
          <a:xfrm>
            <a:off x="1417089" y="1318486"/>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9" name="Rectángulo: esquinas redondeadas 18">
            <a:extLst>
              <a:ext uri="{FF2B5EF4-FFF2-40B4-BE49-F238E27FC236}">
                <a16:creationId xmlns:a16="http://schemas.microsoft.com/office/drawing/2014/main" id="{7E4DC854-7FDF-4DDF-9A1A-28C04F90FBAA}"/>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8" name="Rectángulo: esquinas redondeadas 17">
            <a:extLst>
              <a:ext uri="{FF2B5EF4-FFF2-40B4-BE49-F238E27FC236}">
                <a16:creationId xmlns:a16="http://schemas.microsoft.com/office/drawing/2014/main" id="{EA01308B-8A8C-48CA-A8EE-9DA34054D1A5}"/>
              </a:ext>
            </a:extLst>
          </p:cNvPr>
          <p:cNvSpPr/>
          <p:nvPr userDrawn="1"/>
        </p:nvSpPr>
        <p:spPr>
          <a:xfrm>
            <a:off x="3866673" y="1318486"/>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0" name="Rectángulo: esquinas redondeadas 19">
            <a:extLst>
              <a:ext uri="{FF2B5EF4-FFF2-40B4-BE49-F238E27FC236}">
                <a16:creationId xmlns:a16="http://schemas.microsoft.com/office/drawing/2014/main" id="{7EE23204-9317-45C4-AF7E-A39C39CE9740}"/>
              </a:ext>
            </a:extLst>
          </p:cNvPr>
          <p:cNvSpPr/>
          <p:nvPr userDrawn="1"/>
        </p:nvSpPr>
        <p:spPr>
          <a:xfrm>
            <a:off x="6316257" y="1318486"/>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 name="Rectángulo: esquinas redondeadas 21">
            <a:extLst>
              <a:ext uri="{FF2B5EF4-FFF2-40B4-BE49-F238E27FC236}">
                <a16:creationId xmlns:a16="http://schemas.microsoft.com/office/drawing/2014/main" id="{C004951D-C772-4D1D-8A3D-D9CC87418619}"/>
              </a:ext>
            </a:extLst>
          </p:cNvPr>
          <p:cNvSpPr/>
          <p:nvPr userDrawn="1"/>
        </p:nvSpPr>
        <p:spPr>
          <a:xfrm>
            <a:off x="8765841" y="1318486"/>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3" name="Rectángulo: esquinas redondeadas 22">
            <a:extLst>
              <a:ext uri="{FF2B5EF4-FFF2-40B4-BE49-F238E27FC236}">
                <a16:creationId xmlns:a16="http://schemas.microsoft.com/office/drawing/2014/main" id="{A2B83F21-B473-4A79-9F77-76FE769FCDBD}"/>
              </a:ext>
            </a:extLst>
          </p:cNvPr>
          <p:cNvSpPr/>
          <p:nvPr userDrawn="1"/>
        </p:nvSpPr>
        <p:spPr>
          <a:xfrm>
            <a:off x="1417089" y="3604472"/>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4" name="Rectángulo: esquinas redondeadas 23">
            <a:extLst>
              <a:ext uri="{FF2B5EF4-FFF2-40B4-BE49-F238E27FC236}">
                <a16:creationId xmlns:a16="http://schemas.microsoft.com/office/drawing/2014/main" id="{E78CA8FE-2573-4118-B665-22BDED606559}"/>
              </a:ext>
            </a:extLst>
          </p:cNvPr>
          <p:cNvSpPr/>
          <p:nvPr userDrawn="1"/>
        </p:nvSpPr>
        <p:spPr>
          <a:xfrm>
            <a:off x="3875064" y="3604472"/>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5" name="Rectángulo: esquinas redondeadas 24">
            <a:extLst>
              <a:ext uri="{FF2B5EF4-FFF2-40B4-BE49-F238E27FC236}">
                <a16:creationId xmlns:a16="http://schemas.microsoft.com/office/drawing/2014/main" id="{DF9D30C4-8A70-41A2-BF59-B45D9B081D1D}"/>
              </a:ext>
            </a:extLst>
          </p:cNvPr>
          <p:cNvSpPr/>
          <p:nvPr userDrawn="1"/>
        </p:nvSpPr>
        <p:spPr>
          <a:xfrm>
            <a:off x="6333039" y="3604472"/>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6" name="Rectángulo: esquinas redondeadas 25">
            <a:extLst>
              <a:ext uri="{FF2B5EF4-FFF2-40B4-BE49-F238E27FC236}">
                <a16:creationId xmlns:a16="http://schemas.microsoft.com/office/drawing/2014/main" id="{6A07AE2E-DE43-4176-A590-794D3623B31B}"/>
              </a:ext>
            </a:extLst>
          </p:cNvPr>
          <p:cNvSpPr/>
          <p:nvPr userDrawn="1"/>
        </p:nvSpPr>
        <p:spPr>
          <a:xfrm>
            <a:off x="8791014" y="3604472"/>
            <a:ext cx="1971414" cy="1919664"/>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7" name="Marcador de texto 2">
            <a:extLst>
              <a:ext uri="{FF2B5EF4-FFF2-40B4-BE49-F238E27FC236}">
                <a16:creationId xmlns:a16="http://schemas.microsoft.com/office/drawing/2014/main" id="{DE0F5349-59E9-4F90-8CD3-1570EE56A191}"/>
              </a:ext>
            </a:extLst>
          </p:cNvPr>
          <p:cNvSpPr>
            <a:spLocks noGrp="1"/>
          </p:cNvSpPr>
          <p:nvPr>
            <p:ph type="body" idx="13" hasCustomPrompt="1"/>
          </p:nvPr>
        </p:nvSpPr>
        <p:spPr>
          <a:xfrm>
            <a:off x="1566362" y="2004984"/>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28" name="Marcador de texto 2">
            <a:extLst>
              <a:ext uri="{FF2B5EF4-FFF2-40B4-BE49-F238E27FC236}">
                <a16:creationId xmlns:a16="http://schemas.microsoft.com/office/drawing/2014/main" id="{0C4C4046-CCBC-40EC-BA7A-F3F4C7923EA4}"/>
              </a:ext>
            </a:extLst>
          </p:cNvPr>
          <p:cNvSpPr>
            <a:spLocks noGrp="1"/>
          </p:cNvSpPr>
          <p:nvPr>
            <p:ph type="body" idx="16" hasCustomPrompt="1"/>
          </p:nvPr>
        </p:nvSpPr>
        <p:spPr>
          <a:xfrm>
            <a:off x="1562759" y="1658940"/>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29" name="Marcador de texto 2">
            <a:extLst>
              <a:ext uri="{FF2B5EF4-FFF2-40B4-BE49-F238E27FC236}">
                <a16:creationId xmlns:a16="http://schemas.microsoft.com/office/drawing/2014/main" id="{87391FA1-2AD0-42F6-AAB0-F1D2BEBE2EFA}"/>
              </a:ext>
            </a:extLst>
          </p:cNvPr>
          <p:cNvSpPr>
            <a:spLocks noGrp="1"/>
          </p:cNvSpPr>
          <p:nvPr>
            <p:ph type="body" idx="17" hasCustomPrompt="1"/>
          </p:nvPr>
        </p:nvSpPr>
        <p:spPr>
          <a:xfrm>
            <a:off x="4015946" y="2004984"/>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0" name="Marcador de texto 2">
            <a:extLst>
              <a:ext uri="{FF2B5EF4-FFF2-40B4-BE49-F238E27FC236}">
                <a16:creationId xmlns:a16="http://schemas.microsoft.com/office/drawing/2014/main" id="{2DD4F4EF-785C-46A4-BF63-3E6D591DD436}"/>
              </a:ext>
            </a:extLst>
          </p:cNvPr>
          <p:cNvSpPr>
            <a:spLocks noGrp="1"/>
          </p:cNvSpPr>
          <p:nvPr>
            <p:ph type="body" idx="18" hasCustomPrompt="1"/>
          </p:nvPr>
        </p:nvSpPr>
        <p:spPr>
          <a:xfrm>
            <a:off x="4012343" y="1658940"/>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1" name="Marcador de texto 2">
            <a:extLst>
              <a:ext uri="{FF2B5EF4-FFF2-40B4-BE49-F238E27FC236}">
                <a16:creationId xmlns:a16="http://schemas.microsoft.com/office/drawing/2014/main" id="{3F5BC845-606C-48B3-BE60-6B7868334BE0}"/>
              </a:ext>
            </a:extLst>
          </p:cNvPr>
          <p:cNvSpPr>
            <a:spLocks noGrp="1"/>
          </p:cNvSpPr>
          <p:nvPr>
            <p:ph type="body" idx="19" hasCustomPrompt="1"/>
          </p:nvPr>
        </p:nvSpPr>
        <p:spPr>
          <a:xfrm>
            <a:off x="6455572" y="2004984"/>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2" name="Marcador de texto 2">
            <a:extLst>
              <a:ext uri="{FF2B5EF4-FFF2-40B4-BE49-F238E27FC236}">
                <a16:creationId xmlns:a16="http://schemas.microsoft.com/office/drawing/2014/main" id="{3E502A8E-7D18-47DD-859A-F03E61FD6174}"/>
              </a:ext>
            </a:extLst>
          </p:cNvPr>
          <p:cNvSpPr>
            <a:spLocks noGrp="1"/>
          </p:cNvSpPr>
          <p:nvPr>
            <p:ph type="body" idx="20" hasCustomPrompt="1"/>
          </p:nvPr>
        </p:nvSpPr>
        <p:spPr>
          <a:xfrm>
            <a:off x="6451969" y="1658940"/>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3" name="Marcador de texto 2">
            <a:extLst>
              <a:ext uri="{FF2B5EF4-FFF2-40B4-BE49-F238E27FC236}">
                <a16:creationId xmlns:a16="http://schemas.microsoft.com/office/drawing/2014/main" id="{1D2B6D06-37FB-4BC8-B372-2D392F902E44}"/>
              </a:ext>
            </a:extLst>
          </p:cNvPr>
          <p:cNvSpPr>
            <a:spLocks noGrp="1"/>
          </p:cNvSpPr>
          <p:nvPr>
            <p:ph type="body" idx="21" hasCustomPrompt="1"/>
          </p:nvPr>
        </p:nvSpPr>
        <p:spPr>
          <a:xfrm>
            <a:off x="8906151" y="2004352"/>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4" name="Marcador de texto 2">
            <a:extLst>
              <a:ext uri="{FF2B5EF4-FFF2-40B4-BE49-F238E27FC236}">
                <a16:creationId xmlns:a16="http://schemas.microsoft.com/office/drawing/2014/main" id="{6442DE17-D70B-452E-AEAD-997203C1BF8F}"/>
              </a:ext>
            </a:extLst>
          </p:cNvPr>
          <p:cNvSpPr>
            <a:spLocks noGrp="1"/>
          </p:cNvSpPr>
          <p:nvPr>
            <p:ph type="body" idx="22" hasCustomPrompt="1"/>
          </p:nvPr>
        </p:nvSpPr>
        <p:spPr>
          <a:xfrm>
            <a:off x="8902548" y="1658308"/>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5" name="Marcador de texto 2">
            <a:extLst>
              <a:ext uri="{FF2B5EF4-FFF2-40B4-BE49-F238E27FC236}">
                <a16:creationId xmlns:a16="http://schemas.microsoft.com/office/drawing/2014/main" id="{0FEDB160-2BD2-4FE7-91D3-B425BEADD2FB}"/>
              </a:ext>
            </a:extLst>
          </p:cNvPr>
          <p:cNvSpPr>
            <a:spLocks noGrp="1"/>
          </p:cNvSpPr>
          <p:nvPr>
            <p:ph type="body" idx="23" hasCustomPrompt="1"/>
          </p:nvPr>
        </p:nvSpPr>
        <p:spPr>
          <a:xfrm>
            <a:off x="1552206" y="4312530"/>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6" name="Marcador de texto 2">
            <a:extLst>
              <a:ext uri="{FF2B5EF4-FFF2-40B4-BE49-F238E27FC236}">
                <a16:creationId xmlns:a16="http://schemas.microsoft.com/office/drawing/2014/main" id="{7113E951-41A4-48EE-875E-C6F0EADED11B}"/>
              </a:ext>
            </a:extLst>
          </p:cNvPr>
          <p:cNvSpPr>
            <a:spLocks noGrp="1"/>
          </p:cNvSpPr>
          <p:nvPr>
            <p:ph type="body" idx="24" hasCustomPrompt="1"/>
          </p:nvPr>
        </p:nvSpPr>
        <p:spPr>
          <a:xfrm>
            <a:off x="1548603" y="3966486"/>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7" name="Marcador de texto 2">
            <a:extLst>
              <a:ext uri="{FF2B5EF4-FFF2-40B4-BE49-F238E27FC236}">
                <a16:creationId xmlns:a16="http://schemas.microsoft.com/office/drawing/2014/main" id="{561342A7-812F-4CB5-8697-C1A844527C33}"/>
              </a:ext>
            </a:extLst>
          </p:cNvPr>
          <p:cNvSpPr>
            <a:spLocks noGrp="1"/>
          </p:cNvSpPr>
          <p:nvPr>
            <p:ph type="body" idx="25" hasCustomPrompt="1"/>
          </p:nvPr>
        </p:nvSpPr>
        <p:spPr>
          <a:xfrm>
            <a:off x="4015946" y="4312530"/>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8" name="Marcador de texto 2">
            <a:extLst>
              <a:ext uri="{FF2B5EF4-FFF2-40B4-BE49-F238E27FC236}">
                <a16:creationId xmlns:a16="http://schemas.microsoft.com/office/drawing/2014/main" id="{05725989-5753-424C-BE37-16363709B9BC}"/>
              </a:ext>
            </a:extLst>
          </p:cNvPr>
          <p:cNvSpPr>
            <a:spLocks noGrp="1"/>
          </p:cNvSpPr>
          <p:nvPr>
            <p:ph type="body" idx="26" hasCustomPrompt="1"/>
          </p:nvPr>
        </p:nvSpPr>
        <p:spPr>
          <a:xfrm>
            <a:off x="4012343" y="3966486"/>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39" name="Marcador de texto 2">
            <a:extLst>
              <a:ext uri="{FF2B5EF4-FFF2-40B4-BE49-F238E27FC236}">
                <a16:creationId xmlns:a16="http://schemas.microsoft.com/office/drawing/2014/main" id="{FAC33521-FAB9-4CF0-A420-B05324255D72}"/>
              </a:ext>
            </a:extLst>
          </p:cNvPr>
          <p:cNvSpPr>
            <a:spLocks noGrp="1"/>
          </p:cNvSpPr>
          <p:nvPr>
            <p:ph type="body" idx="27" hasCustomPrompt="1"/>
          </p:nvPr>
        </p:nvSpPr>
        <p:spPr>
          <a:xfrm>
            <a:off x="6468747" y="4297849"/>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40" name="Marcador de texto 2">
            <a:extLst>
              <a:ext uri="{FF2B5EF4-FFF2-40B4-BE49-F238E27FC236}">
                <a16:creationId xmlns:a16="http://schemas.microsoft.com/office/drawing/2014/main" id="{188CCABF-559C-4A8D-89F2-B8EF85B3931E}"/>
              </a:ext>
            </a:extLst>
          </p:cNvPr>
          <p:cNvSpPr>
            <a:spLocks noGrp="1"/>
          </p:cNvSpPr>
          <p:nvPr>
            <p:ph type="body" idx="28" hasCustomPrompt="1"/>
          </p:nvPr>
        </p:nvSpPr>
        <p:spPr>
          <a:xfrm>
            <a:off x="6465144" y="3951805"/>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41" name="Marcador de texto 2">
            <a:extLst>
              <a:ext uri="{FF2B5EF4-FFF2-40B4-BE49-F238E27FC236}">
                <a16:creationId xmlns:a16="http://schemas.microsoft.com/office/drawing/2014/main" id="{75401997-D776-445F-BC86-898D6C59DDD0}"/>
              </a:ext>
            </a:extLst>
          </p:cNvPr>
          <p:cNvSpPr>
            <a:spLocks noGrp="1"/>
          </p:cNvSpPr>
          <p:nvPr>
            <p:ph type="body" idx="29" hasCustomPrompt="1"/>
          </p:nvPr>
        </p:nvSpPr>
        <p:spPr>
          <a:xfrm>
            <a:off x="8931318" y="4312530"/>
            <a:ext cx="1691132" cy="911059"/>
          </a:xfrm>
          <a:prstGeom prst="rect">
            <a:avLst/>
          </a:prstGeom>
        </p:spPr>
        <p:txBody>
          <a:bodyPr>
            <a:normAutofit/>
          </a:bodyPr>
          <a:lstStyle>
            <a:lvl1pPr marL="0" indent="0" algn="ctr">
              <a:buNone/>
              <a:defRPr sz="1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42" name="Marcador de texto 2">
            <a:extLst>
              <a:ext uri="{FF2B5EF4-FFF2-40B4-BE49-F238E27FC236}">
                <a16:creationId xmlns:a16="http://schemas.microsoft.com/office/drawing/2014/main" id="{98E093A0-D535-4DE9-8F2C-1586DBC36092}"/>
              </a:ext>
            </a:extLst>
          </p:cNvPr>
          <p:cNvSpPr>
            <a:spLocks noGrp="1"/>
          </p:cNvSpPr>
          <p:nvPr>
            <p:ph type="body" idx="30" hasCustomPrompt="1"/>
          </p:nvPr>
        </p:nvSpPr>
        <p:spPr>
          <a:xfrm>
            <a:off x="8927715" y="3966486"/>
            <a:ext cx="1703124" cy="346044"/>
          </a:xfrm>
          <a:prstGeom prst="rect">
            <a:avLst/>
          </a:prstGeom>
        </p:spPr>
        <p:txBody>
          <a:bodyPr>
            <a:normAutofit/>
          </a:bodyPr>
          <a:lstStyle>
            <a:lvl1pPr marL="0" indent="0" algn="ctr">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Título </a:t>
            </a:r>
          </a:p>
        </p:txBody>
      </p:sp>
      <p:sp>
        <p:nvSpPr>
          <p:cNvPr id="43" name="Título 1">
            <a:extLst>
              <a:ext uri="{FF2B5EF4-FFF2-40B4-BE49-F238E27FC236}">
                <a16:creationId xmlns:a16="http://schemas.microsoft.com/office/drawing/2014/main" id="{EADB8A82-6930-402E-8A18-7E96934438BD}"/>
              </a:ext>
            </a:extLst>
          </p:cNvPr>
          <p:cNvSpPr>
            <a:spLocks noGrp="1"/>
          </p:cNvSpPr>
          <p:nvPr>
            <p:ph type="title" hasCustomPrompt="1"/>
          </p:nvPr>
        </p:nvSpPr>
        <p:spPr>
          <a:xfrm>
            <a:off x="1039583" y="507057"/>
            <a:ext cx="10112831" cy="455325"/>
          </a:xfrm>
          <a:prstGeom prst="rect">
            <a:avLst/>
          </a:prstGeom>
        </p:spPr>
        <p:txBody>
          <a:bodyPr anchor="b">
            <a:normAutofit/>
          </a:bodyPr>
          <a:lstStyle>
            <a:lvl1pPr algn="ctr">
              <a:defRPr sz="2800">
                <a:solidFill>
                  <a:srgbClr val="B28A3F"/>
                </a:solidFill>
              </a:defRPr>
            </a:lvl1pPr>
          </a:lstStyle>
          <a:p>
            <a:r>
              <a:rPr lang="es-ES"/>
              <a:t>Haga clic para título del patrón</a:t>
            </a:r>
            <a:endParaRPr lang="es-CO"/>
          </a:p>
        </p:txBody>
      </p:sp>
      <p:pic>
        <p:nvPicPr>
          <p:cNvPr id="44" name="Gráfico 43">
            <a:extLst>
              <a:ext uri="{FF2B5EF4-FFF2-40B4-BE49-F238E27FC236}">
                <a16:creationId xmlns:a16="http://schemas.microsoft.com/office/drawing/2014/main" id="{CDCD0B29-1C06-401B-83C1-FEFE6909F8AC}"/>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527905" y="6278728"/>
            <a:ext cx="1001964" cy="83497"/>
          </a:xfrm>
          <a:prstGeom prst="rect">
            <a:avLst/>
          </a:prstGeom>
        </p:spPr>
      </p:pic>
    </p:spTree>
    <p:extLst>
      <p:ext uri="{BB962C8B-B14F-4D97-AF65-F5344CB8AC3E}">
        <p14:creationId xmlns:p14="http://schemas.microsoft.com/office/powerpoint/2010/main" val="8863868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pic>
        <p:nvPicPr>
          <p:cNvPr id="7" name="Gráfico 6">
            <a:extLst>
              <a:ext uri="{FF2B5EF4-FFF2-40B4-BE49-F238E27FC236}">
                <a16:creationId xmlns:a16="http://schemas.microsoft.com/office/drawing/2014/main" id="{B61AB4A4-0999-CE74-9249-571090E08F8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341844" y="2169411"/>
            <a:ext cx="3750000" cy="3697332"/>
          </a:xfrm>
          <a:prstGeom prst="rect">
            <a:avLst/>
          </a:prstGeom>
        </p:spPr>
      </p:pic>
      <p:sp>
        <p:nvSpPr>
          <p:cNvPr id="8" name="Título 1">
            <a:extLst>
              <a:ext uri="{FF2B5EF4-FFF2-40B4-BE49-F238E27FC236}">
                <a16:creationId xmlns:a16="http://schemas.microsoft.com/office/drawing/2014/main" id="{82C82E1C-60A2-8501-799F-6A8958E1D6A6}"/>
              </a:ext>
            </a:extLst>
          </p:cNvPr>
          <p:cNvSpPr>
            <a:spLocks noGrp="1"/>
          </p:cNvSpPr>
          <p:nvPr>
            <p:ph type="title" hasCustomPrompt="1"/>
          </p:nvPr>
        </p:nvSpPr>
        <p:spPr>
          <a:xfrm>
            <a:off x="494211" y="404940"/>
            <a:ext cx="8221164" cy="672170"/>
          </a:xfrm>
        </p:spPr>
        <p:txBody>
          <a:bodyPr anchor="b">
            <a:normAutofit/>
          </a:bodyPr>
          <a:lstStyle>
            <a:lvl1pPr algn="l">
              <a:defRPr sz="3600">
                <a:solidFill>
                  <a:srgbClr val="00609C"/>
                </a:solidFill>
              </a:defRPr>
            </a:lvl1pPr>
          </a:lstStyle>
          <a:p>
            <a:r>
              <a:rPr lang="es-ES"/>
              <a:t>Haga clic para título</a:t>
            </a:r>
            <a:endParaRPr lang="es-CO"/>
          </a:p>
        </p:txBody>
      </p:sp>
      <p:pic>
        <p:nvPicPr>
          <p:cNvPr id="9" name="Imagen 8">
            <a:extLst>
              <a:ext uri="{FF2B5EF4-FFF2-40B4-BE49-F238E27FC236}">
                <a16:creationId xmlns:a16="http://schemas.microsoft.com/office/drawing/2014/main" id="{34612B46-49E5-120F-EDEE-D8C5440E94C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17365919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Imagen con título">
    <p:spTree>
      <p:nvGrpSpPr>
        <p:cNvPr id="1" name=""/>
        <p:cNvGrpSpPr/>
        <p:nvPr/>
      </p:nvGrpSpPr>
      <p:grpSpPr>
        <a:xfrm>
          <a:off x="0" y="0"/>
          <a:ext cx="0" cy="0"/>
          <a:chOff x="0" y="0"/>
          <a:chExt cx="0" cy="0"/>
        </a:xfrm>
      </p:grpSpPr>
      <p:pic>
        <p:nvPicPr>
          <p:cNvPr id="17" name="Gráfico 16">
            <a:extLst>
              <a:ext uri="{FF2B5EF4-FFF2-40B4-BE49-F238E27FC236}">
                <a16:creationId xmlns:a16="http://schemas.microsoft.com/office/drawing/2014/main" id="{1FF76CC4-0742-4C0B-9EBB-9ACB1225634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341844" y="2169411"/>
            <a:ext cx="3750000" cy="3697332"/>
          </a:xfrm>
          <a:prstGeom prst="rect">
            <a:avLst/>
          </a:prstGeom>
        </p:spPr>
      </p:pic>
      <p:sp>
        <p:nvSpPr>
          <p:cNvPr id="13" name="Título 1">
            <a:extLst>
              <a:ext uri="{FF2B5EF4-FFF2-40B4-BE49-F238E27FC236}">
                <a16:creationId xmlns:a16="http://schemas.microsoft.com/office/drawing/2014/main" id="{3004DEE8-1F3E-447C-A6E6-B4EB13ADC07D}"/>
              </a:ext>
            </a:extLst>
          </p:cNvPr>
          <p:cNvSpPr>
            <a:spLocks noGrp="1"/>
          </p:cNvSpPr>
          <p:nvPr>
            <p:ph type="title" hasCustomPrompt="1"/>
          </p:nvPr>
        </p:nvSpPr>
        <p:spPr>
          <a:xfrm>
            <a:off x="494211" y="404940"/>
            <a:ext cx="8221164" cy="672170"/>
          </a:xfrm>
        </p:spPr>
        <p:txBody>
          <a:bodyPr anchor="b">
            <a:normAutofit/>
          </a:bodyPr>
          <a:lstStyle>
            <a:lvl1pPr algn="l">
              <a:defRPr sz="3600">
                <a:solidFill>
                  <a:srgbClr val="00609C"/>
                </a:solidFill>
              </a:defRPr>
            </a:lvl1pPr>
          </a:lstStyle>
          <a:p>
            <a:r>
              <a:rPr lang="es-ES"/>
              <a:t>Haga clic para título</a:t>
            </a:r>
            <a:endParaRPr lang="es-CO"/>
          </a:p>
        </p:txBody>
      </p:sp>
      <p:sp>
        <p:nvSpPr>
          <p:cNvPr id="3" name="Rectángulo: esquinas redondeadas 18">
            <a:extLst>
              <a:ext uri="{FF2B5EF4-FFF2-40B4-BE49-F238E27FC236}">
                <a16:creationId xmlns:a16="http://schemas.microsoft.com/office/drawing/2014/main" id="{81984FC1-9FD6-D4FD-1397-9E48346F990E}"/>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4" name="Gráfico 3">
            <a:extLst>
              <a:ext uri="{FF2B5EF4-FFF2-40B4-BE49-F238E27FC236}">
                <a16:creationId xmlns:a16="http://schemas.microsoft.com/office/drawing/2014/main" id="{07E67310-369E-4815-D780-C1EBEE4A073B}"/>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527905" y="6278728"/>
            <a:ext cx="1001964" cy="83497"/>
          </a:xfrm>
          <a:prstGeom prst="rect">
            <a:avLst/>
          </a:prstGeom>
        </p:spPr>
      </p:pic>
    </p:spTree>
    <p:extLst>
      <p:ext uri="{BB962C8B-B14F-4D97-AF65-F5344CB8AC3E}">
        <p14:creationId xmlns:p14="http://schemas.microsoft.com/office/powerpoint/2010/main" val="36449670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Fondo blanc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88C431-C8F1-2D1B-5239-4350AF47C738}"/>
              </a:ext>
            </a:extLst>
          </p:cNvPr>
          <p:cNvSpPr>
            <a:spLocks noGrp="1"/>
          </p:cNvSpPr>
          <p:nvPr>
            <p:ph type="title"/>
          </p:nvPr>
        </p:nvSpPr>
        <p:spPr>
          <a:xfrm>
            <a:off x="838200" y="365125"/>
            <a:ext cx="10515600" cy="1325563"/>
          </a:xfrm>
          <a:prstGeom prst="rect">
            <a:avLst/>
          </a:prstGeom>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ED4DC8C6-E40B-B2C8-A9DD-A3A4FDF2DABE}"/>
              </a:ext>
            </a:extLst>
          </p:cNvPr>
          <p:cNvSpPr>
            <a:spLocks noGrp="1"/>
          </p:cNvSpPr>
          <p:nvPr>
            <p:ph idx="1"/>
          </p:nvPr>
        </p:nvSpPr>
        <p:spPr>
          <a:xfrm>
            <a:off x="838200" y="1825625"/>
            <a:ext cx="10515600" cy="4351338"/>
          </a:xfrm>
          <a:prstGeom prst="rect">
            <a:avLst/>
          </a:prstGeo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C80DF8C-FBE9-4260-D59B-DDCC36D8889C}"/>
              </a:ext>
            </a:extLst>
          </p:cNvPr>
          <p:cNvSpPr>
            <a:spLocks noGrp="1"/>
          </p:cNvSpPr>
          <p:nvPr>
            <p:ph type="dt" sz="half" idx="10"/>
          </p:nvPr>
        </p:nvSpPr>
        <p:spPr>
          <a:xfrm>
            <a:off x="838200" y="6356350"/>
            <a:ext cx="2743200" cy="365125"/>
          </a:xfrm>
          <a:prstGeom prst="rect">
            <a:avLst/>
          </a:prstGeom>
        </p:spPr>
        <p:txBody>
          <a:bodyPr/>
          <a:lstStyle/>
          <a:p>
            <a:fld id="{89CC755B-18F7-4B3D-BF2E-D5EF19176138}" type="datetimeFigureOut">
              <a:rPr lang="es-CO" smtClean="0"/>
              <a:t>28/05/2026</a:t>
            </a:fld>
            <a:endParaRPr lang="es-CO"/>
          </a:p>
        </p:txBody>
      </p:sp>
      <p:sp>
        <p:nvSpPr>
          <p:cNvPr id="5" name="Marcador de pie de página 4">
            <a:extLst>
              <a:ext uri="{FF2B5EF4-FFF2-40B4-BE49-F238E27FC236}">
                <a16:creationId xmlns:a16="http://schemas.microsoft.com/office/drawing/2014/main" id="{DE244FFB-71BF-76BF-5F0F-507401BE6E02}"/>
              </a:ext>
            </a:extLst>
          </p:cNvPr>
          <p:cNvSpPr>
            <a:spLocks noGrp="1"/>
          </p:cNvSpPr>
          <p:nvPr>
            <p:ph type="ftr" sz="quarter" idx="11"/>
          </p:nvPr>
        </p:nvSpPr>
        <p:spPr>
          <a:xfrm>
            <a:off x="4038600" y="6356350"/>
            <a:ext cx="4114800" cy="365125"/>
          </a:xfrm>
          <a:prstGeom prst="rect">
            <a:avLst/>
          </a:prstGeom>
        </p:spPr>
        <p:txBody>
          <a:bodyPr/>
          <a:lstStyle/>
          <a:p>
            <a:endParaRPr lang="es-CO"/>
          </a:p>
        </p:txBody>
      </p:sp>
      <p:sp>
        <p:nvSpPr>
          <p:cNvPr id="6" name="Marcador de número de diapositiva 5">
            <a:extLst>
              <a:ext uri="{FF2B5EF4-FFF2-40B4-BE49-F238E27FC236}">
                <a16:creationId xmlns:a16="http://schemas.microsoft.com/office/drawing/2014/main" id="{BF308BDF-5C3C-1C87-0575-4C59F5785A3E}"/>
              </a:ext>
            </a:extLst>
          </p:cNvPr>
          <p:cNvSpPr>
            <a:spLocks noGrp="1"/>
          </p:cNvSpPr>
          <p:nvPr>
            <p:ph type="sldNum" sz="quarter" idx="12"/>
          </p:nvPr>
        </p:nvSpPr>
        <p:spPr>
          <a:xfrm>
            <a:off x="8610600" y="6356350"/>
            <a:ext cx="2743200" cy="365125"/>
          </a:xfrm>
          <a:prstGeom prst="rect">
            <a:avLst/>
          </a:prstGeom>
        </p:spPr>
        <p:txBody>
          <a:bodyPr/>
          <a:lstStyle/>
          <a:p>
            <a:fld id="{37043296-7ECA-4F6D-A027-B04BC89C4200}" type="slidenum">
              <a:rPr lang="es-CO" smtClean="0"/>
              <a:t>‹Nº›</a:t>
            </a:fld>
            <a:endParaRPr lang="es-CO"/>
          </a:p>
        </p:txBody>
      </p:sp>
      <p:sp>
        <p:nvSpPr>
          <p:cNvPr id="7" name="Rectángulo 6">
            <a:extLst>
              <a:ext uri="{FF2B5EF4-FFF2-40B4-BE49-F238E27FC236}">
                <a16:creationId xmlns:a16="http://schemas.microsoft.com/office/drawing/2014/main" id="{855F6E0E-369F-7B7D-75C7-77284F471567}"/>
              </a:ext>
            </a:extLst>
          </p:cNvPr>
          <p:cNvSpPr/>
          <p:nvPr userDrawn="1"/>
        </p:nvSpPr>
        <p:spPr>
          <a:xfrm rot="16200000">
            <a:off x="2667000" y="-2670175"/>
            <a:ext cx="6858000" cy="12192000"/>
          </a:xfrm>
          <a:prstGeom prst="rect">
            <a:avLst/>
          </a:prstGeom>
          <a:gradFill flip="none" rotWithShape="1">
            <a:gsLst>
              <a:gs pos="0">
                <a:srgbClr val="0E4070"/>
              </a:gs>
              <a:gs pos="54000">
                <a:srgbClr val="035A93"/>
              </a:gs>
              <a:gs pos="100000">
                <a:srgbClr val="00609C"/>
              </a:gs>
            </a:gsLst>
            <a:lin ang="189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CO"/>
          </a:p>
        </p:txBody>
      </p:sp>
      <p:sp>
        <p:nvSpPr>
          <p:cNvPr id="8" name="Rectángulo: esquinas redondeadas 17">
            <a:extLst>
              <a:ext uri="{FF2B5EF4-FFF2-40B4-BE49-F238E27FC236}">
                <a16:creationId xmlns:a16="http://schemas.microsoft.com/office/drawing/2014/main" id="{A95E195B-EE80-6B88-E7E6-CB037D505125}"/>
              </a:ext>
            </a:extLst>
          </p:cNvPr>
          <p:cNvSpPr/>
          <p:nvPr userDrawn="1"/>
        </p:nvSpPr>
        <p:spPr>
          <a:xfrm>
            <a:off x="530086" y="338137"/>
            <a:ext cx="50165" cy="65198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Marcador de texto 2">
            <a:extLst>
              <a:ext uri="{FF2B5EF4-FFF2-40B4-BE49-F238E27FC236}">
                <a16:creationId xmlns:a16="http://schemas.microsoft.com/office/drawing/2014/main" id="{25C9E904-3B2F-2616-1EC6-49064C374F24}"/>
              </a:ext>
            </a:extLst>
          </p:cNvPr>
          <p:cNvSpPr>
            <a:spLocks noGrp="1"/>
          </p:cNvSpPr>
          <p:nvPr>
            <p:ph type="body" idx="13" hasCustomPrompt="1"/>
          </p:nvPr>
        </p:nvSpPr>
        <p:spPr>
          <a:xfrm>
            <a:off x="838200" y="1576282"/>
            <a:ext cx="10642682" cy="3620468"/>
          </a:xfrm>
          <a:prstGeom prst="rect">
            <a:avLst/>
          </a:prstGeom>
        </p:spPr>
        <p:txBody>
          <a:bodyPr>
            <a:normAutofit/>
          </a:bodyPr>
          <a:lstStyle>
            <a:lvl1pPr marL="0" indent="0" algn="l">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pic>
        <p:nvPicPr>
          <p:cNvPr id="10" name="Gráfico 9">
            <a:extLst>
              <a:ext uri="{FF2B5EF4-FFF2-40B4-BE49-F238E27FC236}">
                <a16:creationId xmlns:a16="http://schemas.microsoft.com/office/drawing/2014/main" id="{130BD840-56A7-B7B1-D521-E96358B1BAD5}"/>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262319" y="2116867"/>
            <a:ext cx="3759427" cy="3719645"/>
          </a:xfrm>
          <a:prstGeom prst="rect">
            <a:avLst/>
          </a:prstGeom>
        </p:spPr>
      </p:pic>
      <p:sp>
        <p:nvSpPr>
          <p:cNvPr id="12" name="Rectángulo: esquinas redondeadas 18">
            <a:extLst>
              <a:ext uri="{FF2B5EF4-FFF2-40B4-BE49-F238E27FC236}">
                <a16:creationId xmlns:a16="http://schemas.microsoft.com/office/drawing/2014/main" id="{B47843EA-2A0B-214B-77A9-B6CA3AE5A241}"/>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3" name="Gráfico 12">
            <a:extLst>
              <a:ext uri="{FF2B5EF4-FFF2-40B4-BE49-F238E27FC236}">
                <a16:creationId xmlns:a16="http://schemas.microsoft.com/office/drawing/2014/main" id="{138D426D-D973-6774-3986-60B7A93F235B}"/>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527905" y="6278728"/>
            <a:ext cx="1001964" cy="83497"/>
          </a:xfrm>
          <a:prstGeom prst="rect">
            <a:avLst/>
          </a:prstGeom>
        </p:spPr>
      </p:pic>
    </p:spTree>
    <p:extLst>
      <p:ext uri="{BB962C8B-B14F-4D97-AF65-F5344CB8AC3E}">
        <p14:creationId xmlns:p14="http://schemas.microsoft.com/office/powerpoint/2010/main" val="3168681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3">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42218E17-7A72-40E9-81BE-BBB1F544FF18}"/>
              </a:ext>
            </a:extLst>
          </p:cNvPr>
          <p:cNvSpPr/>
          <p:nvPr userDrawn="1"/>
        </p:nvSpPr>
        <p:spPr>
          <a:xfrm rot="16200000">
            <a:off x="3175044" y="-3178219"/>
            <a:ext cx="5841912" cy="12192000"/>
          </a:xfrm>
          <a:prstGeom prst="rect">
            <a:avLst/>
          </a:prstGeom>
          <a:gradFill flip="none" rotWithShape="1">
            <a:gsLst>
              <a:gs pos="0">
                <a:srgbClr val="0E4070"/>
              </a:gs>
              <a:gs pos="54000">
                <a:srgbClr val="035A93"/>
              </a:gs>
              <a:gs pos="100000">
                <a:srgbClr val="00609C"/>
              </a:gs>
            </a:gsLst>
            <a:lin ang="189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CO"/>
          </a:p>
        </p:txBody>
      </p:sp>
      <p:pic>
        <p:nvPicPr>
          <p:cNvPr id="9" name="Gráfico 8">
            <a:extLst>
              <a:ext uri="{FF2B5EF4-FFF2-40B4-BE49-F238E27FC236}">
                <a16:creationId xmlns:a16="http://schemas.microsoft.com/office/drawing/2014/main" id="{EE67AAA3-04AC-4256-B9EF-B6A9E535032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897319" y="1306919"/>
            <a:ext cx="3151681" cy="3118330"/>
          </a:xfrm>
          <a:prstGeom prst="rect">
            <a:avLst/>
          </a:prstGeom>
        </p:spPr>
      </p:pic>
      <p:sp>
        <p:nvSpPr>
          <p:cNvPr id="14" name="Título 1">
            <a:extLst>
              <a:ext uri="{FF2B5EF4-FFF2-40B4-BE49-F238E27FC236}">
                <a16:creationId xmlns:a16="http://schemas.microsoft.com/office/drawing/2014/main" id="{7DCCAAFE-9A6A-45A5-A3CE-3098D2BC87FF}"/>
              </a:ext>
            </a:extLst>
          </p:cNvPr>
          <p:cNvSpPr>
            <a:spLocks noGrp="1"/>
          </p:cNvSpPr>
          <p:nvPr>
            <p:ph type="title" hasCustomPrompt="1"/>
          </p:nvPr>
        </p:nvSpPr>
        <p:spPr>
          <a:xfrm>
            <a:off x="1317955" y="1433858"/>
            <a:ext cx="9642145" cy="744893"/>
          </a:xfrm>
          <a:prstGeom prst="rect">
            <a:avLst/>
          </a:prstGeom>
        </p:spPr>
        <p:txBody>
          <a:bodyPr anchor="b">
            <a:normAutofit/>
          </a:bodyPr>
          <a:lstStyle>
            <a:lvl1pPr algn="ctr">
              <a:defRPr sz="3600">
                <a:solidFill>
                  <a:schemeClr val="bg1"/>
                </a:solidFill>
              </a:defRPr>
            </a:lvl1pPr>
          </a:lstStyle>
          <a:p>
            <a:r>
              <a:rPr lang="es-ES"/>
              <a:t>Haga clic para título del patrón</a:t>
            </a:r>
            <a:endParaRPr lang="es-CO"/>
          </a:p>
        </p:txBody>
      </p:sp>
      <p:sp>
        <p:nvSpPr>
          <p:cNvPr id="15" name="Marcador de texto 2">
            <a:extLst>
              <a:ext uri="{FF2B5EF4-FFF2-40B4-BE49-F238E27FC236}">
                <a16:creationId xmlns:a16="http://schemas.microsoft.com/office/drawing/2014/main" id="{50671BE5-E0AA-40C6-877A-E2F0F1BACCE0}"/>
              </a:ext>
            </a:extLst>
          </p:cNvPr>
          <p:cNvSpPr>
            <a:spLocks noGrp="1"/>
          </p:cNvSpPr>
          <p:nvPr>
            <p:ph type="body" idx="1"/>
          </p:nvPr>
        </p:nvSpPr>
        <p:spPr>
          <a:xfrm>
            <a:off x="1317955" y="2384363"/>
            <a:ext cx="9642145" cy="1044637"/>
          </a:xfrm>
          <a:prstGeom prst="rect">
            <a:avLst/>
          </a:prstGeom>
        </p:spPr>
        <p:txBody>
          <a:bodyPr>
            <a:normAutofit/>
          </a:bodyPr>
          <a:lstStyle>
            <a:lvl1pPr marL="0" indent="0" algn="ctr">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pic>
        <p:nvPicPr>
          <p:cNvPr id="3" name="Gráfico 2">
            <a:extLst>
              <a:ext uri="{FF2B5EF4-FFF2-40B4-BE49-F238E27FC236}">
                <a16:creationId xmlns:a16="http://schemas.microsoft.com/office/drawing/2014/main" id="{30EA3C14-978E-44E0-BDFC-4CA7CB7D04F3}"/>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527905" y="6278728"/>
            <a:ext cx="1001964" cy="83497"/>
          </a:xfrm>
          <a:prstGeom prst="rect">
            <a:avLst/>
          </a:prstGeom>
        </p:spPr>
      </p:pic>
    </p:spTree>
    <p:extLst>
      <p:ext uri="{BB962C8B-B14F-4D97-AF65-F5344CB8AC3E}">
        <p14:creationId xmlns:p14="http://schemas.microsoft.com/office/powerpoint/2010/main" val="2999089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
    <p:spTree>
      <p:nvGrpSpPr>
        <p:cNvPr id="1" name=""/>
        <p:cNvGrpSpPr/>
        <p:nvPr/>
      </p:nvGrpSpPr>
      <p:grpSpPr>
        <a:xfrm>
          <a:off x="0" y="0"/>
          <a:ext cx="0" cy="0"/>
          <a:chOff x="0" y="0"/>
          <a:chExt cx="0" cy="0"/>
        </a:xfrm>
      </p:grpSpPr>
      <p:pic>
        <p:nvPicPr>
          <p:cNvPr id="8" name="Gráfico 7">
            <a:extLst>
              <a:ext uri="{FF2B5EF4-FFF2-40B4-BE49-F238E27FC236}">
                <a16:creationId xmlns:a16="http://schemas.microsoft.com/office/drawing/2014/main" id="{C4CDC334-5B33-4531-A0AE-F524602F35B8}"/>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0" y="4877"/>
            <a:ext cx="12192000" cy="6848246"/>
          </a:xfrm>
          <a:prstGeom prst="rect">
            <a:avLst/>
          </a:prstGeom>
        </p:spPr>
      </p:pic>
      <p:sp>
        <p:nvSpPr>
          <p:cNvPr id="2" name="Título 1">
            <a:extLst>
              <a:ext uri="{FF2B5EF4-FFF2-40B4-BE49-F238E27FC236}">
                <a16:creationId xmlns:a16="http://schemas.microsoft.com/office/drawing/2014/main" id="{CA84C16E-96ED-465C-8668-B2D39DEC79E2}"/>
              </a:ext>
            </a:extLst>
          </p:cNvPr>
          <p:cNvSpPr>
            <a:spLocks noGrp="1"/>
          </p:cNvSpPr>
          <p:nvPr>
            <p:ph type="title" hasCustomPrompt="1"/>
          </p:nvPr>
        </p:nvSpPr>
        <p:spPr>
          <a:xfrm>
            <a:off x="1039583" y="398000"/>
            <a:ext cx="10112831" cy="811352"/>
          </a:xfrm>
          <a:prstGeom prst="rect">
            <a:avLst/>
          </a:prstGeom>
        </p:spPr>
        <p:txBody>
          <a:bodyPr anchor="b">
            <a:normAutofit/>
          </a:bodyPr>
          <a:lstStyle>
            <a:lvl1pPr algn="ctr">
              <a:defRPr sz="3600">
                <a:solidFill>
                  <a:srgbClr val="B28A3F"/>
                </a:solidFill>
              </a:defRPr>
            </a:lvl1pPr>
          </a:lstStyle>
          <a:p>
            <a:r>
              <a:rPr lang="es-ES"/>
              <a:t>Haga clic para título del patrón</a:t>
            </a:r>
            <a:endParaRPr lang="es-CO"/>
          </a:p>
        </p:txBody>
      </p:sp>
      <p:sp>
        <p:nvSpPr>
          <p:cNvPr id="3" name="Marcador de texto 2">
            <a:extLst>
              <a:ext uri="{FF2B5EF4-FFF2-40B4-BE49-F238E27FC236}">
                <a16:creationId xmlns:a16="http://schemas.microsoft.com/office/drawing/2014/main" id="{864A2EF6-80D9-49ED-90E4-5BFA221ED9E2}"/>
              </a:ext>
            </a:extLst>
          </p:cNvPr>
          <p:cNvSpPr>
            <a:spLocks noGrp="1"/>
          </p:cNvSpPr>
          <p:nvPr>
            <p:ph type="body" idx="1"/>
          </p:nvPr>
        </p:nvSpPr>
        <p:spPr>
          <a:xfrm>
            <a:off x="1039584" y="1316324"/>
            <a:ext cx="10112830" cy="498611"/>
          </a:xfrm>
          <a:prstGeom prst="rect">
            <a:avLst/>
          </a:prstGeom>
        </p:spPr>
        <p:txBody>
          <a:bodyPr/>
          <a:lstStyle>
            <a:lvl1pPr marL="0" indent="0" algn="ctr">
              <a:buNone/>
              <a:defRPr sz="24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9" name="Rectángulo: esquinas redondeadas 8">
            <a:extLst>
              <a:ext uri="{FF2B5EF4-FFF2-40B4-BE49-F238E27FC236}">
                <a16:creationId xmlns:a16="http://schemas.microsoft.com/office/drawing/2014/main" id="{FEC25235-91E4-48B2-8F39-7574E088C124}"/>
              </a:ext>
            </a:extLst>
          </p:cNvPr>
          <p:cNvSpPr/>
          <p:nvPr userDrawn="1"/>
        </p:nvSpPr>
        <p:spPr>
          <a:xfrm>
            <a:off x="1039584" y="2202541"/>
            <a:ext cx="3239883" cy="3190758"/>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Rectángulo: esquinas redondeadas 9">
            <a:extLst>
              <a:ext uri="{FF2B5EF4-FFF2-40B4-BE49-F238E27FC236}">
                <a16:creationId xmlns:a16="http://schemas.microsoft.com/office/drawing/2014/main" id="{163DE314-C1FB-4F07-A719-11DB93121B0A}"/>
              </a:ext>
            </a:extLst>
          </p:cNvPr>
          <p:cNvSpPr/>
          <p:nvPr userDrawn="1"/>
        </p:nvSpPr>
        <p:spPr>
          <a:xfrm>
            <a:off x="4469053" y="2202541"/>
            <a:ext cx="3239883" cy="3190758"/>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Rectángulo: esquinas redondeadas 10">
            <a:extLst>
              <a:ext uri="{FF2B5EF4-FFF2-40B4-BE49-F238E27FC236}">
                <a16:creationId xmlns:a16="http://schemas.microsoft.com/office/drawing/2014/main" id="{BEA771B2-A532-4F79-97E1-EDB0B80D7473}"/>
              </a:ext>
            </a:extLst>
          </p:cNvPr>
          <p:cNvSpPr/>
          <p:nvPr userDrawn="1"/>
        </p:nvSpPr>
        <p:spPr>
          <a:xfrm>
            <a:off x="7912531" y="2202541"/>
            <a:ext cx="3239883" cy="3190758"/>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8" name="Elipse 17">
            <a:extLst>
              <a:ext uri="{FF2B5EF4-FFF2-40B4-BE49-F238E27FC236}">
                <a16:creationId xmlns:a16="http://schemas.microsoft.com/office/drawing/2014/main" id="{1A8529DD-C46D-4729-8FFB-ADF88E98ABAD}"/>
              </a:ext>
            </a:extLst>
          </p:cNvPr>
          <p:cNvSpPr/>
          <p:nvPr userDrawn="1"/>
        </p:nvSpPr>
        <p:spPr>
          <a:xfrm>
            <a:off x="1346200" y="2494640"/>
            <a:ext cx="736600" cy="736600"/>
          </a:xfrm>
          <a:prstGeom prst="ellipse">
            <a:avLst/>
          </a:prstGeom>
          <a:solidFill>
            <a:srgbClr val="035A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9" name="Elipse 18">
            <a:extLst>
              <a:ext uri="{FF2B5EF4-FFF2-40B4-BE49-F238E27FC236}">
                <a16:creationId xmlns:a16="http://schemas.microsoft.com/office/drawing/2014/main" id="{310081BC-FDFD-46D0-AC13-739D7FE2CE7D}"/>
              </a:ext>
            </a:extLst>
          </p:cNvPr>
          <p:cNvSpPr/>
          <p:nvPr userDrawn="1"/>
        </p:nvSpPr>
        <p:spPr>
          <a:xfrm>
            <a:off x="4775200" y="2492056"/>
            <a:ext cx="736600" cy="736600"/>
          </a:xfrm>
          <a:prstGeom prst="ellipse">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0" name="Elipse 19">
            <a:extLst>
              <a:ext uri="{FF2B5EF4-FFF2-40B4-BE49-F238E27FC236}">
                <a16:creationId xmlns:a16="http://schemas.microsoft.com/office/drawing/2014/main" id="{AC1CEC00-3FB0-4EFA-8598-CB55FBC899A8}"/>
              </a:ext>
            </a:extLst>
          </p:cNvPr>
          <p:cNvSpPr/>
          <p:nvPr userDrawn="1"/>
        </p:nvSpPr>
        <p:spPr>
          <a:xfrm>
            <a:off x="8242300" y="2462519"/>
            <a:ext cx="736600" cy="736600"/>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7" name="Marcador de texto 2">
            <a:extLst>
              <a:ext uri="{FF2B5EF4-FFF2-40B4-BE49-F238E27FC236}">
                <a16:creationId xmlns:a16="http://schemas.microsoft.com/office/drawing/2014/main" id="{6E907A37-51CC-41A4-9705-D3BFBF204034}"/>
              </a:ext>
            </a:extLst>
          </p:cNvPr>
          <p:cNvSpPr>
            <a:spLocks noGrp="1"/>
          </p:cNvSpPr>
          <p:nvPr>
            <p:ph type="body" idx="13" hasCustomPrompt="1"/>
          </p:nvPr>
        </p:nvSpPr>
        <p:spPr>
          <a:xfrm>
            <a:off x="1322841" y="3424975"/>
            <a:ext cx="2665639" cy="1710301"/>
          </a:xfrm>
          <a:prstGeom prst="rect">
            <a:avLst/>
          </a:prstGeom>
        </p:spPr>
        <p:txBody>
          <a:bodyPr>
            <a:normAutofit/>
          </a:bodyPr>
          <a:lstStyle>
            <a:lvl1pPr marL="0" indent="0" algn="l">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28" name="Marcador de texto 2">
            <a:extLst>
              <a:ext uri="{FF2B5EF4-FFF2-40B4-BE49-F238E27FC236}">
                <a16:creationId xmlns:a16="http://schemas.microsoft.com/office/drawing/2014/main" id="{B2FC1E42-8C9B-49E0-9D54-E138DD86934C}"/>
              </a:ext>
            </a:extLst>
          </p:cNvPr>
          <p:cNvSpPr>
            <a:spLocks noGrp="1"/>
          </p:cNvSpPr>
          <p:nvPr>
            <p:ph type="body" idx="14" hasCustomPrompt="1"/>
          </p:nvPr>
        </p:nvSpPr>
        <p:spPr>
          <a:xfrm>
            <a:off x="4756174" y="3383863"/>
            <a:ext cx="2665639" cy="1710301"/>
          </a:xfrm>
          <a:prstGeom prst="rect">
            <a:avLst/>
          </a:prstGeom>
        </p:spPr>
        <p:txBody>
          <a:bodyPr>
            <a:normAutofit/>
          </a:bodyPr>
          <a:lstStyle>
            <a:lvl1pPr marL="0" indent="0" algn="l">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29" name="Marcador de texto 2">
            <a:extLst>
              <a:ext uri="{FF2B5EF4-FFF2-40B4-BE49-F238E27FC236}">
                <a16:creationId xmlns:a16="http://schemas.microsoft.com/office/drawing/2014/main" id="{8175AC47-D258-4AF0-A584-94595AE34C59}"/>
              </a:ext>
            </a:extLst>
          </p:cNvPr>
          <p:cNvSpPr>
            <a:spLocks noGrp="1"/>
          </p:cNvSpPr>
          <p:nvPr>
            <p:ph type="body" idx="15" hasCustomPrompt="1"/>
          </p:nvPr>
        </p:nvSpPr>
        <p:spPr>
          <a:xfrm>
            <a:off x="8199652" y="3352115"/>
            <a:ext cx="2665639" cy="1710301"/>
          </a:xfrm>
          <a:prstGeom prst="rect">
            <a:avLst/>
          </a:prstGeom>
        </p:spPr>
        <p:txBody>
          <a:bodyPr>
            <a:normAutofit/>
          </a:bodyPr>
          <a:lstStyle>
            <a:lvl1pPr marL="0" indent="0" algn="l">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0" name="Marcador de texto 2">
            <a:extLst>
              <a:ext uri="{FF2B5EF4-FFF2-40B4-BE49-F238E27FC236}">
                <a16:creationId xmlns:a16="http://schemas.microsoft.com/office/drawing/2014/main" id="{259E5C26-D0FB-45B1-BFC2-5891A0FBEF4D}"/>
              </a:ext>
            </a:extLst>
          </p:cNvPr>
          <p:cNvSpPr>
            <a:spLocks noGrp="1"/>
          </p:cNvSpPr>
          <p:nvPr>
            <p:ph type="body" idx="16" hasCustomPrompt="1"/>
          </p:nvPr>
        </p:nvSpPr>
        <p:spPr>
          <a:xfrm>
            <a:off x="2295539" y="2627086"/>
            <a:ext cx="1692941" cy="527645"/>
          </a:xfrm>
          <a:prstGeom prst="rect">
            <a:avLst/>
          </a:prstGeom>
        </p:spPr>
        <p:txBody>
          <a:bodyPr>
            <a:normAutofit/>
          </a:bodyPr>
          <a:lstStyle>
            <a:lvl1pPr marL="0" indent="0" algn="l">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Texto</a:t>
            </a:r>
          </a:p>
        </p:txBody>
      </p:sp>
      <p:sp>
        <p:nvSpPr>
          <p:cNvPr id="31" name="Marcador de texto 2">
            <a:extLst>
              <a:ext uri="{FF2B5EF4-FFF2-40B4-BE49-F238E27FC236}">
                <a16:creationId xmlns:a16="http://schemas.microsoft.com/office/drawing/2014/main" id="{CE0AA03B-871C-4529-8582-3A7540F151D5}"/>
              </a:ext>
            </a:extLst>
          </p:cNvPr>
          <p:cNvSpPr>
            <a:spLocks noGrp="1"/>
          </p:cNvSpPr>
          <p:nvPr>
            <p:ph type="body" idx="17" hasCustomPrompt="1"/>
          </p:nvPr>
        </p:nvSpPr>
        <p:spPr>
          <a:xfrm>
            <a:off x="5689318" y="2643125"/>
            <a:ext cx="1692941" cy="527645"/>
          </a:xfrm>
          <a:prstGeom prst="rect">
            <a:avLst/>
          </a:prstGeom>
        </p:spPr>
        <p:txBody>
          <a:bodyPr>
            <a:normAutofit/>
          </a:bodyPr>
          <a:lstStyle>
            <a:lvl1pPr marL="0" indent="0" algn="l">
              <a:buNone/>
              <a:defRPr sz="1600" b="1">
                <a:solidFill>
                  <a:srgbClr val="B28A3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Texto</a:t>
            </a:r>
          </a:p>
        </p:txBody>
      </p:sp>
      <p:sp>
        <p:nvSpPr>
          <p:cNvPr id="32" name="Marcador de texto 2">
            <a:extLst>
              <a:ext uri="{FF2B5EF4-FFF2-40B4-BE49-F238E27FC236}">
                <a16:creationId xmlns:a16="http://schemas.microsoft.com/office/drawing/2014/main" id="{C3DE554B-69A1-4D99-AD92-71C157125EB1}"/>
              </a:ext>
            </a:extLst>
          </p:cNvPr>
          <p:cNvSpPr>
            <a:spLocks noGrp="1"/>
          </p:cNvSpPr>
          <p:nvPr>
            <p:ph type="body" idx="18" hasCustomPrompt="1"/>
          </p:nvPr>
        </p:nvSpPr>
        <p:spPr>
          <a:xfrm>
            <a:off x="9219186" y="2627086"/>
            <a:ext cx="1692941" cy="527645"/>
          </a:xfrm>
          <a:prstGeom prst="rect">
            <a:avLst/>
          </a:prstGeom>
        </p:spPr>
        <p:txBody>
          <a:bodyPr>
            <a:normAutofit/>
          </a:bodyPr>
          <a:lstStyle>
            <a:lvl1pPr marL="0" indent="0" algn="l">
              <a:buNone/>
              <a:defRPr sz="1600" b="1">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Texto</a:t>
            </a:r>
          </a:p>
        </p:txBody>
      </p:sp>
      <p:sp>
        <p:nvSpPr>
          <p:cNvPr id="23" name="Rectángulo: esquinas redondeadas 22">
            <a:extLst>
              <a:ext uri="{FF2B5EF4-FFF2-40B4-BE49-F238E27FC236}">
                <a16:creationId xmlns:a16="http://schemas.microsoft.com/office/drawing/2014/main" id="{4E6A9D8D-AA8A-4E9E-BE87-A8DFAB6DC080}"/>
              </a:ext>
            </a:extLst>
          </p:cNvPr>
          <p:cNvSpPr/>
          <p:nvPr userDrawn="1"/>
        </p:nvSpPr>
        <p:spPr>
          <a:xfrm>
            <a:off x="1" y="6645033"/>
            <a:ext cx="12191999" cy="212967"/>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4" name="Imagen 3">
            <a:extLst>
              <a:ext uri="{FF2B5EF4-FFF2-40B4-BE49-F238E27FC236}">
                <a16:creationId xmlns:a16="http://schemas.microsoft.com/office/drawing/2014/main" id="{21B37F14-3556-4F76-186C-501BB2860B9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24152" y="5447370"/>
            <a:ext cx="3529682" cy="1163632"/>
          </a:xfrm>
          <a:prstGeom prst="rect">
            <a:avLst/>
          </a:prstGeom>
        </p:spPr>
      </p:pic>
    </p:spTree>
    <p:extLst>
      <p:ext uri="{BB962C8B-B14F-4D97-AF65-F5344CB8AC3E}">
        <p14:creationId xmlns:p14="http://schemas.microsoft.com/office/powerpoint/2010/main" val="2313504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5">
    <p:spTree>
      <p:nvGrpSpPr>
        <p:cNvPr id="1" name=""/>
        <p:cNvGrpSpPr/>
        <p:nvPr/>
      </p:nvGrpSpPr>
      <p:grpSpPr>
        <a:xfrm>
          <a:off x="0" y="0"/>
          <a:ext cx="0" cy="0"/>
          <a:chOff x="0" y="0"/>
          <a:chExt cx="0" cy="0"/>
        </a:xfrm>
      </p:grpSpPr>
      <p:pic>
        <p:nvPicPr>
          <p:cNvPr id="8" name="Gráfico 7">
            <a:extLst>
              <a:ext uri="{FF2B5EF4-FFF2-40B4-BE49-F238E27FC236}">
                <a16:creationId xmlns:a16="http://schemas.microsoft.com/office/drawing/2014/main" id="{C4CDC334-5B33-4531-A0AE-F524602F35B8}"/>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0" y="4877"/>
            <a:ext cx="12192000" cy="6848246"/>
          </a:xfrm>
          <a:prstGeom prst="rect">
            <a:avLst/>
          </a:prstGeom>
        </p:spPr>
      </p:pic>
      <p:sp>
        <p:nvSpPr>
          <p:cNvPr id="2" name="Título 1">
            <a:extLst>
              <a:ext uri="{FF2B5EF4-FFF2-40B4-BE49-F238E27FC236}">
                <a16:creationId xmlns:a16="http://schemas.microsoft.com/office/drawing/2014/main" id="{CA84C16E-96ED-465C-8668-B2D39DEC79E2}"/>
              </a:ext>
            </a:extLst>
          </p:cNvPr>
          <p:cNvSpPr>
            <a:spLocks noGrp="1"/>
          </p:cNvSpPr>
          <p:nvPr>
            <p:ph type="title" hasCustomPrompt="1"/>
          </p:nvPr>
        </p:nvSpPr>
        <p:spPr>
          <a:xfrm>
            <a:off x="1039583" y="398000"/>
            <a:ext cx="10112831" cy="811352"/>
          </a:xfrm>
          <a:prstGeom prst="rect">
            <a:avLst/>
          </a:prstGeom>
        </p:spPr>
        <p:txBody>
          <a:bodyPr anchor="b">
            <a:normAutofit/>
          </a:bodyPr>
          <a:lstStyle>
            <a:lvl1pPr algn="ctr">
              <a:defRPr sz="3600">
                <a:solidFill>
                  <a:srgbClr val="B28A3F"/>
                </a:solidFill>
              </a:defRPr>
            </a:lvl1pPr>
          </a:lstStyle>
          <a:p>
            <a:r>
              <a:rPr lang="es-ES"/>
              <a:t>Haga clic para título del patrón</a:t>
            </a:r>
            <a:endParaRPr lang="es-CO"/>
          </a:p>
        </p:txBody>
      </p:sp>
      <p:sp>
        <p:nvSpPr>
          <p:cNvPr id="3" name="Marcador de texto 2">
            <a:extLst>
              <a:ext uri="{FF2B5EF4-FFF2-40B4-BE49-F238E27FC236}">
                <a16:creationId xmlns:a16="http://schemas.microsoft.com/office/drawing/2014/main" id="{864A2EF6-80D9-49ED-90E4-5BFA221ED9E2}"/>
              </a:ext>
            </a:extLst>
          </p:cNvPr>
          <p:cNvSpPr>
            <a:spLocks noGrp="1"/>
          </p:cNvSpPr>
          <p:nvPr>
            <p:ph type="body" idx="1"/>
          </p:nvPr>
        </p:nvSpPr>
        <p:spPr>
          <a:xfrm>
            <a:off x="1039584" y="1316324"/>
            <a:ext cx="10112830" cy="498611"/>
          </a:xfrm>
          <a:prstGeom prst="rect">
            <a:avLst/>
          </a:prstGeom>
        </p:spPr>
        <p:txBody>
          <a:bodyPr/>
          <a:lstStyle>
            <a:lvl1pPr marL="0" indent="0" algn="ctr">
              <a:buNone/>
              <a:defRPr sz="24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9" name="Rectángulo: esquinas redondeadas 8">
            <a:extLst>
              <a:ext uri="{FF2B5EF4-FFF2-40B4-BE49-F238E27FC236}">
                <a16:creationId xmlns:a16="http://schemas.microsoft.com/office/drawing/2014/main" id="{FEC25235-91E4-48B2-8F39-7574E088C124}"/>
              </a:ext>
            </a:extLst>
          </p:cNvPr>
          <p:cNvSpPr/>
          <p:nvPr userDrawn="1"/>
        </p:nvSpPr>
        <p:spPr>
          <a:xfrm>
            <a:off x="1039584" y="2202541"/>
            <a:ext cx="3239883" cy="3190758"/>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Rectángulo: esquinas redondeadas 9">
            <a:extLst>
              <a:ext uri="{FF2B5EF4-FFF2-40B4-BE49-F238E27FC236}">
                <a16:creationId xmlns:a16="http://schemas.microsoft.com/office/drawing/2014/main" id="{163DE314-C1FB-4F07-A719-11DB93121B0A}"/>
              </a:ext>
            </a:extLst>
          </p:cNvPr>
          <p:cNvSpPr/>
          <p:nvPr userDrawn="1"/>
        </p:nvSpPr>
        <p:spPr>
          <a:xfrm>
            <a:off x="4469053" y="2202541"/>
            <a:ext cx="3239883" cy="3190758"/>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Rectángulo: esquinas redondeadas 10">
            <a:extLst>
              <a:ext uri="{FF2B5EF4-FFF2-40B4-BE49-F238E27FC236}">
                <a16:creationId xmlns:a16="http://schemas.microsoft.com/office/drawing/2014/main" id="{BEA771B2-A532-4F79-97E1-EDB0B80D7473}"/>
              </a:ext>
            </a:extLst>
          </p:cNvPr>
          <p:cNvSpPr/>
          <p:nvPr userDrawn="1"/>
        </p:nvSpPr>
        <p:spPr>
          <a:xfrm>
            <a:off x="7912531" y="2202541"/>
            <a:ext cx="3239883" cy="3190758"/>
          </a:xfrm>
          <a:prstGeom prst="round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8" name="Elipse 17">
            <a:extLst>
              <a:ext uri="{FF2B5EF4-FFF2-40B4-BE49-F238E27FC236}">
                <a16:creationId xmlns:a16="http://schemas.microsoft.com/office/drawing/2014/main" id="{1A8529DD-C46D-4729-8FFB-ADF88E98ABAD}"/>
              </a:ext>
            </a:extLst>
          </p:cNvPr>
          <p:cNvSpPr/>
          <p:nvPr userDrawn="1"/>
        </p:nvSpPr>
        <p:spPr>
          <a:xfrm>
            <a:off x="1346200" y="2494640"/>
            <a:ext cx="736600" cy="736600"/>
          </a:xfrm>
          <a:prstGeom prst="ellipse">
            <a:avLst/>
          </a:prstGeom>
          <a:solidFill>
            <a:srgbClr val="035A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9" name="Elipse 18">
            <a:extLst>
              <a:ext uri="{FF2B5EF4-FFF2-40B4-BE49-F238E27FC236}">
                <a16:creationId xmlns:a16="http://schemas.microsoft.com/office/drawing/2014/main" id="{310081BC-FDFD-46D0-AC13-739D7FE2CE7D}"/>
              </a:ext>
            </a:extLst>
          </p:cNvPr>
          <p:cNvSpPr/>
          <p:nvPr userDrawn="1"/>
        </p:nvSpPr>
        <p:spPr>
          <a:xfrm>
            <a:off x="4775200" y="2492056"/>
            <a:ext cx="736600" cy="736600"/>
          </a:xfrm>
          <a:prstGeom prst="ellipse">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0" name="Elipse 19">
            <a:extLst>
              <a:ext uri="{FF2B5EF4-FFF2-40B4-BE49-F238E27FC236}">
                <a16:creationId xmlns:a16="http://schemas.microsoft.com/office/drawing/2014/main" id="{AC1CEC00-3FB0-4EFA-8598-CB55FBC899A8}"/>
              </a:ext>
            </a:extLst>
          </p:cNvPr>
          <p:cNvSpPr/>
          <p:nvPr userDrawn="1"/>
        </p:nvSpPr>
        <p:spPr>
          <a:xfrm>
            <a:off x="8242300" y="2462519"/>
            <a:ext cx="736600" cy="736600"/>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7" name="Marcador de texto 2">
            <a:extLst>
              <a:ext uri="{FF2B5EF4-FFF2-40B4-BE49-F238E27FC236}">
                <a16:creationId xmlns:a16="http://schemas.microsoft.com/office/drawing/2014/main" id="{6E907A37-51CC-41A4-9705-D3BFBF204034}"/>
              </a:ext>
            </a:extLst>
          </p:cNvPr>
          <p:cNvSpPr>
            <a:spLocks noGrp="1"/>
          </p:cNvSpPr>
          <p:nvPr>
            <p:ph type="body" idx="13" hasCustomPrompt="1"/>
          </p:nvPr>
        </p:nvSpPr>
        <p:spPr>
          <a:xfrm>
            <a:off x="1322841" y="3424975"/>
            <a:ext cx="2665639" cy="1710301"/>
          </a:xfrm>
          <a:prstGeom prst="rect">
            <a:avLst/>
          </a:prstGeom>
        </p:spPr>
        <p:txBody>
          <a:bodyPr>
            <a:normAutofit/>
          </a:bodyPr>
          <a:lstStyle>
            <a:lvl1pPr marL="0" indent="0" algn="l">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28" name="Marcador de texto 2">
            <a:extLst>
              <a:ext uri="{FF2B5EF4-FFF2-40B4-BE49-F238E27FC236}">
                <a16:creationId xmlns:a16="http://schemas.microsoft.com/office/drawing/2014/main" id="{B2FC1E42-8C9B-49E0-9D54-E138DD86934C}"/>
              </a:ext>
            </a:extLst>
          </p:cNvPr>
          <p:cNvSpPr>
            <a:spLocks noGrp="1"/>
          </p:cNvSpPr>
          <p:nvPr>
            <p:ph type="body" idx="14" hasCustomPrompt="1"/>
          </p:nvPr>
        </p:nvSpPr>
        <p:spPr>
          <a:xfrm>
            <a:off x="4756174" y="3383863"/>
            <a:ext cx="2665639" cy="1710301"/>
          </a:xfrm>
          <a:prstGeom prst="rect">
            <a:avLst/>
          </a:prstGeom>
        </p:spPr>
        <p:txBody>
          <a:bodyPr>
            <a:normAutofit/>
          </a:bodyPr>
          <a:lstStyle>
            <a:lvl1pPr marL="0" indent="0" algn="l">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29" name="Marcador de texto 2">
            <a:extLst>
              <a:ext uri="{FF2B5EF4-FFF2-40B4-BE49-F238E27FC236}">
                <a16:creationId xmlns:a16="http://schemas.microsoft.com/office/drawing/2014/main" id="{8175AC47-D258-4AF0-A584-94595AE34C59}"/>
              </a:ext>
            </a:extLst>
          </p:cNvPr>
          <p:cNvSpPr>
            <a:spLocks noGrp="1"/>
          </p:cNvSpPr>
          <p:nvPr>
            <p:ph type="body" idx="15" hasCustomPrompt="1"/>
          </p:nvPr>
        </p:nvSpPr>
        <p:spPr>
          <a:xfrm>
            <a:off x="8199652" y="3352115"/>
            <a:ext cx="2665639" cy="1710301"/>
          </a:xfrm>
          <a:prstGeom prst="rect">
            <a:avLst/>
          </a:prstGeom>
        </p:spPr>
        <p:txBody>
          <a:bodyPr>
            <a:normAutofit/>
          </a:bodyPr>
          <a:lstStyle>
            <a:lvl1pPr marL="0" indent="0" algn="l">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texto</a:t>
            </a:r>
          </a:p>
        </p:txBody>
      </p:sp>
      <p:sp>
        <p:nvSpPr>
          <p:cNvPr id="30" name="Marcador de texto 2">
            <a:extLst>
              <a:ext uri="{FF2B5EF4-FFF2-40B4-BE49-F238E27FC236}">
                <a16:creationId xmlns:a16="http://schemas.microsoft.com/office/drawing/2014/main" id="{259E5C26-D0FB-45B1-BFC2-5891A0FBEF4D}"/>
              </a:ext>
            </a:extLst>
          </p:cNvPr>
          <p:cNvSpPr>
            <a:spLocks noGrp="1"/>
          </p:cNvSpPr>
          <p:nvPr>
            <p:ph type="body" idx="16" hasCustomPrompt="1"/>
          </p:nvPr>
        </p:nvSpPr>
        <p:spPr>
          <a:xfrm>
            <a:off x="2295539" y="2627086"/>
            <a:ext cx="1692941" cy="527645"/>
          </a:xfrm>
          <a:prstGeom prst="rect">
            <a:avLst/>
          </a:prstGeom>
        </p:spPr>
        <p:txBody>
          <a:bodyPr>
            <a:normAutofit/>
          </a:bodyPr>
          <a:lstStyle>
            <a:lvl1pPr marL="0" indent="0" algn="l">
              <a:buNone/>
              <a:defRPr sz="1600" b="1">
                <a:solidFill>
                  <a:srgbClr val="035A9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Texto</a:t>
            </a:r>
          </a:p>
        </p:txBody>
      </p:sp>
      <p:sp>
        <p:nvSpPr>
          <p:cNvPr id="31" name="Marcador de texto 2">
            <a:extLst>
              <a:ext uri="{FF2B5EF4-FFF2-40B4-BE49-F238E27FC236}">
                <a16:creationId xmlns:a16="http://schemas.microsoft.com/office/drawing/2014/main" id="{CE0AA03B-871C-4529-8582-3A7540F151D5}"/>
              </a:ext>
            </a:extLst>
          </p:cNvPr>
          <p:cNvSpPr>
            <a:spLocks noGrp="1"/>
          </p:cNvSpPr>
          <p:nvPr>
            <p:ph type="body" idx="17" hasCustomPrompt="1"/>
          </p:nvPr>
        </p:nvSpPr>
        <p:spPr>
          <a:xfrm>
            <a:off x="5689318" y="2643125"/>
            <a:ext cx="1692941" cy="527645"/>
          </a:xfrm>
          <a:prstGeom prst="rect">
            <a:avLst/>
          </a:prstGeom>
        </p:spPr>
        <p:txBody>
          <a:bodyPr>
            <a:normAutofit/>
          </a:bodyPr>
          <a:lstStyle>
            <a:lvl1pPr marL="0" indent="0" algn="l">
              <a:buNone/>
              <a:defRPr sz="1600" b="1">
                <a:solidFill>
                  <a:srgbClr val="B28A3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Texto</a:t>
            </a:r>
          </a:p>
        </p:txBody>
      </p:sp>
      <p:sp>
        <p:nvSpPr>
          <p:cNvPr id="32" name="Marcador de texto 2">
            <a:extLst>
              <a:ext uri="{FF2B5EF4-FFF2-40B4-BE49-F238E27FC236}">
                <a16:creationId xmlns:a16="http://schemas.microsoft.com/office/drawing/2014/main" id="{C3DE554B-69A1-4D99-AD92-71C157125EB1}"/>
              </a:ext>
            </a:extLst>
          </p:cNvPr>
          <p:cNvSpPr>
            <a:spLocks noGrp="1"/>
          </p:cNvSpPr>
          <p:nvPr>
            <p:ph type="body" idx="18" hasCustomPrompt="1"/>
          </p:nvPr>
        </p:nvSpPr>
        <p:spPr>
          <a:xfrm>
            <a:off x="9219186" y="2627086"/>
            <a:ext cx="1692941" cy="527645"/>
          </a:xfrm>
          <a:prstGeom prst="rect">
            <a:avLst/>
          </a:prstGeom>
        </p:spPr>
        <p:txBody>
          <a:bodyPr>
            <a:normAutofit/>
          </a:bodyPr>
          <a:lstStyle>
            <a:lvl1pPr marL="0" indent="0" algn="l">
              <a:buNone/>
              <a:defRPr sz="1600" b="1">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Texto</a:t>
            </a:r>
          </a:p>
        </p:txBody>
      </p:sp>
      <p:sp>
        <p:nvSpPr>
          <p:cNvPr id="23" name="Rectángulo: esquinas redondeadas 22">
            <a:extLst>
              <a:ext uri="{FF2B5EF4-FFF2-40B4-BE49-F238E27FC236}">
                <a16:creationId xmlns:a16="http://schemas.microsoft.com/office/drawing/2014/main" id="{4E6A9D8D-AA8A-4E9E-BE87-A8DFAB6DC080}"/>
              </a:ext>
            </a:extLst>
          </p:cNvPr>
          <p:cNvSpPr/>
          <p:nvPr userDrawn="1"/>
        </p:nvSpPr>
        <p:spPr>
          <a:xfrm>
            <a:off x="1" y="6645033"/>
            <a:ext cx="12191999" cy="212967"/>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22" name="Gráfico 21">
            <a:extLst>
              <a:ext uri="{FF2B5EF4-FFF2-40B4-BE49-F238E27FC236}">
                <a16:creationId xmlns:a16="http://schemas.microsoft.com/office/drawing/2014/main" id="{479C5BB4-FA40-43EC-87E2-3BECF73A147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527905" y="6278728"/>
            <a:ext cx="1001964" cy="83497"/>
          </a:xfrm>
          <a:prstGeom prst="rect">
            <a:avLst/>
          </a:prstGeom>
        </p:spPr>
      </p:pic>
    </p:spTree>
    <p:extLst>
      <p:ext uri="{BB962C8B-B14F-4D97-AF65-F5344CB8AC3E}">
        <p14:creationId xmlns:p14="http://schemas.microsoft.com/office/powerpoint/2010/main" val="3403539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84C16E-96ED-465C-8668-B2D39DEC79E2}"/>
              </a:ext>
            </a:extLst>
          </p:cNvPr>
          <p:cNvSpPr>
            <a:spLocks noGrp="1"/>
          </p:cNvSpPr>
          <p:nvPr>
            <p:ph type="title" hasCustomPrompt="1"/>
          </p:nvPr>
        </p:nvSpPr>
        <p:spPr>
          <a:xfrm>
            <a:off x="1501818" y="342146"/>
            <a:ext cx="5232843" cy="1177379"/>
          </a:xfrm>
          <a:prstGeom prst="rect">
            <a:avLst/>
          </a:prstGeom>
        </p:spPr>
        <p:txBody>
          <a:bodyPr anchor="b">
            <a:normAutofit/>
          </a:bodyPr>
          <a:lstStyle>
            <a:lvl1pPr algn="l">
              <a:defRPr sz="3600">
                <a:solidFill>
                  <a:srgbClr val="B28A3F"/>
                </a:solidFill>
              </a:defRPr>
            </a:lvl1pPr>
          </a:lstStyle>
          <a:p>
            <a:r>
              <a:rPr lang="es-ES"/>
              <a:t>Agenda</a:t>
            </a:r>
            <a:endParaRPr lang="es-CO"/>
          </a:p>
        </p:txBody>
      </p:sp>
      <p:sp>
        <p:nvSpPr>
          <p:cNvPr id="18" name="Elipse 17">
            <a:extLst>
              <a:ext uri="{FF2B5EF4-FFF2-40B4-BE49-F238E27FC236}">
                <a16:creationId xmlns:a16="http://schemas.microsoft.com/office/drawing/2014/main" id="{1A8529DD-C46D-4729-8FFB-ADF88E98ABAD}"/>
              </a:ext>
            </a:extLst>
          </p:cNvPr>
          <p:cNvSpPr/>
          <p:nvPr userDrawn="1"/>
        </p:nvSpPr>
        <p:spPr>
          <a:xfrm>
            <a:off x="-4703082" y="367165"/>
            <a:ext cx="5835662" cy="5835662"/>
          </a:xfrm>
          <a:prstGeom prst="ellipse">
            <a:avLst/>
          </a:prstGeom>
          <a:solidFill>
            <a:srgbClr val="035A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4" name="Marcador de texto 2">
            <a:extLst>
              <a:ext uri="{FF2B5EF4-FFF2-40B4-BE49-F238E27FC236}">
                <a16:creationId xmlns:a16="http://schemas.microsoft.com/office/drawing/2014/main" id="{7EF43D80-AF80-452E-B47D-869D1A9162C1}"/>
              </a:ext>
            </a:extLst>
          </p:cNvPr>
          <p:cNvSpPr>
            <a:spLocks noGrp="1"/>
          </p:cNvSpPr>
          <p:nvPr>
            <p:ph type="body" idx="1" hasCustomPrompt="1"/>
          </p:nvPr>
        </p:nvSpPr>
        <p:spPr>
          <a:xfrm>
            <a:off x="2235199" y="1980958"/>
            <a:ext cx="8998857" cy="3490928"/>
          </a:xfrm>
          <a:prstGeom prst="rect">
            <a:avLst/>
          </a:prstGeom>
        </p:spPr>
        <p:txBody>
          <a:bodyPr>
            <a:normAutofit/>
          </a:bodyPr>
          <a:lstStyle>
            <a:lvl1pPr marL="457200" indent="-457200" algn="l">
              <a:buClr>
                <a:srgbClr val="B28A3F"/>
              </a:buClr>
              <a:buSzPct val="100000"/>
              <a:buFont typeface="+mj-lt"/>
              <a:buAutoNum type="arabicParenR"/>
              <a:defRPr sz="2000">
                <a:solidFill>
                  <a:schemeClr val="tx1">
                    <a:lumMod val="95000"/>
                    <a:lumOff val="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Agregar tema 1</a:t>
            </a:r>
          </a:p>
          <a:p>
            <a:pPr lvl="0"/>
            <a:endParaRPr lang="es-ES"/>
          </a:p>
        </p:txBody>
      </p:sp>
      <p:pic>
        <p:nvPicPr>
          <p:cNvPr id="24" name="Gráfico 23">
            <a:extLst>
              <a:ext uri="{FF2B5EF4-FFF2-40B4-BE49-F238E27FC236}">
                <a16:creationId xmlns:a16="http://schemas.microsoft.com/office/drawing/2014/main" id="{F5583E0A-1056-4C92-BBD4-76B3A645F419}"/>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103899" y="1980958"/>
            <a:ext cx="3750000" cy="3697332"/>
          </a:xfrm>
          <a:prstGeom prst="rect">
            <a:avLst/>
          </a:prstGeom>
        </p:spPr>
      </p:pic>
      <p:sp>
        <p:nvSpPr>
          <p:cNvPr id="11" name="Rectángulo: esquinas redondeadas 10">
            <a:extLst>
              <a:ext uri="{FF2B5EF4-FFF2-40B4-BE49-F238E27FC236}">
                <a16:creationId xmlns:a16="http://schemas.microsoft.com/office/drawing/2014/main" id="{AEB5180B-1363-40A6-81E1-BA1EDB460A85}"/>
              </a:ext>
            </a:extLst>
          </p:cNvPr>
          <p:cNvSpPr/>
          <p:nvPr userDrawn="1"/>
        </p:nvSpPr>
        <p:spPr>
          <a:xfrm>
            <a:off x="1" y="6703805"/>
            <a:ext cx="12191999" cy="154195"/>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4" name="Imagen 3">
            <a:extLst>
              <a:ext uri="{FF2B5EF4-FFF2-40B4-BE49-F238E27FC236}">
                <a16:creationId xmlns:a16="http://schemas.microsoft.com/office/drawing/2014/main" id="{387C231A-EDCA-425D-A9C4-2E359CEE4DB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699533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E4A30D09-F5DC-4639-9F6E-EAE6CCDCEFD9}"/>
              </a:ext>
            </a:extLst>
          </p:cNvPr>
          <p:cNvSpPr/>
          <p:nvPr userDrawn="1"/>
        </p:nvSpPr>
        <p:spPr>
          <a:xfrm rot="16200000">
            <a:off x="2667000" y="-2670175"/>
            <a:ext cx="6858000" cy="12192000"/>
          </a:xfrm>
          <a:prstGeom prst="rect">
            <a:avLst/>
          </a:prstGeom>
          <a:gradFill flip="none" rotWithShape="1">
            <a:gsLst>
              <a:gs pos="0">
                <a:srgbClr val="0E4070"/>
              </a:gs>
              <a:gs pos="54000">
                <a:srgbClr val="035A93"/>
              </a:gs>
              <a:gs pos="100000">
                <a:srgbClr val="00609C"/>
              </a:gs>
            </a:gsLst>
            <a:lin ang="189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CO"/>
          </a:p>
        </p:txBody>
      </p:sp>
      <p:sp>
        <p:nvSpPr>
          <p:cNvPr id="16" name="Título 1">
            <a:extLst>
              <a:ext uri="{FF2B5EF4-FFF2-40B4-BE49-F238E27FC236}">
                <a16:creationId xmlns:a16="http://schemas.microsoft.com/office/drawing/2014/main" id="{255BFD04-4B68-4C09-BDB6-BA42AB5CDC67}"/>
              </a:ext>
            </a:extLst>
          </p:cNvPr>
          <p:cNvSpPr>
            <a:spLocks noGrp="1"/>
          </p:cNvSpPr>
          <p:nvPr>
            <p:ph type="title" hasCustomPrompt="1"/>
          </p:nvPr>
        </p:nvSpPr>
        <p:spPr>
          <a:xfrm>
            <a:off x="4775200" y="1191840"/>
            <a:ext cx="6342088" cy="1284225"/>
          </a:xfrm>
          <a:prstGeom prst="rect">
            <a:avLst/>
          </a:prstGeom>
        </p:spPr>
        <p:txBody>
          <a:bodyPr anchor="b">
            <a:normAutofit/>
          </a:bodyPr>
          <a:lstStyle>
            <a:lvl1pPr algn="l">
              <a:defRPr sz="3600">
                <a:solidFill>
                  <a:schemeClr val="bg1"/>
                </a:solidFill>
              </a:defRPr>
            </a:lvl1pPr>
          </a:lstStyle>
          <a:p>
            <a:r>
              <a:rPr lang="es-ES"/>
              <a:t>Haga clic para título del patrón</a:t>
            </a:r>
            <a:endParaRPr lang="es-CO"/>
          </a:p>
        </p:txBody>
      </p:sp>
      <p:sp>
        <p:nvSpPr>
          <p:cNvPr id="17" name="Marcador de texto 2">
            <a:extLst>
              <a:ext uri="{FF2B5EF4-FFF2-40B4-BE49-F238E27FC236}">
                <a16:creationId xmlns:a16="http://schemas.microsoft.com/office/drawing/2014/main" id="{B58A9A7B-BD1F-4FD3-94AF-0F952A7799C6}"/>
              </a:ext>
            </a:extLst>
          </p:cNvPr>
          <p:cNvSpPr>
            <a:spLocks noGrp="1"/>
          </p:cNvSpPr>
          <p:nvPr>
            <p:ph type="body" idx="1"/>
          </p:nvPr>
        </p:nvSpPr>
        <p:spPr>
          <a:xfrm>
            <a:off x="4789714" y="2784457"/>
            <a:ext cx="6342088" cy="3268000"/>
          </a:xfrm>
          <a:prstGeom prst="rect">
            <a:avLst/>
          </a:prstGeom>
        </p:spPr>
        <p:txBody>
          <a:bodyPr>
            <a:normAutofit/>
          </a:bodyPr>
          <a:lstStyle>
            <a:lvl1pPr marL="0" indent="0" algn="l">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1" name="Marcador de posición de imagen 12">
            <a:extLst>
              <a:ext uri="{FF2B5EF4-FFF2-40B4-BE49-F238E27FC236}">
                <a16:creationId xmlns:a16="http://schemas.microsoft.com/office/drawing/2014/main" id="{C917985D-72F7-46EA-AC44-DA1396D7C2BD}"/>
              </a:ext>
            </a:extLst>
          </p:cNvPr>
          <p:cNvSpPr>
            <a:spLocks noGrp="1"/>
          </p:cNvSpPr>
          <p:nvPr>
            <p:ph type="pic" sz="quarter" idx="10"/>
          </p:nvPr>
        </p:nvSpPr>
        <p:spPr>
          <a:xfrm>
            <a:off x="-1038967" y="474191"/>
            <a:ext cx="5125931" cy="5126587"/>
          </a:xfrm>
          <a:prstGeom prst="flowChartConnector">
            <a:avLst/>
          </a:prstGeom>
          <a:solidFill>
            <a:schemeClr val="bg1">
              <a:lumMod val="95000"/>
            </a:schemeClr>
          </a:solidFill>
        </p:spPr>
        <p:txBody>
          <a:bodyPr/>
          <a:lstStyle/>
          <a:p>
            <a:endParaRPr lang="es-CO"/>
          </a:p>
        </p:txBody>
      </p:sp>
      <p:pic>
        <p:nvPicPr>
          <p:cNvPr id="12" name="Gráfico 11">
            <a:extLst>
              <a:ext uri="{FF2B5EF4-FFF2-40B4-BE49-F238E27FC236}">
                <a16:creationId xmlns:a16="http://schemas.microsoft.com/office/drawing/2014/main" id="{B71B641F-1515-49CE-BF84-BE0C5968615C}"/>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262319" y="2116867"/>
            <a:ext cx="3759427" cy="3719645"/>
          </a:xfrm>
          <a:prstGeom prst="rect">
            <a:avLst/>
          </a:prstGeom>
        </p:spPr>
      </p:pic>
      <p:sp>
        <p:nvSpPr>
          <p:cNvPr id="18" name="Rectángulo: esquinas redondeadas 17">
            <a:extLst>
              <a:ext uri="{FF2B5EF4-FFF2-40B4-BE49-F238E27FC236}">
                <a16:creationId xmlns:a16="http://schemas.microsoft.com/office/drawing/2014/main" id="{53872557-3B0A-4545-B933-C38899ED968E}"/>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4" name="Imagen 3">
            <a:extLst>
              <a:ext uri="{FF2B5EF4-FFF2-40B4-BE49-F238E27FC236}">
                <a16:creationId xmlns:a16="http://schemas.microsoft.com/office/drawing/2014/main" id="{6ABE9C6A-9CED-C6C7-8D15-BA01245CD2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1536" y="5587639"/>
            <a:ext cx="3480305" cy="1147354"/>
          </a:xfrm>
          <a:prstGeom prst="rect">
            <a:avLst/>
          </a:prstGeom>
        </p:spPr>
      </p:pic>
    </p:spTree>
    <p:extLst>
      <p:ext uri="{BB962C8B-B14F-4D97-AF65-F5344CB8AC3E}">
        <p14:creationId xmlns:p14="http://schemas.microsoft.com/office/powerpoint/2010/main" val="359292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9">
    <p:spTree>
      <p:nvGrpSpPr>
        <p:cNvPr id="1" name=""/>
        <p:cNvGrpSpPr/>
        <p:nvPr/>
      </p:nvGrpSpPr>
      <p:grpSpPr>
        <a:xfrm>
          <a:off x="0" y="0"/>
          <a:ext cx="0" cy="0"/>
          <a:chOff x="0" y="0"/>
          <a:chExt cx="0" cy="0"/>
        </a:xfrm>
      </p:grpSpPr>
      <p:pic>
        <p:nvPicPr>
          <p:cNvPr id="25" name="Gráfico 24">
            <a:extLst>
              <a:ext uri="{FF2B5EF4-FFF2-40B4-BE49-F238E27FC236}">
                <a16:creationId xmlns:a16="http://schemas.microsoft.com/office/drawing/2014/main" id="{2CACDC4E-5ECE-451A-BA7B-5439F3CEDDBD}"/>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7197725" y="2070872"/>
            <a:ext cx="3750000" cy="3697332"/>
          </a:xfrm>
          <a:prstGeom prst="rect">
            <a:avLst/>
          </a:prstGeom>
        </p:spPr>
      </p:pic>
      <p:sp>
        <p:nvSpPr>
          <p:cNvPr id="13" name="Marcador de posición de imagen 12">
            <a:extLst>
              <a:ext uri="{FF2B5EF4-FFF2-40B4-BE49-F238E27FC236}">
                <a16:creationId xmlns:a16="http://schemas.microsoft.com/office/drawing/2014/main" id="{2F01F1B6-BBD1-45A5-A756-DC17D69FF71F}"/>
              </a:ext>
            </a:extLst>
          </p:cNvPr>
          <p:cNvSpPr>
            <a:spLocks noGrp="1"/>
          </p:cNvSpPr>
          <p:nvPr>
            <p:ph type="pic" sz="quarter" idx="10"/>
          </p:nvPr>
        </p:nvSpPr>
        <p:spPr>
          <a:xfrm>
            <a:off x="-1038967" y="474191"/>
            <a:ext cx="5125931" cy="5126587"/>
          </a:xfrm>
          <a:prstGeom prst="flowChartConnector">
            <a:avLst/>
          </a:prstGeom>
          <a:solidFill>
            <a:schemeClr val="bg1">
              <a:lumMod val="95000"/>
            </a:schemeClr>
          </a:solidFill>
        </p:spPr>
        <p:txBody>
          <a:bodyPr/>
          <a:lstStyle/>
          <a:p>
            <a:endParaRPr lang="es-CO"/>
          </a:p>
        </p:txBody>
      </p:sp>
      <p:sp>
        <p:nvSpPr>
          <p:cNvPr id="26" name="Título 1">
            <a:extLst>
              <a:ext uri="{FF2B5EF4-FFF2-40B4-BE49-F238E27FC236}">
                <a16:creationId xmlns:a16="http://schemas.microsoft.com/office/drawing/2014/main" id="{8B1438D4-F191-4519-8EBF-FE0428282CDC}"/>
              </a:ext>
            </a:extLst>
          </p:cNvPr>
          <p:cNvSpPr>
            <a:spLocks noGrp="1"/>
          </p:cNvSpPr>
          <p:nvPr>
            <p:ph type="title" hasCustomPrompt="1"/>
          </p:nvPr>
        </p:nvSpPr>
        <p:spPr>
          <a:xfrm>
            <a:off x="4775200" y="1191840"/>
            <a:ext cx="6342088" cy="1284225"/>
          </a:xfrm>
          <a:prstGeom prst="rect">
            <a:avLst/>
          </a:prstGeom>
        </p:spPr>
        <p:txBody>
          <a:bodyPr anchor="b">
            <a:normAutofit/>
          </a:bodyPr>
          <a:lstStyle>
            <a:lvl1pPr algn="l">
              <a:defRPr sz="3600">
                <a:solidFill>
                  <a:srgbClr val="035A93"/>
                </a:solidFill>
              </a:defRPr>
            </a:lvl1pPr>
          </a:lstStyle>
          <a:p>
            <a:r>
              <a:rPr lang="es-ES"/>
              <a:t>Haga clic para título del patrón</a:t>
            </a:r>
            <a:endParaRPr lang="es-CO"/>
          </a:p>
        </p:txBody>
      </p:sp>
      <p:sp>
        <p:nvSpPr>
          <p:cNvPr id="27" name="Marcador de texto 2">
            <a:extLst>
              <a:ext uri="{FF2B5EF4-FFF2-40B4-BE49-F238E27FC236}">
                <a16:creationId xmlns:a16="http://schemas.microsoft.com/office/drawing/2014/main" id="{7EF03E3E-2AF0-4FFD-B3CD-286EE86AC2AC}"/>
              </a:ext>
            </a:extLst>
          </p:cNvPr>
          <p:cNvSpPr>
            <a:spLocks noGrp="1"/>
          </p:cNvSpPr>
          <p:nvPr>
            <p:ph type="body" idx="1"/>
          </p:nvPr>
        </p:nvSpPr>
        <p:spPr>
          <a:xfrm>
            <a:off x="4789714" y="2784457"/>
            <a:ext cx="6342088" cy="3268000"/>
          </a:xfrm>
          <a:prstGeom prst="rect">
            <a:avLst/>
          </a:prstGeom>
        </p:spPr>
        <p:txBody>
          <a:bodyPr>
            <a:normAutofit/>
          </a:bodyPr>
          <a:lstStyle>
            <a:lvl1pPr marL="0" indent="0" algn="l">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7" name="Rectángulo: esquinas redondeadas 16">
            <a:extLst>
              <a:ext uri="{FF2B5EF4-FFF2-40B4-BE49-F238E27FC236}">
                <a16:creationId xmlns:a16="http://schemas.microsoft.com/office/drawing/2014/main" id="{5209E6C5-170E-404A-8D00-226557131E71}"/>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3" name="Imagen 2">
            <a:extLst>
              <a:ext uri="{FF2B5EF4-FFF2-40B4-BE49-F238E27FC236}">
                <a16:creationId xmlns:a16="http://schemas.microsoft.com/office/drawing/2014/main" id="{0FB5A3B1-1531-CECB-6A91-AB66FC3D37D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3203310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0">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C7E8B004-6BCD-4C19-AC7C-8B982BF84150}"/>
              </a:ext>
            </a:extLst>
          </p:cNvPr>
          <p:cNvSpPr/>
          <p:nvPr userDrawn="1"/>
        </p:nvSpPr>
        <p:spPr>
          <a:xfrm rot="16200000">
            <a:off x="3992562" y="-3995737"/>
            <a:ext cx="4206875" cy="12192000"/>
          </a:xfrm>
          <a:prstGeom prst="rect">
            <a:avLst/>
          </a:prstGeom>
          <a:gradFill flip="none" rotWithShape="1">
            <a:gsLst>
              <a:gs pos="0">
                <a:srgbClr val="0E4070"/>
              </a:gs>
              <a:gs pos="54000">
                <a:srgbClr val="035A93"/>
              </a:gs>
              <a:gs pos="100000">
                <a:srgbClr val="00609C"/>
              </a:gs>
            </a:gsLst>
            <a:lin ang="189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CO"/>
          </a:p>
        </p:txBody>
      </p:sp>
      <p:sp>
        <p:nvSpPr>
          <p:cNvPr id="9" name="Marcador de posición de imagen 12">
            <a:extLst>
              <a:ext uri="{FF2B5EF4-FFF2-40B4-BE49-F238E27FC236}">
                <a16:creationId xmlns:a16="http://schemas.microsoft.com/office/drawing/2014/main" id="{F4EF8A1C-F020-4591-A9BA-03FF7A342DC8}"/>
              </a:ext>
            </a:extLst>
          </p:cNvPr>
          <p:cNvSpPr>
            <a:spLocks noGrp="1"/>
          </p:cNvSpPr>
          <p:nvPr>
            <p:ph type="pic" sz="quarter" idx="10"/>
          </p:nvPr>
        </p:nvSpPr>
        <p:spPr>
          <a:xfrm>
            <a:off x="6125253" y="970338"/>
            <a:ext cx="4895778" cy="4896405"/>
          </a:xfrm>
          <a:prstGeom prst="flowChartConnector">
            <a:avLst/>
          </a:prstGeom>
          <a:solidFill>
            <a:schemeClr val="bg1">
              <a:lumMod val="95000"/>
            </a:schemeClr>
          </a:solidFill>
        </p:spPr>
        <p:txBody>
          <a:bodyPr/>
          <a:lstStyle/>
          <a:p>
            <a:endParaRPr lang="es-CO"/>
          </a:p>
        </p:txBody>
      </p:sp>
      <p:sp>
        <p:nvSpPr>
          <p:cNvPr id="13" name="Título 1">
            <a:extLst>
              <a:ext uri="{FF2B5EF4-FFF2-40B4-BE49-F238E27FC236}">
                <a16:creationId xmlns:a16="http://schemas.microsoft.com/office/drawing/2014/main" id="{FFBC1B0D-A876-4B76-849A-E271692C8BCA}"/>
              </a:ext>
            </a:extLst>
          </p:cNvPr>
          <p:cNvSpPr>
            <a:spLocks noGrp="1"/>
          </p:cNvSpPr>
          <p:nvPr>
            <p:ph type="title" hasCustomPrompt="1"/>
          </p:nvPr>
        </p:nvSpPr>
        <p:spPr>
          <a:xfrm>
            <a:off x="994555" y="1003529"/>
            <a:ext cx="4214588" cy="1284225"/>
          </a:xfrm>
          <a:prstGeom prst="rect">
            <a:avLst/>
          </a:prstGeom>
        </p:spPr>
        <p:txBody>
          <a:bodyPr anchor="b">
            <a:normAutofit/>
          </a:bodyPr>
          <a:lstStyle>
            <a:lvl1pPr algn="l">
              <a:defRPr sz="3600">
                <a:solidFill>
                  <a:schemeClr val="bg1"/>
                </a:solidFill>
              </a:defRPr>
            </a:lvl1pPr>
          </a:lstStyle>
          <a:p>
            <a:r>
              <a:rPr lang="es-ES"/>
              <a:t>Haga clic para título del patrón</a:t>
            </a:r>
            <a:endParaRPr lang="es-CO"/>
          </a:p>
        </p:txBody>
      </p:sp>
      <p:sp>
        <p:nvSpPr>
          <p:cNvPr id="14" name="Marcador de texto 2">
            <a:extLst>
              <a:ext uri="{FF2B5EF4-FFF2-40B4-BE49-F238E27FC236}">
                <a16:creationId xmlns:a16="http://schemas.microsoft.com/office/drawing/2014/main" id="{6C469067-69CB-4EC1-AE13-49205729CDDE}"/>
              </a:ext>
            </a:extLst>
          </p:cNvPr>
          <p:cNvSpPr>
            <a:spLocks noGrp="1"/>
          </p:cNvSpPr>
          <p:nvPr>
            <p:ph type="body" idx="1"/>
          </p:nvPr>
        </p:nvSpPr>
        <p:spPr>
          <a:xfrm>
            <a:off x="1009069" y="2596147"/>
            <a:ext cx="4214588" cy="832854"/>
          </a:xfrm>
          <a:prstGeom prst="rect">
            <a:avLst/>
          </a:prstGeom>
        </p:spPr>
        <p:txBody>
          <a:bodyPr>
            <a:normAutofit/>
          </a:bodyPr>
          <a:lstStyle>
            <a:lvl1pPr marL="0" indent="0" algn="l">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5" name="Marcador de texto 2">
            <a:extLst>
              <a:ext uri="{FF2B5EF4-FFF2-40B4-BE49-F238E27FC236}">
                <a16:creationId xmlns:a16="http://schemas.microsoft.com/office/drawing/2014/main" id="{FC2FF318-228A-42EB-B665-23DBD1219BD2}"/>
              </a:ext>
            </a:extLst>
          </p:cNvPr>
          <p:cNvSpPr>
            <a:spLocks noGrp="1"/>
          </p:cNvSpPr>
          <p:nvPr>
            <p:ph type="body" idx="11" hasCustomPrompt="1"/>
          </p:nvPr>
        </p:nvSpPr>
        <p:spPr>
          <a:xfrm>
            <a:off x="1009069" y="4577565"/>
            <a:ext cx="4214588" cy="832854"/>
          </a:xfrm>
          <a:prstGeom prst="rect">
            <a:avLst/>
          </a:prstGeom>
        </p:spPr>
        <p:txBody>
          <a:bodyPr>
            <a:normAutofit/>
          </a:bodyPr>
          <a:lstStyle>
            <a:lvl1pPr marL="0" indent="0" algn="l">
              <a:buNone/>
              <a:defRPr sz="1800">
                <a:solidFill>
                  <a:srgbClr val="0E407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texto</a:t>
            </a:r>
          </a:p>
        </p:txBody>
      </p:sp>
      <p:pic>
        <p:nvPicPr>
          <p:cNvPr id="20" name="Gráfico 19">
            <a:extLst>
              <a:ext uri="{FF2B5EF4-FFF2-40B4-BE49-F238E27FC236}">
                <a16:creationId xmlns:a16="http://schemas.microsoft.com/office/drawing/2014/main" id="{A1AAAA54-05CE-404A-85C8-F051C97A5309}"/>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462589" y="598266"/>
            <a:ext cx="3200074" cy="3166211"/>
          </a:xfrm>
          <a:prstGeom prst="rect">
            <a:avLst/>
          </a:prstGeom>
        </p:spPr>
      </p:pic>
      <p:sp>
        <p:nvSpPr>
          <p:cNvPr id="18" name="Rectángulo: esquinas redondeadas 17">
            <a:extLst>
              <a:ext uri="{FF2B5EF4-FFF2-40B4-BE49-F238E27FC236}">
                <a16:creationId xmlns:a16="http://schemas.microsoft.com/office/drawing/2014/main" id="{71002635-1214-4CBF-8943-CE8CE0305520}"/>
              </a:ext>
            </a:extLst>
          </p:cNvPr>
          <p:cNvSpPr/>
          <p:nvPr userDrawn="1"/>
        </p:nvSpPr>
        <p:spPr>
          <a:xfrm>
            <a:off x="1" y="6703805"/>
            <a:ext cx="12191999" cy="154195"/>
          </a:xfrm>
          <a:prstGeom prst="roundRect">
            <a:avLst>
              <a:gd name="adj" fmla="val 0"/>
            </a:avLst>
          </a:prstGeom>
          <a:solidFill>
            <a:srgbClr val="B28A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2" name="Imagen 1">
            <a:extLst>
              <a:ext uri="{FF2B5EF4-FFF2-40B4-BE49-F238E27FC236}">
                <a16:creationId xmlns:a16="http://schemas.microsoft.com/office/drawing/2014/main" id="{BF2ABA6C-B764-6ABF-C8BF-D252F60FB85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5446" y="5578510"/>
            <a:ext cx="3529682" cy="1163632"/>
          </a:xfrm>
          <a:prstGeom prst="rect">
            <a:avLst/>
          </a:prstGeom>
        </p:spPr>
      </p:pic>
    </p:spTree>
    <p:extLst>
      <p:ext uri="{BB962C8B-B14F-4D97-AF65-F5344CB8AC3E}">
        <p14:creationId xmlns:p14="http://schemas.microsoft.com/office/powerpoint/2010/main" val="1626506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601945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700" r:id="rId24"/>
    <p:sldLayoutId id="2147483701" r:id="rId2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fogafin.gov.co/quienes-somos/informes-de-gestion#usuarios" TargetMode="Externa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hyperlink" Target="https://www.fogafin.gov.co/"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17.png"/><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2ADA131F-3F38-4788-A7F2-4D9FD9CE81DF}"/>
              </a:ext>
            </a:extLst>
          </p:cNvPr>
          <p:cNvSpPr>
            <a:spLocks noGrp="1"/>
          </p:cNvSpPr>
          <p:nvPr>
            <p:ph type="title"/>
          </p:nvPr>
        </p:nvSpPr>
        <p:spPr>
          <a:xfrm>
            <a:off x="645233" y="1643947"/>
            <a:ext cx="5176146" cy="1235908"/>
          </a:xfrm>
        </p:spPr>
        <p:txBody>
          <a:bodyPr>
            <a:normAutofit fontScale="90000"/>
          </a:bodyPr>
          <a:lstStyle/>
          <a:p>
            <a:pPr algn="ctr"/>
            <a:r>
              <a:rPr lang="es-CO" altLang="es-CO" sz="3200" dirty="0"/>
              <a:t>Informe estadístico de las PQRSDA</a:t>
            </a:r>
            <a:r>
              <a:rPr lang="es-CO" altLang="es-CO" sz="3200" b="1" dirty="0"/>
              <a:t>*</a:t>
            </a:r>
            <a:r>
              <a:rPr lang="es-CO" altLang="es-CO" sz="3200" dirty="0"/>
              <a:t> integrado</a:t>
            </a:r>
            <a:endParaRPr lang="es-CO" sz="3200" dirty="0"/>
          </a:p>
        </p:txBody>
      </p:sp>
      <p:sp>
        <p:nvSpPr>
          <p:cNvPr id="4" name="Marcador de texto 3">
            <a:extLst>
              <a:ext uri="{FF2B5EF4-FFF2-40B4-BE49-F238E27FC236}">
                <a16:creationId xmlns:a16="http://schemas.microsoft.com/office/drawing/2014/main" id="{6109BA00-24D6-433A-A86B-778E13D17622}"/>
              </a:ext>
            </a:extLst>
          </p:cNvPr>
          <p:cNvSpPr>
            <a:spLocks noGrp="1"/>
          </p:cNvSpPr>
          <p:nvPr>
            <p:ph type="body" idx="1"/>
          </p:nvPr>
        </p:nvSpPr>
        <p:spPr>
          <a:xfrm>
            <a:off x="1039485" y="3756145"/>
            <a:ext cx="4214588" cy="1235908"/>
          </a:xfrm>
        </p:spPr>
        <p:txBody>
          <a:bodyPr>
            <a:normAutofit/>
          </a:bodyPr>
          <a:lstStyle/>
          <a:p>
            <a:pPr algn="ctr"/>
            <a:r>
              <a:rPr lang="es-CO" dirty="0"/>
              <a:t>Departamento de Relacionamiento Ciudadano</a:t>
            </a:r>
          </a:p>
          <a:p>
            <a:pPr algn="ctr"/>
            <a:r>
              <a:rPr lang="es-CO" dirty="0"/>
              <a:t>Abril de 2026</a:t>
            </a:r>
          </a:p>
          <a:p>
            <a:pPr algn="ctr"/>
            <a:endParaRPr lang="es-CO" dirty="0"/>
          </a:p>
        </p:txBody>
      </p:sp>
      <p:sp>
        <p:nvSpPr>
          <p:cNvPr id="5" name="CuadroTexto 4">
            <a:extLst>
              <a:ext uri="{FF2B5EF4-FFF2-40B4-BE49-F238E27FC236}">
                <a16:creationId xmlns:a16="http://schemas.microsoft.com/office/drawing/2014/main" id="{EB9A9CE1-F1B4-EAA8-4027-D2E5B2B62D1A}"/>
              </a:ext>
            </a:extLst>
          </p:cNvPr>
          <p:cNvSpPr txBox="1"/>
          <p:nvPr/>
        </p:nvSpPr>
        <p:spPr>
          <a:xfrm>
            <a:off x="197558" y="6020753"/>
            <a:ext cx="6786562" cy="261610"/>
          </a:xfrm>
          <a:prstGeom prst="rect">
            <a:avLst/>
          </a:prstGeom>
          <a:noFill/>
        </p:spPr>
        <p:txBody>
          <a:bodyPr wrap="square">
            <a:spAutoFit/>
          </a:bodyPr>
          <a:lstStyle/>
          <a:p>
            <a:r>
              <a:rPr lang="es-CO" altLang="es-CO" sz="1100">
                <a:solidFill>
                  <a:schemeClr val="bg1"/>
                </a:solidFill>
              </a:rPr>
              <a:t>*PQRSDA: Peticiones, quejas, reclamos, sugerencias, dudas y agradecimientos </a:t>
            </a:r>
            <a:endParaRPr lang="es-CO" sz="1100">
              <a:solidFill>
                <a:schemeClr val="bg1"/>
              </a:solidFill>
            </a:endParaRPr>
          </a:p>
        </p:txBody>
      </p:sp>
      <p:pic>
        <p:nvPicPr>
          <p:cNvPr id="2" name="Imagen 1">
            <a:extLst>
              <a:ext uri="{FF2B5EF4-FFF2-40B4-BE49-F238E27FC236}">
                <a16:creationId xmlns:a16="http://schemas.microsoft.com/office/drawing/2014/main" id="{2220C249-062B-ADB7-03C8-2DD6236B3296}"/>
              </a:ext>
            </a:extLst>
          </p:cNvPr>
          <p:cNvPicPr>
            <a:picLocks noChangeAspect="1"/>
          </p:cNvPicPr>
          <p:nvPr/>
        </p:nvPicPr>
        <p:blipFill>
          <a:blip r:embed="rId2"/>
          <a:stretch>
            <a:fillRect/>
          </a:stretch>
        </p:blipFill>
        <p:spPr>
          <a:xfrm>
            <a:off x="8008048" y="2899858"/>
            <a:ext cx="2243328" cy="1584960"/>
          </a:xfrm>
          <a:prstGeom prst="rect">
            <a:avLst/>
          </a:prstGeom>
        </p:spPr>
      </p:pic>
      <p:pic>
        <p:nvPicPr>
          <p:cNvPr id="13" name="Marcador de posición de imagen 12">
            <a:extLst>
              <a:ext uri="{FF2B5EF4-FFF2-40B4-BE49-F238E27FC236}">
                <a16:creationId xmlns:a16="http://schemas.microsoft.com/office/drawing/2014/main" id="{DCC0B3DF-EF62-C6B4-9437-EB7EDA577F1F}"/>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4682" r="14682"/>
          <a:stretch>
            <a:fillRect/>
          </a:stretch>
        </p:blipFill>
        <p:spPr>
          <a:prstGeom prst="flowChartConnector">
            <a:avLst/>
          </a:prstGeom>
          <a:solidFill>
            <a:prstClr val="white">
              <a:lumMod val="95000"/>
            </a:prstClr>
          </a:solidFill>
        </p:spPr>
      </p:pic>
    </p:spTree>
    <p:extLst>
      <p:ext uri="{BB962C8B-B14F-4D97-AF65-F5344CB8AC3E}">
        <p14:creationId xmlns:p14="http://schemas.microsoft.com/office/powerpoint/2010/main" val="1758305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E3955-D487-1629-CAF1-3D55D80FAA0A}"/>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DF6AE362-AD02-5DF4-44C0-AD87B75AD6BC}"/>
              </a:ext>
            </a:extLst>
          </p:cNvPr>
          <p:cNvSpPr>
            <a:spLocks noGrp="1"/>
          </p:cNvSpPr>
          <p:nvPr>
            <p:ph type="title"/>
          </p:nvPr>
        </p:nvSpPr>
        <p:spPr>
          <a:xfrm>
            <a:off x="442762" y="355166"/>
            <a:ext cx="10429977" cy="571610"/>
          </a:xfrm>
        </p:spPr>
        <p:txBody>
          <a:bodyPr>
            <a:normAutofit fontScale="90000"/>
          </a:bodyPr>
          <a:lstStyle/>
          <a:p>
            <a:pPr algn="l"/>
            <a:r>
              <a:rPr lang="es-MX" dirty="0">
                <a:solidFill>
                  <a:srgbClr val="035A93"/>
                </a:solidFill>
              </a:rPr>
              <a:t>C</a:t>
            </a:r>
            <a:r>
              <a:rPr lang="es-CO" dirty="0" err="1">
                <a:solidFill>
                  <a:srgbClr val="035A93"/>
                </a:solidFill>
              </a:rPr>
              <a:t>onclusiones</a:t>
            </a:r>
            <a:endParaRPr lang="es-CO" dirty="0">
              <a:solidFill>
                <a:srgbClr val="035A93"/>
              </a:solidFill>
            </a:endParaRPr>
          </a:p>
        </p:txBody>
      </p:sp>
      <p:sp>
        <p:nvSpPr>
          <p:cNvPr id="4" name="Marcador de texto 1">
            <a:extLst>
              <a:ext uri="{FF2B5EF4-FFF2-40B4-BE49-F238E27FC236}">
                <a16:creationId xmlns:a16="http://schemas.microsoft.com/office/drawing/2014/main" id="{D34CDD2A-B32D-66EB-2BEB-D97FD2C242AB}"/>
              </a:ext>
            </a:extLst>
          </p:cNvPr>
          <p:cNvSpPr txBox="1">
            <a:spLocks/>
          </p:cNvSpPr>
          <p:nvPr/>
        </p:nvSpPr>
        <p:spPr>
          <a:xfrm>
            <a:off x="582627" y="1173577"/>
            <a:ext cx="10961673" cy="4865273"/>
          </a:xfrm>
          <a:prstGeom prst="rect">
            <a:avLst/>
          </a:prstGeom>
        </p:spPr>
        <p:txBody>
          <a:bodyPr lIns="91440" tIns="45720" rIns="91440" bIns="4572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73050" indent="-187325" algn="just" eaLnBrk="0" hangingPunct="0">
              <a:lnSpc>
                <a:spcPct val="100000"/>
              </a:lnSpc>
              <a:spcBef>
                <a:spcPts val="0"/>
              </a:spcBef>
              <a:buClr>
                <a:srgbClr val="7EC020"/>
              </a:buClr>
              <a:buFont typeface="+mj-lt"/>
              <a:buAutoNum type="arabicPeriod"/>
              <a:defRPr/>
            </a:pPr>
            <a:r>
              <a:rPr lang="es-CO" sz="1200" dirty="0" err="1">
                <a:solidFill>
                  <a:schemeClr val="tx1">
                    <a:lumMod val="65000"/>
                    <a:lumOff val="35000"/>
                  </a:schemeClr>
                </a:solidFill>
              </a:rPr>
              <a:t>Fogafín</a:t>
            </a:r>
            <a:r>
              <a:rPr lang="es-CO" sz="1200" dirty="0">
                <a:solidFill>
                  <a:schemeClr val="tx1">
                    <a:lumMod val="65000"/>
                    <a:lumOff val="35000"/>
                  </a:schemeClr>
                </a:solidFill>
              </a:rPr>
              <a:t>, cumplió con los términos establecidos en la Ley 1437 de 2011, Ley 1755 de 2015 y con la Resolución 001 de 2017 expedida por </a:t>
            </a:r>
            <a:r>
              <a:rPr lang="es-CO" sz="1200" dirty="0" err="1">
                <a:solidFill>
                  <a:schemeClr val="tx1">
                    <a:lumMod val="65000"/>
                    <a:lumOff val="35000"/>
                  </a:schemeClr>
                </a:solidFill>
              </a:rPr>
              <a:t>Fogafín</a:t>
            </a:r>
            <a:r>
              <a:rPr lang="es-CO" sz="1200" dirty="0">
                <a:solidFill>
                  <a:schemeClr val="tx1">
                    <a:lumMod val="65000"/>
                    <a:lumOff val="35000"/>
                  </a:schemeClr>
                </a:solidFill>
              </a:rPr>
              <a:t>, para la atención de las </a:t>
            </a:r>
            <a:r>
              <a:rPr lang="es-ES_tradnl" altLang="es-CO" sz="1200" dirty="0">
                <a:solidFill>
                  <a:schemeClr val="tx1">
                    <a:lumMod val="65000"/>
                    <a:lumOff val="35000"/>
                  </a:schemeClr>
                </a:solidFill>
              </a:rPr>
              <a:t>Peticiones, Quejas, Sugerencias, Reclamos, Denuncias y Agradecimientos (PQRSDA), así como de las consultas</a:t>
            </a:r>
            <a:r>
              <a:rPr lang="es-CO" sz="1200" dirty="0">
                <a:solidFill>
                  <a:schemeClr val="tx1">
                    <a:lumMod val="65000"/>
                    <a:lumOff val="35000"/>
                  </a:schemeClr>
                </a:solidFill>
              </a:rPr>
              <a:t>.</a:t>
            </a:r>
          </a:p>
          <a:p>
            <a:pPr marL="273050" indent="-187325" algn="just" eaLnBrk="0" hangingPunct="0">
              <a:lnSpc>
                <a:spcPct val="100000"/>
              </a:lnSpc>
              <a:spcBef>
                <a:spcPts val="0"/>
              </a:spcBef>
              <a:buClr>
                <a:srgbClr val="7EC020"/>
              </a:buClr>
              <a:buFont typeface="+mj-lt"/>
              <a:buAutoNum type="arabicPeriod"/>
              <a:defRPr/>
            </a:pPr>
            <a:endParaRPr lang="es-CO" sz="1200" dirty="0">
              <a:solidFill>
                <a:schemeClr val="tx1">
                  <a:lumMod val="65000"/>
                  <a:lumOff val="35000"/>
                </a:schemeClr>
              </a:solidFill>
            </a:endParaRPr>
          </a:p>
          <a:p>
            <a:pPr marL="273050" indent="-187325" algn="just" eaLnBrk="0" hangingPunct="0">
              <a:lnSpc>
                <a:spcPct val="100000"/>
              </a:lnSpc>
              <a:spcBef>
                <a:spcPts val="0"/>
              </a:spcBef>
              <a:buClr>
                <a:srgbClr val="7EC020"/>
              </a:buClr>
              <a:buFont typeface="+mj-lt"/>
              <a:buAutoNum type="arabicPeriod"/>
              <a:defRPr/>
            </a:pPr>
            <a:r>
              <a:rPr lang="es-CO" sz="1200" dirty="0">
                <a:solidFill>
                  <a:schemeClr val="tx1">
                    <a:lumMod val="65000"/>
                    <a:lumOff val="35000"/>
                  </a:schemeClr>
                </a:solidFill>
              </a:rPr>
              <a:t>En el siguiente link la página web de </a:t>
            </a:r>
            <a:r>
              <a:rPr lang="es-CO" sz="1200" b="1" dirty="0">
                <a:solidFill>
                  <a:schemeClr val="tx2"/>
                </a:solidFill>
                <a:hlinkClick r:id="rId2">
                  <a:extLst>
                    <a:ext uri="{A12FA001-AC4F-418D-AE19-62706E023703}">
                      <ahyp:hlinkClr xmlns:ahyp="http://schemas.microsoft.com/office/drawing/2018/hyperlinkcolor" val="tx"/>
                    </a:ext>
                  </a:extLst>
                </a:hlinkClick>
              </a:rPr>
              <a:t>Informes de gestión | Fogafin</a:t>
            </a:r>
            <a:r>
              <a:rPr lang="es-CO" sz="1200" b="1" dirty="0">
                <a:solidFill>
                  <a:schemeClr val="tx2"/>
                </a:solidFill>
              </a:rPr>
              <a:t> </a:t>
            </a:r>
            <a:r>
              <a:rPr lang="es-CO" sz="1200" dirty="0">
                <a:solidFill>
                  <a:schemeClr val="tx1">
                    <a:lumMod val="65000"/>
                    <a:lumOff val="35000"/>
                  </a:schemeClr>
                </a:solidFill>
              </a:rPr>
              <a:t>se presenta el informe de las PQRSDA, establecido en el numeral 3 de la Circular Externa No. 01 de 2011 emitida por el Consejo Asesor del Gobierno Nacional en materia de control interno</a:t>
            </a:r>
          </a:p>
          <a:p>
            <a:pPr marL="273050" indent="-187325" algn="just" eaLnBrk="0" hangingPunct="0">
              <a:lnSpc>
                <a:spcPct val="100000"/>
              </a:lnSpc>
              <a:spcBef>
                <a:spcPts val="0"/>
              </a:spcBef>
              <a:buClr>
                <a:srgbClr val="7EC020"/>
              </a:buClr>
              <a:buFont typeface="+mj-lt"/>
              <a:buAutoNum type="arabicPeriod"/>
              <a:defRPr/>
            </a:pPr>
            <a:endParaRPr lang="es-CO" sz="1200" dirty="0">
              <a:solidFill>
                <a:schemeClr val="tx1">
                  <a:lumMod val="65000"/>
                  <a:lumOff val="35000"/>
                </a:schemeClr>
              </a:solidFill>
            </a:endParaRPr>
          </a:p>
          <a:p>
            <a:pPr marL="273050" indent="-187325" algn="just" eaLnBrk="0" hangingPunct="0">
              <a:lnSpc>
                <a:spcPct val="100000"/>
              </a:lnSpc>
              <a:spcBef>
                <a:spcPts val="0"/>
              </a:spcBef>
              <a:buClr>
                <a:srgbClr val="7EC020"/>
              </a:buClr>
              <a:buFont typeface="+mj-lt"/>
              <a:buAutoNum type="arabicPeriod"/>
              <a:defRPr/>
            </a:pPr>
            <a:r>
              <a:rPr lang="es-MX" sz="1200" dirty="0">
                <a:solidFill>
                  <a:schemeClr val="tx1">
                    <a:lumMod val="65000"/>
                    <a:lumOff val="35000"/>
                  </a:schemeClr>
                </a:solidFill>
              </a:rPr>
              <a:t>Durante el mes de abril, se evidenció el uso de diferentes canales por parte de los ciudadanos para comunicarse con Fogafín. En este contexto, el correo electrónico se consolidó como el principal canal de comunicación, al concentrar el 60,44% (110) de las atenciones; seguido de la atención telefónica, con el 30,22% (55), evidenciando una participación significativa de los canales de contacto directo e inmediato.</a:t>
            </a:r>
          </a:p>
          <a:p>
            <a:pPr marL="273050" lvl="1" indent="0" algn="just" eaLnBrk="0" hangingPunct="0">
              <a:lnSpc>
                <a:spcPct val="100000"/>
              </a:lnSpc>
              <a:spcBef>
                <a:spcPts val="0"/>
              </a:spcBef>
              <a:buClr>
                <a:srgbClr val="7EC020"/>
              </a:buClr>
              <a:buNone/>
              <a:defRPr/>
            </a:pPr>
            <a:r>
              <a:rPr lang="es-MX" sz="1200" dirty="0">
                <a:solidFill>
                  <a:schemeClr val="tx1">
                    <a:lumMod val="65000"/>
                    <a:lumOff val="35000"/>
                  </a:schemeClr>
                </a:solidFill>
              </a:rPr>
              <a:t>Otros canales registraron una menor participación, como la atención presencial, con el 4,40% (8), el chat con el 3,85% (7), la carta física también, al igual que el buzón de PQSD del portal web tuvieron el 0,55 % (1).</a:t>
            </a:r>
          </a:p>
          <a:p>
            <a:pPr marL="273050" indent="-187325" algn="just" eaLnBrk="0" hangingPunct="0">
              <a:lnSpc>
                <a:spcPct val="100000"/>
              </a:lnSpc>
              <a:spcBef>
                <a:spcPts val="0"/>
              </a:spcBef>
              <a:buClr>
                <a:srgbClr val="7EC020"/>
              </a:buClr>
              <a:buFont typeface="+mj-lt"/>
              <a:buAutoNum type="arabicPeriod"/>
              <a:defRPr/>
            </a:pPr>
            <a:endParaRPr lang="es-MX" altLang="es-CO" sz="1200" dirty="0">
              <a:solidFill>
                <a:schemeClr val="tx1">
                  <a:lumMod val="65000"/>
                  <a:lumOff val="35000"/>
                </a:schemeClr>
              </a:solidFill>
            </a:endParaRPr>
          </a:p>
          <a:p>
            <a:pPr marL="273050" indent="-187325" algn="just" eaLnBrk="0" hangingPunct="0">
              <a:lnSpc>
                <a:spcPct val="100000"/>
              </a:lnSpc>
              <a:spcBef>
                <a:spcPts val="0"/>
              </a:spcBef>
              <a:buClr>
                <a:srgbClr val="7EC020"/>
              </a:buClr>
              <a:buFont typeface="+mj-lt"/>
              <a:buAutoNum type="arabicPeriod"/>
              <a:defRPr/>
            </a:pPr>
            <a:r>
              <a:rPr lang="es-MX" sz="1200" dirty="0">
                <a:solidFill>
                  <a:schemeClr val="tx1">
                    <a:lumMod val="65000"/>
                    <a:lumOff val="35000"/>
                  </a:schemeClr>
                </a:solidFill>
              </a:rPr>
              <a:t>La categoría “Fogafín no competente” concentró el 41,21% (75) del total de las PQRSDA registradas durante el mes de marzo de 2026, constituyéndose en la tipología con mayor participación. Este comportamiento se explica principalmente por consultas relacionadas con entidades financieras vigiladas —cuya atención no es competencia directa de Fogafín—, así como por requerimientos asociados a empresas pertenecientes a otros sectores.</a:t>
            </a:r>
          </a:p>
          <a:p>
            <a:pPr marL="273050" indent="-187325" algn="just" eaLnBrk="0" hangingPunct="0">
              <a:lnSpc>
                <a:spcPct val="100000"/>
              </a:lnSpc>
              <a:spcBef>
                <a:spcPts val="0"/>
              </a:spcBef>
              <a:buClr>
                <a:srgbClr val="7EC020"/>
              </a:buClr>
              <a:buFont typeface="+mj-lt"/>
              <a:buAutoNum type="arabicPeriod"/>
              <a:defRPr/>
            </a:pPr>
            <a:endParaRPr lang="es-MX" sz="1200" dirty="0">
              <a:solidFill>
                <a:schemeClr val="tx1">
                  <a:lumMod val="65000"/>
                  <a:lumOff val="35000"/>
                </a:schemeClr>
              </a:solidFill>
              <a:highlight>
                <a:srgbClr val="FFFF00"/>
              </a:highlight>
            </a:endParaRPr>
          </a:p>
          <a:p>
            <a:pPr marL="273050" indent="-187325" algn="just" eaLnBrk="0" hangingPunct="0">
              <a:lnSpc>
                <a:spcPct val="100000"/>
              </a:lnSpc>
              <a:spcBef>
                <a:spcPts val="0"/>
              </a:spcBef>
              <a:buClr>
                <a:srgbClr val="7EC020"/>
              </a:buClr>
              <a:buFont typeface="+mj-lt"/>
              <a:buAutoNum type="arabicPeriod"/>
              <a:defRPr/>
            </a:pPr>
            <a:r>
              <a:rPr lang="es-MX" sz="1200" dirty="0">
                <a:solidFill>
                  <a:schemeClr val="tx1">
                    <a:lumMod val="65000"/>
                    <a:lumOff val="35000"/>
                  </a:schemeClr>
                </a:solidFill>
              </a:rPr>
              <a:t>Fogafín concentró el 29,12 % (53 solicitudes), ubicándose como una de las entidades con mayor número de requerimientos. Por su parte, las entidades en liquidación representaron el 25,84 % (47), lo que evidencia un volumen significativo de consultas asociadas a procesos que ya no se encuentran en operación; mientras que las entidades financieras activas concentraron el 13,72 % (25), reflejando el interés de los ciudadanos en asuntos relacionados con el sistema financiero colombiano. Finalmente, el 31,32 % de las solicitudes correspondió a requerimientos dirigidos a otras entidades, incluyendo organismos del orden nacional, entre otros.</a:t>
            </a:r>
          </a:p>
          <a:p>
            <a:pPr marL="273050" indent="-187325" algn="just" eaLnBrk="0" hangingPunct="0">
              <a:lnSpc>
                <a:spcPct val="100000"/>
              </a:lnSpc>
              <a:spcBef>
                <a:spcPts val="0"/>
              </a:spcBef>
              <a:buClr>
                <a:srgbClr val="7EC020"/>
              </a:buClr>
              <a:buFont typeface="+mj-lt"/>
              <a:buAutoNum type="arabicPeriod"/>
              <a:defRPr/>
            </a:pPr>
            <a:endParaRPr lang="es-MX" sz="1200" dirty="0">
              <a:solidFill>
                <a:schemeClr val="tx1">
                  <a:lumMod val="65000"/>
                  <a:lumOff val="35000"/>
                </a:schemeClr>
              </a:solidFill>
            </a:endParaRPr>
          </a:p>
          <a:p>
            <a:pPr marL="273050" indent="-187325" algn="just" eaLnBrk="0" hangingPunct="0">
              <a:lnSpc>
                <a:spcPct val="100000"/>
              </a:lnSpc>
              <a:spcBef>
                <a:spcPts val="0"/>
              </a:spcBef>
              <a:buClr>
                <a:srgbClr val="7EC020"/>
              </a:buClr>
              <a:buFont typeface="+mj-lt"/>
              <a:buAutoNum type="arabicPeriod"/>
              <a:defRPr/>
            </a:pPr>
            <a:r>
              <a:rPr lang="es-MX" altLang="es-CO" sz="1200" dirty="0">
                <a:solidFill>
                  <a:schemeClr val="tx1">
                    <a:lumMod val="65000"/>
                    <a:lumOff val="35000"/>
                  </a:schemeClr>
                </a:solidFill>
              </a:rPr>
              <a:t>Durante este período no se recibieron consultas relacionadas con posibles actos de corrupción. Asimismo, no se identificó ningún ciudadano con algún tipo de discapacidad (movilidad/física, auditiva o visual)</a:t>
            </a:r>
          </a:p>
          <a:p>
            <a:pPr marL="85725" indent="0" algn="just" eaLnBrk="0" hangingPunct="0">
              <a:lnSpc>
                <a:spcPct val="100000"/>
              </a:lnSpc>
              <a:spcBef>
                <a:spcPts val="0"/>
              </a:spcBef>
              <a:buClr>
                <a:srgbClr val="7EC020"/>
              </a:buClr>
              <a:buNone/>
              <a:defRPr/>
            </a:pPr>
            <a:endParaRPr lang="es-MX" altLang="es-CO" sz="1200" b="1" dirty="0">
              <a:solidFill>
                <a:schemeClr val="tx1">
                  <a:lumMod val="65000"/>
                  <a:lumOff val="35000"/>
                </a:schemeClr>
              </a:solidFill>
              <a:latin typeface="Montserrat Medium"/>
            </a:endParaRPr>
          </a:p>
        </p:txBody>
      </p:sp>
    </p:spTree>
    <p:extLst>
      <p:ext uri="{BB962C8B-B14F-4D97-AF65-F5344CB8AC3E}">
        <p14:creationId xmlns:p14="http://schemas.microsoft.com/office/powerpoint/2010/main" val="1652346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D0EC3-5776-42A3-AECC-27D8B4625606}"/>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2546924D-2F57-CDE0-5E80-885C6798BB6E}"/>
              </a:ext>
            </a:extLst>
          </p:cNvPr>
          <p:cNvSpPr>
            <a:spLocks noGrp="1"/>
          </p:cNvSpPr>
          <p:nvPr>
            <p:ph type="title"/>
          </p:nvPr>
        </p:nvSpPr>
        <p:spPr>
          <a:xfrm>
            <a:off x="452287" y="478991"/>
            <a:ext cx="10429977" cy="571610"/>
          </a:xfrm>
        </p:spPr>
        <p:txBody>
          <a:bodyPr>
            <a:normAutofit fontScale="90000"/>
          </a:bodyPr>
          <a:lstStyle/>
          <a:p>
            <a:pPr algn="l"/>
            <a:r>
              <a:rPr lang="es-CO" sz="3600"/>
              <a:t>Conclusiones - </a:t>
            </a:r>
            <a:r>
              <a:rPr lang="es-MX" sz="3100" b="1"/>
              <a:t>Aplicación Decreto 0103 de 2015</a:t>
            </a:r>
            <a:endParaRPr lang="es-CO" b="1">
              <a:solidFill>
                <a:srgbClr val="035A93"/>
              </a:solidFill>
            </a:endParaRPr>
          </a:p>
        </p:txBody>
      </p:sp>
      <p:graphicFrame>
        <p:nvGraphicFramePr>
          <p:cNvPr id="2" name="Tabla 1">
            <a:extLst>
              <a:ext uri="{FF2B5EF4-FFF2-40B4-BE49-F238E27FC236}">
                <a16:creationId xmlns:a16="http://schemas.microsoft.com/office/drawing/2014/main" id="{C3520027-4755-C39B-2F3A-0C1AC40E2115}"/>
              </a:ext>
            </a:extLst>
          </p:cNvPr>
          <p:cNvGraphicFramePr>
            <a:graphicFrameLocks noGrp="1"/>
          </p:cNvGraphicFramePr>
          <p:nvPr/>
        </p:nvGraphicFramePr>
        <p:xfrm>
          <a:off x="3386137" y="1701736"/>
          <a:ext cx="5419725" cy="3022664"/>
        </p:xfrm>
        <a:graphic>
          <a:graphicData uri="http://schemas.openxmlformats.org/drawingml/2006/table">
            <a:tbl>
              <a:tblPr/>
              <a:tblGrid>
                <a:gridCol w="4000501">
                  <a:extLst>
                    <a:ext uri="{9D8B030D-6E8A-4147-A177-3AD203B41FA5}">
                      <a16:colId xmlns:a16="http://schemas.microsoft.com/office/drawing/2014/main" val="225628624"/>
                    </a:ext>
                  </a:extLst>
                </a:gridCol>
                <a:gridCol w="1419224">
                  <a:extLst>
                    <a:ext uri="{9D8B030D-6E8A-4147-A177-3AD203B41FA5}">
                      <a16:colId xmlns:a16="http://schemas.microsoft.com/office/drawing/2014/main" val="1761820094"/>
                    </a:ext>
                  </a:extLst>
                </a:gridCol>
              </a:tblGrid>
              <a:tr h="237434">
                <a:tc>
                  <a:txBody>
                    <a:bodyPr/>
                    <a:lstStyle/>
                    <a:p>
                      <a:pPr algn="ctr" rtl="0" fontAlgn="ctr"/>
                      <a:r>
                        <a:rPr lang="es-CO" sz="1400" b="1" i="0" u="none" strike="noStrike">
                          <a:solidFill>
                            <a:srgbClr val="FFFFFF"/>
                          </a:solidFill>
                          <a:effectLst/>
                          <a:latin typeface="+mn-lt"/>
                        </a:rPr>
                        <a:t>Concepto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D2D8A"/>
                    </a:solidFill>
                  </a:tcPr>
                </a:tc>
                <a:tc>
                  <a:txBody>
                    <a:bodyPr/>
                    <a:lstStyle/>
                    <a:p>
                      <a:pPr algn="ctr" rtl="0" fontAlgn="ctr"/>
                      <a:r>
                        <a:rPr lang="es-CO" sz="1400" b="1" i="0" u="none" strike="noStrike">
                          <a:solidFill>
                            <a:srgbClr val="FFFFFF"/>
                          </a:solidFill>
                          <a:effectLst/>
                          <a:latin typeface="+mn-lt"/>
                        </a:rPr>
                        <a:t>Número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D2D8A"/>
                    </a:solidFill>
                  </a:tcPr>
                </a:tc>
                <a:extLst>
                  <a:ext uri="{0D108BD9-81ED-4DB2-BD59-A6C34878D82A}">
                    <a16:rowId xmlns:a16="http://schemas.microsoft.com/office/drawing/2014/main" val="3857773095"/>
                  </a:ext>
                </a:extLst>
              </a:tr>
              <a:tr h="573069">
                <a:tc>
                  <a:txBody>
                    <a:bodyPr/>
                    <a:lstStyle/>
                    <a:p>
                      <a:pPr algn="l" rtl="0" fontAlgn="ctr"/>
                      <a:r>
                        <a:rPr lang="es-MX" sz="1400" b="0" i="0" u="none" strike="noStrike">
                          <a:solidFill>
                            <a:schemeClr val="tx1">
                              <a:lumMod val="65000"/>
                              <a:lumOff val="35000"/>
                            </a:schemeClr>
                          </a:solidFill>
                          <a:effectLst/>
                          <a:latin typeface="+mn-lt"/>
                        </a:rPr>
                        <a:t>Número de PQRSDA recibidas por los diferentes canales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s-MX" sz="1400" b="1" i="0" u="none" strike="noStrike" dirty="0">
                          <a:solidFill>
                            <a:schemeClr val="tx1">
                              <a:lumMod val="65000"/>
                              <a:lumOff val="35000"/>
                            </a:schemeClr>
                          </a:solidFill>
                          <a:effectLst/>
                          <a:latin typeface="+mn-lt"/>
                        </a:rPr>
                        <a:t>182</a:t>
                      </a:r>
                      <a:endParaRPr lang="es-CO" sz="1400" b="1" i="0" u="none" strike="noStrike" dirty="0">
                        <a:solidFill>
                          <a:schemeClr val="tx1">
                            <a:lumMod val="65000"/>
                            <a:lumOff val="35000"/>
                          </a:schemeClr>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269703"/>
                  </a:ext>
                </a:extLst>
              </a:tr>
              <a:tr h="731295">
                <a:tc>
                  <a:txBody>
                    <a:bodyPr/>
                    <a:lstStyle/>
                    <a:p>
                      <a:pPr algn="l" rtl="0" fontAlgn="ctr"/>
                      <a:r>
                        <a:rPr lang="es-MX" sz="1400" b="0" i="0" u="none" strike="noStrike" dirty="0">
                          <a:solidFill>
                            <a:schemeClr val="tx1">
                              <a:lumMod val="65000"/>
                              <a:lumOff val="35000"/>
                            </a:schemeClr>
                          </a:solidFill>
                          <a:effectLst/>
                          <a:latin typeface="+mn-lt"/>
                        </a:rPr>
                        <a:t>Número de solicitudes que fueron trasladas a otras instituciones por competencia</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s-MX" sz="1400" b="1" i="0" u="none" strike="noStrike" dirty="0">
                          <a:solidFill>
                            <a:schemeClr val="tx1">
                              <a:lumMod val="65000"/>
                              <a:lumOff val="35000"/>
                            </a:schemeClr>
                          </a:solidFill>
                          <a:effectLst/>
                          <a:latin typeface="+mn-lt"/>
                        </a:rPr>
                        <a:t>29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9495294"/>
                  </a:ext>
                </a:extLst>
              </a:tr>
              <a:tr h="816771">
                <a:tc>
                  <a:txBody>
                    <a:bodyPr/>
                    <a:lstStyle/>
                    <a:p>
                      <a:pPr algn="l" rtl="0" fontAlgn="ctr"/>
                      <a:r>
                        <a:rPr lang="es-MX" sz="1400" b="0" i="0" u="none" strike="noStrike">
                          <a:solidFill>
                            <a:schemeClr val="tx1">
                              <a:lumMod val="65000"/>
                              <a:lumOff val="35000"/>
                            </a:schemeClr>
                          </a:solidFill>
                          <a:effectLst/>
                          <a:latin typeface="+mn-lt"/>
                        </a:rPr>
                        <a:t>Tiempo de respuesta promedio de las peticiones recibidas por carta, página web y correo electrónico.</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s-CO" sz="1400" b="1" i="0" u="none" strike="noStrike" dirty="0">
                          <a:solidFill>
                            <a:schemeClr val="tx1">
                              <a:lumMod val="65000"/>
                              <a:lumOff val="35000"/>
                            </a:schemeClr>
                          </a:solidFill>
                          <a:effectLst/>
                          <a:latin typeface="+mn-lt"/>
                        </a:rPr>
                        <a:t>4,2</a:t>
                      </a:r>
                    </a:p>
                    <a:p>
                      <a:pPr algn="ctr" rtl="0" fontAlgn="ctr"/>
                      <a:r>
                        <a:rPr lang="es-CO" sz="1400" b="1" i="0" u="none" strike="noStrike" dirty="0">
                          <a:solidFill>
                            <a:schemeClr val="tx1">
                              <a:lumMod val="65000"/>
                              <a:lumOff val="35000"/>
                            </a:schemeClr>
                          </a:solidFill>
                          <a:effectLst/>
                          <a:latin typeface="+mn-lt"/>
                        </a:rPr>
                        <a:t>días hábiles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2224536"/>
                  </a:ext>
                </a:extLst>
              </a:tr>
              <a:tr h="664095">
                <a:tc>
                  <a:txBody>
                    <a:bodyPr/>
                    <a:lstStyle/>
                    <a:p>
                      <a:pPr algn="l" rtl="0" fontAlgn="ctr"/>
                      <a:r>
                        <a:rPr lang="es-MX" sz="1400" b="0" i="0" u="none" strike="noStrike">
                          <a:solidFill>
                            <a:schemeClr val="tx1">
                              <a:lumMod val="65000"/>
                              <a:lumOff val="35000"/>
                            </a:schemeClr>
                          </a:solidFill>
                          <a:effectLst/>
                          <a:latin typeface="+mn-lt"/>
                        </a:rPr>
                        <a:t>Número de solicitudes en las que se negó el acceso a la información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s-CO" sz="1400" b="1" i="0" u="none" strike="noStrike" dirty="0">
                          <a:solidFill>
                            <a:schemeClr val="tx1">
                              <a:lumMod val="65000"/>
                              <a:lumOff val="35000"/>
                            </a:schemeClr>
                          </a:solidFill>
                          <a:effectLst/>
                          <a:latin typeface="+mn-lt"/>
                        </a:rPr>
                        <a:t>0 </a:t>
                      </a:r>
                    </a:p>
                    <a:p>
                      <a:pPr algn="ctr" rtl="0" fontAlgn="ctr"/>
                      <a:r>
                        <a:rPr lang="es-CO" sz="1400" b="1" i="0" u="none" strike="noStrike" dirty="0">
                          <a:solidFill>
                            <a:schemeClr val="tx1">
                              <a:lumMod val="65000"/>
                              <a:lumOff val="35000"/>
                            </a:schemeClr>
                          </a:solidFill>
                          <a:effectLst/>
                          <a:latin typeface="+mn-lt"/>
                        </a:rPr>
                        <a:t>solicitudes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5326669"/>
                  </a:ext>
                </a:extLst>
              </a:tr>
            </a:tbl>
          </a:graphicData>
        </a:graphic>
      </p:graphicFrame>
      <p:sp>
        <p:nvSpPr>
          <p:cNvPr id="3" name="CuadroTexto 2">
            <a:extLst>
              <a:ext uri="{FF2B5EF4-FFF2-40B4-BE49-F238E27FC236}">
                <a16:creationId xmlns:a16="http://schemas.microsoft.com/office/drawing/2014/main" id="{C2D39C10-A90E-41D5-CD40-36772CCA60B0}"/>
              </a:ext>
            </a:extLst>
          </p:cNvPr>
          <p:cNvSpPr txBox="1"/>
          <p:nvPr/>
        </p:nvSpPr>
        <p:spPr>
          <a:xfrm>
            <a:off x="2812747" y="5929121"/>
            <a:ext cx="8188657" cy="276999"/>
          </a:xfrm>
          <a:prstGeom prst="rect">
            <a:avLst/>
          </a:prstGeom>
          <a:noFill/>
        </p:spPr>
        <p:txBody>
          <a:bodyPr wrap="square" lIns="91440" tIns="45720" rIns="91440" bIns="45720" anchor="t">
            <a:spAutoFit/>
          </a:bodyPr>
          <a:lstStyle/>
          <a:p>
            <a:r>
              <a:rPr lang="es-MX" sz="1200">
                <a:solidFill>
                  <a:schemeClr val="bg1">
                    <a:lumMod val="10000"/>
                  </a:schemeClr>
                </a:solidFill>
                <a:latin typeface="Myanmar Text"/>
                <a:cs typeface="Myanmar Text"/>
              </a:rPr>
              <a:t>\\hermes\DOC_FOGAFIN\SCR\DRC\DRC\INFORMES PQRSD\CIRCULARES 2026\ 3. MARZO</a:t>
            </a:r>
            <a:endParaRPr lang="es-MX" sz="1200">
              <a:solidFill>
                <a:schemeClr val="bg1">
                  <a:lumMod val="10000"/>
                </a:schemeClr>
              </a:solidFill>
              <a:latin typeface="Myriad Pro"/>
              <a:cs typeface="Myanmar Text" panose="020B0502040204020203" pitchFamily="34" charset="0"/>
            </a:endParaRPr>
          </a:p>
        </p:txBody>
      </p:sp>
    </p:spTree>
    <p:extLst>
      <p:ext uri="{BB962C8B-B14F-4D97-AF65-F5344CB8AC3E}">
        <p14:creationId xmlns:p14="http://schemas.microsoft.com/office/powerpoint/2010/main" val="3316161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49302E1-94D9-82B7-28EC-DD878CC9C088}"/>
              </a:ext>
            </a:extLst>
          </p:cNvPr>
          <p:cNvSpPr>
            <a:spLocks noGrp="1"/>
          </p:cNvSpPr>
          <p:nvPr>
            <p:ph type="title"/>
          </p:nvPr>
        </p:nvSpPr>
        <p:spPr>
          <a:xfrm>
            <a:off x="1317955" y="2293937"/>
            <a:ext cx="9642145" cy="744893"/>
          </a:xfrm>
        </p:spPr>
        <p:txBody>
          <a:bodyPr/>
          <a:lstStyle/>
          <a:p>
            <a:r>
              <a:rPr lang="es-CO"/>
              <a:t>Gracias</a:t>
            </a:r>
          </a:p>
        </p:txBody>
      </p:sp>
    </p:spTree>
    <p:extLst>
      <p:ext uri="{BB962C8B-B14F-4D97-AF65-F5344CB8AC3E}">
        <p14:creationId xmlns:p14="http://schemas.microsoft.com/office/powerpoint/2010/main" val="3972287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6A1CC-4C1A-F48E-8503-17BF247B9834}"/>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93B7797F-EC76-AC1B-7F67-1870A081DDE2}"/>
              </a:ext>
            </a:extLst>
          </p:cNvPr>
          <p:cNvSpPr>
            <a:spLocks noGrp="1"/>
          </p:cNvSpPr>
          <p:nvPr>
            <p:ph type="title"/>
          </p:nvPr>
        </p:nvSpPr>
        <p:spPr>
          <a:xfrm>
            <a:off x="440255" y="322580"/>
            <a:ext cx="10429977" cy="571610"/>
          </a:xfrm>
        </p:spPr>
        <p:txBody>
          <a:bodyPr>
            <a:normAutofit fontScale="90000"/>
          </a:bodyPr>
          <a:lstStyle/>
          <a:p>
            <a:pPr algn="l"/>
            <a:r>
              <a:rPr lang="es-CO" sz="3600" dirty="0"/>
              <a:t>Evolución de las PQRSD</a:t>
            </a:r>
            <a:r>
              <a:rPr lang="es-CO" dirty="0"/>
              <a:t>A</a:t>
            </a:r>
            <a:endParaRPr lang="es-CO" dirty="0">
              <a:solidFill>
                <a:srgbClr val="035A93"/>
              </a:solidFill>
            </a:endParaRPr>
          </a:p>
        </p:txBody>
      </p:sp>
      <p:sp>
        <p:nvSpPr>
          <p:cNvPr id="3" name="Marcador de texto 1">
            <a:extLst>
              <a:ext uri="{FF2B5EF4-FFF2-40B4-BE49-F238E27FC236}">
                <a16:creationId xmlns:a16="http://schemas.microsoft.com/office/drawing/2014/main" id="{F80BEC44-E4CC-DB72-9F5E-9AED20E382C3}"/>
              </a:ext>
            </a:extLst>
          </p:cNvPr>
          <p:cNvSpPr txBox="1">
            <a:spLocks/>
          </p:cNvSpPr>
          <p:nvPr/>
        </p:nvSpPr>
        <p:spPr>
          <a:xfrm>
            <a:off x="6336634" y="2347030"/>
            <a:ext cx="4957392" cy="2163939"/>
          </a:xfrm>
          <a:prstGeom prst="rect">
            <a:avLst/>
          </a:prstGeom>
        </p:spPr>
        <p:txBody>
          <a:bodyPr lIns="91440" tIns="45720" rIns="91440" bIns="4572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eaLnBrk="0" hangingPunct="0">
              <a:defRPr/>
            </a:pPr>
            <a:r>
              <a:rPr lang="es-CO" altLang="es-CO" sz="1200" dirty="0">
                <a:solidFill>
                  <a:schemeClr val="tx1">
                    <a:lumMod val="65000"/>
                    <a:lumOff val="35000"/>
                  </a:schemeClr>
                </a:solidFill>
                <a:ea typeface="Verdana"/>
              </a:rPr>
              <a:t>En abril de 2026 se recibieron</a:t>
            </a:r>
            <a:r>
              <a:rPr lang="es-CO" altLang="es-CO" sz="1600" dirty="0">
                <a:solidFill>
                  <a:schemeClr val="tx1">
                    <a:lumMod val="65000"/>
                    <a:lumOff val="35000"/>
                  </a:schemeClr>
                </a:solidFill>
                <a:ea typeface="Verdana"/>
              </a:rPr>
              <a:t> </a:t>
            </a:r>
            <a:r>
              <a:rPr lang="es-CO" altLang="es-CO" sz="1600" b="1" dirty="0">
                <a:solidFill>
                  <a:srgbClr val="006397"/>
                </a:solidFill>
                <a:ea typeface="Verdana"/>
              </a:rPr>
              <a:t>182  </a:t>
            </a:r>
            <a:r>
              <a:rPr lang="es-CO" altLang="es-CO" sz="1200" dirty="0">
                <a:solidFill>
                  <a:schemeClr val="tx1">
                    <a:lumMod val="65000"/>
                    <a:lumOff val="35000"/>
                  </a:schemeClr>
                </a:solidFill>
                <a:ea typeface="Verdana"/>
              </a:rPr>
              <a:t>PQRSDA, </a:t>
            </a:r>
            <a:r>
              <a:rPr lang="es-CO" altLang="es-CO" sz="1200" b="1" dirty="0">
                <a:solidFill>
                  <a:schemeClr val="tx1">
                    <a:lumMod val="65000"/>
                    <a:lumOff val="35000"/>
                  </a:schemeClr>
                </a:solidFill>
                <a:ea typeface="Verdana"/>
              </a:rPr>
              <a:t>32% </a:t>
            </a:r>
            <a:r>
              <a:rPr lang="es-CO" altLang="es-CO" sz="1200" dirty="0">
                <a:solidFill>
                  <a:schemeClr val="tx1">
                    <a:lumMod val="65000"/>
                    <a:lumOff val="35000"/>
                  </a:schemeClr>
                </a:solidFill>
                <a:ea typeface="Verdana"/>
              </a:rPr>
              <a:t>menos que en abril de 2025 y </a:t>
            </a:r>
            <a:r>
              <a:rPr lang="es-CO" altLang="es-CO" sz="1200" b="1" dirty="0">
                <a:solidFill>
                  <a:schemeClr val="tx1">
                    <a:lumMod val="65000"/>
                    <a:lumOff val="35000"/>
                  </a:schemeClr>
                </a:solidFill>
                <a:ea typeface="Verdana"/>
              </a:rPr>
              <a:t>15% </a:t>
            </a:r>
            <a:r>
              <a:rPr lang="es-CO" altLang="es-CO" sz="1200" dirty="0">
                <a:solidFill>
                  <a:schemeClr val="tx1">
                    <a:lumMod val="65000"/>
                    <a:lumOff val="35000"/>
                  </a:schemeClr>
                </a:solidFill>
                <a:ea typeface="Verdana"/>
              </a:rPr>
              <a:t>menos que el promedio del último año.</a:t>
            </a:r>
          </a:p>
          <a:p>
            <a:pPr algn="just" eaLnBrk="0" hangingPunct="0">
              <a:defRPr/>
            </a:pPr>
            <a:r>
              <a:rPr lang="es-CO" altLang="es-CO" sz="1200" dirty="0">
                <a:solidFill>
                  <a:schemeClr val="tx1">
                    <a:lumMod val="65000"/>
                    <a:lumOff val="35000"/>
                  </a:schemeClr>
                </a:solidFill>
                <a:ea typeface="Verdana"/>
              </a:rPr>
              <a:t>Durante este período no se identificó ningún ciudadano con algún tipo de discapacidad.</a:t>
            </a:r>
          </a:p>
          <a:p>
            <a:pPr algn="just" eaLnBrk="0" hangingPunct="0">
              <a:defRPr/>
            </a:pPr>
            <a:r>
              <a:rPr lang="es-MX" altLang="es-CO" sz="1200" dirty="0">
                <a:solidFill>
                  <a:schemeClr val="tx1">
                    <a:lumMod val="65000"/>
                    <a:lumOff val="35000"/>
                  </a:schemeClr>
                </a:solidFill>
                <a:ea typeface="Verdana"/>
              </a:rPr>
              <a:t>El tiempo promedio de respuesta fue inferior a </a:t>
            </a:r>
            <a:r>
              <a:rPr lang="es-MX" altLang="es-CO" sz="1200" b="1" dirty="0">
                <a:solidFill>
                  <a:schemeClr val="tx1">
                    <a:lumMod val="65000"/>
                    <a:lumOff val="35000"/>
                  </a:schemeClr>
                </a:solidFill>
                <a:ea typeface="Verdana"/>
              </a:rPr>
              <a:t>cuatro (4) días hábiles </a:t>
            </a:r>
            <a:r>
              <a:rPr lang="es-MX" altLang="es-CO" sz="1200" dirty="0">
                <a:solidFill>
                  <a:schemeClr val="tx1">
                    <a:lumMod val="65000"/>
                    <a:lumOff val="35000"/>
                  </a:schemeClr>
                </a:solidFill>
                <a:ea typeface="Verdana"/>
              </a:rPr>
              <a:t>y todas las peticiones fueron atendidas dentro de los términos legales.</a:t>
            </a:r>
          </a:p>
        </p:txBody>
      </p:sp>
      <p:pic>
        <p:nvPicPr>
          <p:cNvPr id="7" name="Imagen 6">
            <a:extLst>
              <a:ext uri="{FF2B5EF4-FFF2-40B4-BE49-F238E27FC236}">
                <a16:creationId xmlns:a16="http://schemas.microsoft.com/office/drawing/2014/main" id="{43541B59-9439-1576-459A-77A6E8B2C341}"/>
              </a:ext>
            </a:extLst>
          </p:cNvPr>
          <p:cNvPicPr>
            <a:picLocks noChangeAspect="1"/>
          </p:cNvPicPr>
          <p:nvPr/>
        </p:nvPicPr>
        <p:blipFill>
          <a:blip r:embed="rId2"/>
          <a:stretch>
            <a:fillRect/>
          </a:stretch>
        </p:blipFill>
        <p:spPr>
          <a:xfrm>
            <a:off x="897974" y="1911095"/>
            <a:ext cx="5198026" cy="3035808"/>
          </a:xfrm>
          <a:prstGeom prst="rect">
            <a:avLst/>
          </a:prstGeom>
        </p:spPr>
      </p:pic>
    </p:spTree>
    <p:extLst>
      <p:ext uri="{BB962C8B-B14F-4D97-AF65-F5344CB8AC3E}">
        <p14:creationId xmlns:p14="http://schemas.microsoft.com/office/powerpoint/2010/main" val="3754473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EFF33-08E7-BB9A-45BE-47651B4378C7}"/>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960F2335-969B-7149-8EEB-115481A83D98}"/>
              </a:ext>
            </a:extLst>
          </p:cNvPr>
          <p:cNvSpPr>
            <a:spLocks noGrp="1"/>
          </p:cNvSpPr>
          <p:nvPr>
            <p:ph type="title"/>
          </p:nvPr>
        </p:nvSpPr>
        <p:spPr>
          <a:xfrm>
            <a:off x="261534" y="180975"/>
            <a:ext cx="10429977" cy="571610"/>
          </a:xfrm>
        </p:spPr>
        <p:txBody>
          <a:bodyPr>
            <a:normAutofit fontScale="90000"/>
          </a:bodyPr>
          <a:lstStyle/>
          <a:p>
            <a:pPr algn="l"/>
            <a:r>
              <a:rPr lang="es-MX" sz="3600"/>
              <a:t>Canales utilizados de atención al ciudadano</a:t>
            </a:r>
            <a:endParaRPr lang="es-CO">
              <a:solidFill>
                <a:srgbClr val="035A93"/>
              </a:solidFill>
            </a:endParaRPr>
          </a:p>
        </p:txBody>
      </p:sp>
      <p:sp>
        <p:nvSpPr>
          <p:cNvPr id="5" name="Marcador de texto 1">
            <a:extLst>
              <a:ext uri="{FF2B5EF4-FFF2-40B4-BE49-F238E27FC236}">
                <a16:creationId xmlns:a16="http://schemas.microsoft.com/office/drawing/2014/main" id="{BBB312C6-10AC-3734-A7F3-02977F54F9AA}"/>
              </a:ext>
            </a:extLst>
          </p:cNvPr>
          <p:cNvSpPr txBox="1">
            <a:spLocks/>
          </p:cNvSpPr>
          <p:nvPr/>
        </p:nvSpPr>
        <p:spPr>
          <a:xfrm>
            <a:off x="514179" y="6381750"/>
            <a:ext cx="10658646" cy="40331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CO" altLang="es-CO" sz="1000" b="1" i="1">
                <a:solidFill>
                  <a:schemeClr val="tx1">
                    <a:lumMod val="65000"/>
                    <a:lumOff val="35000"/>
                  </a:schemeClr>
                </a:solidFill>
              </a:rPr>
              <a:t>Nota: </a:t>
            </a:r>
            <a:r>
              <a:rPr lang="es-MX" sz="1000">
                <a:solidFill>
                  <a:schemeClr val="tx1">
                    <a:lumMod val="65000"/>
                    <a:lumOff val="35000"/>
                  </a:schemeClr>
                </a:solidFill>
              </a:rPr>
              <a:t>La página web </a:t>
            </a:r>
            <a:r>
              <a:rPr lang="es-MX" sz="1000">
                <a:hlinkClick r:id="rId3"/>
              </a:rPr>
              <a:t>www.fogafin.gov.co</a:t>
            </a:r>
            <a:r>
              <a:rPr lang="es-MX" sz="1000"/>
              <a:t> </a:t>
            </a:r>
            <a:r>
              <a:rPr lang="es-MX" sz="1000">
                <a:solidFill>
                  <a:schemeClr val="tx1">
                    <a:lumMod val="65000"/>
                    <a:lumOff val="35000"/>
                  </a:schemeClr>
                </a:solidFill>
              </a:rPr>
              <a:t>cuenta con herramientas de apoyo a la lectura, alineadas en los términos de compatibilidad y accesibilidad establecidos en la Resolución 1519 de MinTIC (2020).</a:t>
            </a:r>
          </a:p>
        </p:txBody>
      </p:sp>
      <p:sp>
        <p:nvSpPr>
          <p:cNvPr id="4" name="Marcador de texto 1">
            <a:extLst>
              <a:ext uri="{FF2B5EF4-FFF2-40B4-BE49-F238E27FC236}">
                <a16:creationId xmlns:a16="http://schemas.microsoft.com/office/drawing/2014/main" id="{88A12AC2-B4EB-B44D-41FC-EF7FC18A18D6}"/>
              </a:ext>
            </a:extLst>
          </p:cNvPr>
          <p:cNvSpPr txBox="1">
            <a:spLocks/>
          </p:cNvSpPr>
          <p:nvPr/>
        </p:nvSpPr>
        <p:spPr>
          <a:xfrm>
            <a:off x="1521685" y="4018826"/>
            <a:ext cx="8643634" cy="225534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1200" dirty="0">
                <a:solidFill>
                  <a:schemeClr val="tx1">
                    <a:lumMod val="65000"/>
                    <a:lumOff val="35000"/>
                  </a:schemeClr>
                </a:solidFill>
              </a:rPr>
              <a:t>Durante el mes de abril, se evidenció el uso de diferentes canales por parte de los ciudadanos para comunicarse con </a:t>
            </a:r>
            <a:r>
              <a:rPr lang="es-ES" sz="1200" dirty="0" err="1">
                <a:solidFill>
                  <a:schemeClr val="tx1">
                    <a:lumMod val="65000"/>
                    <a:lumOff val="35000"/>
                  </a:schemeClr>
                </a:solidFill>
              </a:rPr>
              <a:t>Fogafín</a:t>
            </a:r>
            <a:r>
              <a:rPr lang="es-ES" sz="1200" dirty="0">
                <a:solidFill>
                  <a:schemeClr val="tx1">
                    <a:lumMod val="65000"/>
                    <a:lumOff val="35000"/>
                  </a:schemeClr>
                </a:solidFill>
              </a:rPr>
              <a:t>. En este contexto, </a:t>
            </a:r>
            <a:r>
              <a:rPr lang="es-MX" sz="1200" dirty="0">
                <a:solidFill>
                  <a:schemeClr val="tx1">
                    <a:lumMod val="65000"/>
                    <a:lumOff val="35000"/>
                  </a:schemeClr>
                </a:solidFill>
              </a:rPr>
              <a:t>el correo electrónico se consolidó como el principal canal de comunicación, al concentrar el </a:t>
            </a:r>
            <a:r>
              <a:rPr lang="es-MX" sz="1200" b="1" dirty="0">
                <a:solidFill>
                  <a:schemeClr val="tx1">
                    <a:lumMod val="65000"/>
                    <a:lumOff val="35000"/>
                  </a:schemeClr>
                </a:solidFill>
              </a:rPr>
              <a:t>60,44% (</a:t>
            </a:r>
            <a:r>
              <a:rPr lang="es-MX" sz="1200" dirty="0">
                <a:solidFill>
                  <a:schemeClr val="tx1">
                    <a:lumMod val="65000"/>
                    <a:lumOff val="35000"/>
                  </a:schemeClr>
                </a:solidFill>
              </a:rPr>
              <a:t>110) de las atenciones; seguido de la atención telefónica, con el </a:t>
            </a:r>
            <a:r>
              <a:rPr lang="es-MX" sz="1200" b="1" dirty="0">
                <a:solidFill>
                  <a:schemeClr val="tx1">
                    <a:lumMod val="65000"/>
                    <a:lumOff val="35000"/>
                  </a:schemeClr>
                </a:solidFill>
              </a:rPr>
              <a:t>30,22% </a:t>
            </a:r>
            <a:r>
              <a:rPr lang="es-MX" sz="1200" dirty="0">
                <a:solidFill>
                  <a:schemeClr val="tx1">
                    <a:lumMod val="65000"/>
                    <a:lumOff val="35000"/>
                  </a:schemeClr>
                </a:solidFill>
              </a:rPr>
              <a:t>(55), evidenciando una participación significativa de los canales de contacto directo e inmediato.</a:t>
            </a:r>
          </a:p>
          <a:p>
            <a:pPr marL="0" indent="0" algn="just">
              <a:buNone/>
            </a:pPr>
            <a:r>
              <a:rPr lang="es-MX" sz="1200" dirty="0">
                <a:solidFill>
                  <a:schemeClr val="tx1">
                    <a:lumMod val="65000"/>
                    <a:lumOff val="35000"/>
                  </a:schemeClr>
                </a:solidFill>
              </a:rPr>
              <a:t>Otros canales registraron una menor participación, como la atención presencial, con el </a:t>
            </a:r>
            <a:r>
              <a:rPr lang="es-MX" sz="1200" b="1" dirty="0">
                <a:solidFill>
                  <a:schemeClr val="tx1">
                    <a:lumMod val="65000"/>
                    <a:lumOff val="35000"/>
                  </a:schemeClr>
                </a:solidFill>
              </a:rPr>
              <a:t>4,40% </a:t>
            </a:r>
            <a:r>
              <a:rPr lang="es-MX" sz="1200" dirty="0">
                <a:solidFill>
                  <a:schemeClr val="tx1">
                    <a:lumMod val="65000"/>
                    <a:lumOff val="35000"/>
                  </a:schemeClr>
                </a:solidFill>
              </a:rPr>
              <a:t>(8), el chat con el </a:t>
            </a:r>
            <a:r>
              <a:rPr lang="es-MX" sz="1200" b="1" dirty="0">
                <a:solidFill>
                  <a:schemeClr val="tx1">
                    <a:lumMod val="65000"/>
                    <a:lumOff val="35000"/>
                  </a:schemeClr>
                </a:solidFill>
              </a:rPr>
              <a:t>3,85% </a:t>
            </a:r>
            <a:r>
              <a:rPr lang="es-MX" sz="1200" dirty="0">
                <a:solidFill>
                  <a:schemeClr val="tx1">
                    <a:lumMod val="65000"/>
                    <a:lumOff val="35000"/>
                  </a:schemeClr>
                </a:solidFill>
              </a:rPr>
              <a:t>(7), la carta física también, al igual que el buzón de PQSD del portal web tuvieron el </a:t>
            </a:r>
            <a:r>
              <a:rPr lang="es-MX" sz="1200" b="1" dirty="0">
                <a:solidFill>
                  <a:schemeClr val="tx1">
                    <a:lumMod val="65000"/>
                    <a:lumOff val="35000"/>
                  </a:schemeClr>
                </a:solidFill>
              </a:rPr>
              <a:t>0,55 % </a:t>
            </a:r>
            <a:r>
              <a:rPr lang="es-MX" sz="1200" dirty="0">
                <a:solidFill>
                  <a:schemeClr val="tx1">
                    <a:lumMod val="65000"/>
                    <a:lumOff val="35000"/>
                  </a:schemeClr>
                </a:solidFill>
              </a:rPr>
              <a:t>(1).</a:t>
            </a:r>
          </a:p>
          <a:p>
            <a:pPr marL="0" indent="0" algn="just">
              <a:buNone/>
            </a:pPr>
            <a:r>
              <a:rPr lang="es-MX" sz="1200" dirty="0">
                <a:solidFill>
                  <a:schemeClr val="tx1">
                    <a:lumMod val="65000"/>
                    <a:lumOff val="35000"/>
                  </a:schemeClr>
                </a:solidFill>
              </a:rPr>
              <a:t>La anterior distribución evidencia una marcada inclinación de los ciudadanos hacia los canales de atención escritos para la radicación de sus requerimientos, lo cual constituye un insumo relevante para el fortalecimiento y optimización de estos canales de atención.</a:t>
            </a:r>
            <a:endParaRPr lang="es-MX" altLang="es-CO" sz="1200" dirty="0">
              <a:solidFill>
                <a:schemeClr val="tx1">
                  <a:lumMod val="65000"/>
                  <a:lumOff val="35000"/>
                </a:schemeClr>
              </a:solidFill>
            </a:endParaRPr>
          </a:p>
        </p:txBody>
      </p:sp>
      <p:pic>
        <p:nvPicPr>
          <p:cNvPr id="7" name="Imagen 6">
            <a:extLst>
              <a:ext uri="{FF2B5EF4-FFF2-40B4-BE49-F238E27FC236}">
                <a16:creationId xmlns:a16="http://schemas.microsoft.com/office/drawing/2014/main" id="{018A0E0D-BA17-DE59-1BC1-B8BEA3BD6EDE}"/>
              </a:ext>
            </a:extLst>
          </p:cNvPr>
          <p:cNvPicPr>
            <a:picLocks noChangeAspect="1"/>
          </p:cNvPicPr>
          <p:nvPr/>
        </p:nvPicPr>
        <p:blipFill>
          <a:blip r:embed="rId4"/>
          <a:stretch>
            <a:fillRect/>
          </a:stretch>
        </p:blipFill>
        <p:spPr>
          <a:xfrm>
            <a:off x="1521685" y="780231"/>
            <a:ext cx="7349661" cy="3131016"/>
          </a:xfrm>
          <a:prstGeom prst="rect">
            <a:avLst/>
          </a:prstGeom>
        </p:spPr>
      </p:pic>
      <p:pic>
        <p:nvPicPr>
          <p:cNvPr id="9" name="Imagen 8">
            <a:extLst>
              <a:ext uri="{FF2B5EF4-FFF2-40B4-BE49-F238E27FC236}">
                <a16:creationId xmlns:a16="http://schemas.microsoft.com/office/drawing/2014/main" id="{84AAFF96-8D45-73F4-ADEA-6E896F5E2FF9}"/>
              </a:ext>
            </a:extLst>
          </p:cNvPr>
          <p:cNvPicPr>
            <a:picLocks noChangeAspect="1"/>
          </p:cNvPicPr>
          <p:nvPr/>
        </p:nvPicPr>
        <p:blipFill>
          <a:blip r:embed="rId5"/>
          <a:stretch>
            <a:fillRect/>
          </a:stretch>
        </p:blipFill>
        <p:spPr>
          <a:xfrm>
            <a:off x="8170845" y="1472977"/>
            <a:ext cx="2048416" cy="2094190"/>
          </a:xfrm>
          <a:prstGeom prst="rect">
            <a:avLst/>
          </a:prstGeom>
        </p:spPr>
      </p:pic>
    </p:spTree>
    <p:extLst>
      <p:ext uri="{BB962C8B-B14F-4D97-AF65-F5344CB8AC3E}">
        <p14:creationId xmlns:p14="http://schemas.microsoft.com/office/powerpoint/2010/main" val="1529819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57668-F3E9-2C2B-D008-329F44C65A0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C32B5040-9008-F75E-71D4-42E77E53B076}"/>
              </a:ext>
            </a:extLst>
          </p:cNvPr>
          <p:cNvPicPr>
            <a:picLocks noChangeAspect="1"/>
          </p:cNvPicPr>
          <p:nvPr/>
        </p:nvPicPr>
        <p:blipFill>
          <a:blip r:embed="rId2"/>
          <a:stretch>
            <a:fillRect/>
          </a:stretch>
        </p:blipFill>
        <p:spPr>
          <a:xfrm>
            <a:off x="362479" y="1224185"/>
            <a:ext cx="7133681" cy="4077389"/>
          </a:xfrm>
          <a:prstGeom prst="rect">
            <a:avLst/>
          </a:prstGeom>
        </p:spPr>
      </p:pic>
      <p:sp>
        <p:nvSpPr>
          <p:cNvPr id="6" name="Título 5">
            <a:extLst>
              <a:ext uri="{FF2B5EF4-FFF2-40B4-BE49-F238E27FC236}">
                <a16:creationId xmlns:a16="http://schemas.microsoft.com/office/drawing/2014/main" id="{9B225950-402C-2F3F-4114-F09AAEECFC3E}"/>
              </a:ext>
            </a:extLst>
          </p:cNvPr>
          <p:cNvSpPr>
            <a:spLocks noGrp="1"/>
          </p:cNvSpPr>
          <p:nvPr>
            <p:ph type="title"/>
          </p:nvPr>
        </p:nvSpPr>
        <p:spPr>
          <a:xfrm>
            <a:off x="362479" y="141038"/>
            <a:ext cx="10429977" cy="571610"/>
          </a:xfrm>
        </p:spPr>
        <p:txBody>
          <a:bodyPr>
            <a:normAutofit fontScale="90000"/>
          </a:bodyPr>
          <a:lstStyle/>
          <a:p>
            <a:pPr algn="l"/>
            <a:r>
              <a:rPr lang="es-MX" sz="3600"/>
              <a:t>Temas consultados en los canales</a:t>
            </a:r>
            <a:endParaRPr lang="es-CO">
              <a:solidFill>
                <a:srgbClr val="035A93"/>
              </a:solidFill>
            </a:endParaRPr>
          </a:p>
        </p:txBody>
      </p:sp>
      <p:sp>
        <p:nvSpPr>
          <p:cNvPr id="3" name="CuadroTexto 2">
            <a:extLst>
              <a:ext uri="{FF2B5EF4-FFF2-40B4-BE49-F238E27FC236}">
                <a16:creationId xmlns:a16="http://schemas.microsoft.com/office/drawing/2014/main" id="{6E216BDC-5F0F-5E7B-442A-EABA35C96DD2}"/>
              </a:ext>
            </a:extLst>
          </p:cNvPr>
          <p:cNvSpPr txBox="1"/>
          <p:nvPr/>
        </p:nvSpPr>
        <p:spPr>
          <a:xfrm>
            <a:off x="362479" y="5673008"/>
            <a:ext cx="10806794" cy="646331"/>
          </a:xfrm>
          <a:prstGeom prst="rect">
            <a:avLst/>
          </a:prstGeom>
          <a:noFill/>
        </p:spPr>
        <p:txBody>
          <a:bodyPr wrap="square" rtlCol="0">
            <a:spAutoFit/>
          </a:bodyPr>
          <a:lstStyle/>
          <a:p>
            <a:pPr algn="just" eaLnBrk="0" hangingPunct="0">
              <a:buClr>
                <a:srgbClr val="00609C"/>
              </a:buClr>
              <a:tabLst>
                <a:tab pos="177800" algn="l"/>
              </a:tabLst>
            </a:pPr>
            <a:r>
              <a:rPr lang="es-ES_tradnl" altLang="es-CO" sz="900" b="1" dirty="0">
                <a:solidFill>
                  <a:srgbClr val="006397"/>
                </a:solidFill>
              </a:rPr>
              <a:t>Tipología de solicitudes atendidas</a:t>
            </a:r>
          </a:p>
          <a:p>
            <a:pPr marL="171450" indent="-171450" algn="just" eaLnBrk="0" hangingPunct="0">
              <a:buClr>
                <a:srgbClr val="00609C"/>
              </a:buClr>
              <a:buFont typeface="Wingdings" panose="05000000000000000000" pitchFamily="2" charset="2"/>
              <a:buChar char="ü"/>
              <a:tabLst>
                <a:tab pos="177800" algn="l"/>
              </a:tabLst>
            </a:pPr>
            <a:r>
              <a:rPr lang="es-ES_tradnl" altLang="es-CO" sz="900" b="1" dirty="0" err="1">
                <a:solidFill>
                  <a:prstClr val="white">
                    <a:lumMod val="50000"/>
                  </a:prstClr>
                </a:solidFill>
              </a:rPr>
              <a:t>Fogafín</a:t>
            </a:r>
            <a:r>
              <a:rPr lang="es-ES_tradnl" altLang="es-CO" sz="900" b="1" dirty="0">
                <a:solidFill>
                  <a:prstClr val="white">
                    <a:lumMod val="50000"/>
                  </a:prstClr>
                </a:solidFill>
              </a:rPr>
              <a:t> no competente </a:t>
            </a:r>
            <a:r>
              <a:rPr lang="es-ES_tradnl" altLang="es-CO" sz="900" dirty="0">
                <a:solidFill>
                  <a:prstClr val="white">
                    <a:lumMod val="50000"/>
                  </a:prstClr>
                </a:solidFill>
              </a:rPr>
              <a:t>hace referencia a aquellas solicitudes donde el Fondo no tiene injerencia, sin embargo, se les da el trámite pertinente.</a:t>
            </a:r>
          </a:p>
          <a:p>
            <a:pPr marL="171450" indent="-171450" algn="just" eaLnBrk="0" hangingPunct="0">
              <a:buClr>
                <a:srgbClr val="00609C"/>
              </a:buClr>
              <a:buFont typeface="Wingdings" panose="05000000000000000000" pitchFamily="2" charset="2"/>
              <a:buChar char="ü"/>
              <a:tabLst>
                <a:tab pos="177800" algn="l"/>
              </a:tabLst>
            </a:pPr>
            <a:r>
              <a:rPr lang="es-ES_tradnl" altLang="es-CO" sz="900" b="1" dirty="0">
                <a:solidFill>
                  <a:prstClr val="white">
                    <a:lumMod val="50000"/>
                  </a:prstClr>
                </a:solidFill>
              </a:rPr>
              <a:t>Petición incompleta </a:t>
            </a:r>
            <a:r>
              <a:rPr lang="es-ES_tradnl" altLang="es-CO" sz="900" dirty="0">
                <a:solidFill>
                  <a:prstClr val="white">
                    <a:lumMod val="50000"/>
                  </a:prstClr>
                </a:solidFill>
              </a:rPr>
              <a:t>hace referencia a aquellas solicitudes que se radicaron sin el contenido mínimo requerido para su atención (Arts. 16 y 17 Ley 1755 de 2015).</a:t>
            </a:r>
          </a:p>
          <a:p>
            <a:pPr marL="171450" indent="-171450" algn="just" eaLnBrk="0" hangingPunct="0">
              <a:buClr>
                <a:srgbClr val="00609C"/>
              </a:buClr>
              <a:buFont typeface="Wingdings" panose="05000000000000000000" pitchFamily="2" charset="2"/>
              <a:buChar char="ü"/>
              <a:tabLst>
                <a:tab pos="177800" algn="l"/>
              </a:tabLst>
            </a:pPr>
            <a:r>
              <a:rPr lang="es-ES_tradnl" altLang="es-CO" sz="900" b="1" dirty="0">
                <a:solidFill>
                  <a:prstClr val="white">
                    <a:lumMod val="50000"/>
                  </a:prstClr>
                </a:solidFill>
              </a:rPr>
              <a:t>Competencia de </a:t>
            </a:r>
            <a:r>
              <a:rPr lang="es-ES_tradnl" altLang="es-CO" sz="900" b="1" dirty="0" err="1">
                <a:solidFill>
                  <a:prstClr val="white">
                    <a:lumMod val="50000"/>
                  </a:prstClr>
                </a:solidFill>
              </a:rPr>
              <a:t>Fogafín</a:t>
            </a:r>
            <a:r>
              <a:rPr lang="es-ES_tradnl" altLang="es-CO" sz="900" b="1" dirty="0">
                <a:solidFill>
                  <a:prstClr val="white">
                    <a:lumMod val="50000"/>
                  </a:prstClr>
                </a:solidFill>
              </a:rPr>
              <a:t> </a:t>
            </a:r>
            <a:r>
              <a:rPr lang="es-ES_tradnl" altLang="es-CO" sz="900" dirty="0">
                <a:solidFill>
                  <a:prstClr val="white">
                    <a:lumMod val="50000"/>
                  </a:prstClr>
                </a:solidFill>
              </a:rPr>
              <a:t>corresponden a las solicitudes de información sobre alivios de cartera, cobertura del Seguro de Depósitos, información general de la entidad, entre otros. </a:t>
            </a:r>
            <a:endParaRPr lang="es-CO" sz="1200" dirty="0"/>
          </a:p>
        </p:txBody>
      </p:sp>
      <p:sp>
        <p:nvSpPr>
          <p:cNvPr id="2" name="Marcador de texto 1">
            <a:extLst>
              <a:ext uri="{FF2B5EF4-FFF2-40B4-BE49-F238E27FC236}">
                <a16:creationId xmlns:a16="http://schemas.microsoft.com/office/drawing/2014/main" id="{A4D11E41-8C4A-CAC1-4E1E-37A89E037460}"/>
              </a:ext>
            </a:extLst>
          </p:cNvPr>
          <p:cNvSpPr txBox="1">
            <a:spLocks/>
          </p:cNvSpPr>
          <p:nvPr/>
        </p:nvSpPr>
        <p:spPr>
          <a:xfrm>
            <a:off x="4173167" y="815744"/>
            <a:ext cx="7309954" cy="331281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eaLnBrk="0" hangingPunct="0">
              <a:buClr>
                <a:srgbClr val="00609C"/>
              </a:buClr>
              <a:buNone/>
              <a:tabLst>
                <a:tab pos="180975" algn="l"/>
              </a:tabLst>
            </a:pPr>
            <a:r>
              <a:rPr lang="es-MX" altLang="es-CO" sz="1200" dirty="0">
                <a:solidFill>
                  <a:schemeClr val="bg2">
                    <a:lumMod val="50000"/>
                  </a:schemeClr>
                </a:solidFill>
              </a:rPr>
              <a:t>Del total de las </a:t>
            </a:r>
            <a:r>
              <a:rPr lang="es-MX" altLang="es-CO" sz="1200" b="1" dirty="0">
                <a:solidFill>
                  <a:srgbClr val="B28A3F"/>
                </a:solidFill>
              </a:rPr>
              <a:t>182 PQRSDA </a:t>
            </a:r>
            <a:r>
              <a:rPr lang="es-MX" altLang="es-CO" sz="1200" dirty="0">
                <a:solidFill>
                  <a:schemeClr val="bg2">
                    <a:lumMod val="50000"/>
                  </a:schemeClr>
                </a:solidFill>
              </a:rPr>
              <a:t>atendidas, el </a:t>
            </a:r>
            <a:r>
              <a:rPr lang="es-MX" altLang="es-CO" sz="1200" b="1" dirty="0">
                <a:solidFill>
                  <a:schemeClr val="bg2">
                    <a:lumMod val="50000"/>
                  </a:schemeClr>
                </a:solidFill>
              </a:rPr>
              <a:t>41,21% (75) </a:t>
            </a:r>
            <a:r>
              <a:rPr lang="es-MX" altLang="es-CO" sz="1200" dirty="0">
                <a:solidFill>
                  <a:schemeClr val="bg2">
                    <a:lumMod val="50000"/>
                  </a:schemeClr>
                </a:solidFill>
              </a:rPr>
              <a:t>correspondió a casos en los que </a:t>
            </a:r>
            <a:r>
              <a:rPr lang="es-MX" altLang="es-CO" sz="1200" i="1" dirty="0">
                <a:solidFill>
                  <a:schemeClr val="bg2">
                    <a:lumMod val="50000"/>
                  </a:schemeClr>
                </a:solidFill>
              </a:rPr>
              <a:t>Fogafín no era la entidad competente</a:t>
            </a:r>
            <a:r>
              <a:rPr lang="es-MX" altLang="es-CO" sz="1200" dirty="0">
                <a:solidFill>
                  <a:schemeClr val="bg2">
                    <a:lumMod val="50000"/>
                  </a:schemeClr>
                </a:solidFill>
              </a:rPr>
              <a:t>, consolidándose como la tipología con mayor participación durante el periodo analizado.</a:t>
            </a:r>
          </a:p>
          <a:p>
            <a:pPr marL="0" indent="0" algn="just" eaLnBrk="0" hangingPunct="0">
              <a:buClr>
                <a:srgbClr val="00609C"/>
              </a:buClr>
              <a:buNone/>
              <a:tabLst>
                <a:tab pos="180975" algn="l"/>
              </a:tabLst>
            </a:pPr>
            <a:r>
              <a:rPr lang="es-MX" altLang="es-CO" sz="1200" dirty="0">
                <a:solidFill>
                  <a:schemeClr val="bg2">
                    <a:lumMod val="50000"/>
                  </a:schemeClr>
                </a:solidFill>
              </a:rPr>
              <a:t>En segundo lugar, se ubicaron las solicitudes de información relacionadas con </a:t>
            </a:r>
            <a:r>
              <a:rPr lang="es-MX" altLang="es-CO" sz="1200" i="1" dirty="0">
                <a:solidFill>
                  <a:schemeClr val="bg2">
                    <a:lumMod val="50000"/>
                  </a:schemeClr>
                </a:solidFill>
              </a:rPr>
              <a:t>procesos liquidatarios</a:t>
            </a:r>
            <a:r>
              <a:rPr lang="es-MX" altLang="es-CO" sz="1200" dirty="0">
                <a:solidFill>
                  <a:schemeClr val="bg2">
                    <a:lumMod val="50000"/>
                  </a:schemeClr>
                </a:solidFill>
              </a:rPr>
              <a:t>, las cuales representaron el </a:t>
            </a:r>
            <a:r>
              <a:rPr lang="es-MX" altLang="es-CO" sz="1200" b="1" dirty="0">
                <a:solidFill>
                  <a:schemeClr val="bg2">
                    <a:lumMod val="50000"/>
                  </a:schemeClr>
                </a:solidFill>
              </a:rPr>
              <a:t>18,68% (34) </a:t>
            </a:r>
            <a:r>
              <a:rPr lang="es-MX" altLang="es-CO" sz="1200" dirty="0">
                <a:solidFill>
                  <a:schemeClr val="bg2">
                    <a:lumMod val="50000"/>
                  </a:schemeClr>
                </a:solidFill>
              </a:rPr>
              <a:t>del total.</a:t>
            </a:r>
          </a:p>
          <a:p>
            <a:pPr marL="0" indent="0" algn="just" eaLnBrk="0" hangingPunct="0">
              <a:buClr>
                <a:srgbClr val="00609C"/>
              </a:buClr>
              <a:buNone/>
              <a:tabLst>
                <a:tab pos="180975" algn="l"/>
              </a:tabLst>
            </a:pPr>
            <a:r>
              <a:rPr lang="es-MX" altLang="es-CO" sz="1200" dirty="0">
                <a:solidFill>
                  <a:schemeClr val="bg2">
                    <a:lumMod val="50000"/>
                  </a:schemeClr>
                </a:solidFill>
              </a:rPr>
              <a:t>Asimismo, los requerimientos de </a:t>
            </a:r>
            <a:r>
              <a:rPr lang="es-MX" altLang="es-CO" sz="1200" i="1" dirty="0">
                <a:solidFill>
                  <a:schemeClr val="bg2">
                    <a:lumMod val="50000"/>
                  </a:schemeClr>
                </a:solidFill>
              </a:rPr>
              <a:t>información general sobre Fogafín </a:t>
            </a:r>
            <a:r>
              <a:rPr lang="es-MX" altLang="es-CO" sz="1200" dirty="0">
                <a:solidFill>
                  <a:schemeClr val="bg2">
                    <a:lumMod val="50000"/>
                  </a:schemeClr>
                </a:solidFill>
              </a:rPr>
              <a:t>y las solicitudes asociadas a </a:t>
            </a:r>
            <a:r>
              <a:rPr lang="es-MX" altLang="es-CO" sz="1200" i="1" dirty="0">
                <a:solidFill>
                  <a:schemeClr val="bg2">
                    <a:lumMod val="50000"/>
                  </a:schemeClr>
                </a:solidFill>
              </a:rPr>
              <a:t>levantamientos de gravámenes </a:t>
            </a:r>
            <a:r>
              <a:rPr lang="es-MX" altLang="es-CO" sz="1200" dirty="0">
                <a:solidFill>
                  <a:schemeClr val="bg2">
                    <a:lumMod val="50000"/>
                  </a:schemeClr>
                </a:solidFill>
              </a:rPr>
              <a:t>registraron cada uno una participación del </a:t>
            </a:r>
            <a:r>
              <a:rPr lang="es-MX" altLang="es-CO" sz="1200" b="1" dirty="0">
                <a:solidFill>
                  <a:schemeClr val="bg2">
                    <a:lumMod val="50000"/>
                  </a:schemeClr>
                </a:solidFill>
              </a:rPr>
              <a:t>11,54% (21 casos, respectivamente)</a:t>
            </a:r>
            <a:r>
              <a:rPr lang="es-MX" altLang="es-CO" sz="1200" dirty="0">
                <a:solidFill>
                  <a:schemeClr val="bg2">
                    <a:lumMod val="50000"/>
                  </a:schemeClr>
                </a:solidFill>
              </a:rPr>
              <a:t>, mientras que el </a:t>
            </a:r>
            <a:r>
              <a:rPr lang="es-MX" altLang="es-CO" sz="1200" b="1" dirty="0">
                <a:solidFill>
                  <a:schemeClr val="bg2">
                    <a:lumMod val="50000"/>
                  </a:schemeClr>
                </a:solidFill>
              </a:rPr>
              <a:t>9,34 % (17) </a:t>
            </a:r>
            <a:r>
              <a:rPr lang="es-MX" altLang="es-CO" sz="1200" dirty="0">
                <a:solidFill>
                  <a:schemeClr val="bg2">
                    <a:lumMod val="50000"/>
                  </a:schemeClr>
                </a:solidFill>
              </a:rPr>
              <a:t>correspondió a consultas relacionadas con el Seguro de Depósitos.</a:t>
            </a:r>
          </a:p>
          <a:p>
            <a:pPr marL="0" indent="0" algn="just" eaLnBrk="0" hangingPunct="0">
              <a:buClr>
                <a:srgbClr val="00609C"/>
              </a:buClr>
              <a:buNone/>
              <a:tabLst>
                <a:tab pos="180975" algn="l"/>
              </a:tabLst>
            </a:pPr>
            <a:r>
              <a:rPr lang="es-MX" altLang="es-CO" sz="1200" dirty="0">
                <a:solidFill>
                  <a:schemeClr val="bg2">
                    <a:lumMod val="50000"/>
                  </a:schemeClr>
                </a:solidFill>
              </a:rPr>
              <a:t>Por su parte, el </a:t>
            </a:r>
            <a:r>
              <a:rPr lang="es-MX" altLang="es-CO" sz="1200" b="1" dirty="0">
                <a:solidFill>
                  <a:schemeClr val="bg2">
                    <a:lumMod val="50000"/>
                  </a:schemeClr>
                </a:solidFill>
              </a:rPr>
              <a:t>4,95 % (9 solicitudes) </a:t>
            </a:r>
            <a:r>
              <a:rPr lang="es-MX" altLang="es-CO" sz="1200" dirty="0">
                <a:solidFill>
                  <a:schemeClr val="bg2">
                    <a:lumMod val="50000"/>
                  </a:schemeClr>
                </a:solidFill>
              </a:rPr>
              <a:t>se clasificó como </a:t>
            </a:r>
            <a:r>
              <a:rPr lang="es-MX" altLang="es-CO" sz="1200" i="1" dirty="0">
                <a:solidFill>
                  <a:schemeClr val="bg2">
                    <a:lumMod val="50000"/>
                  </a:schemeClr>
                </a:solidFill>
              </a:rPr>
              <a:t>peticiones incompletas</a:t>
            </a:r>
            <a:r>
              <a:rPr lang="es-MX" altLang="es-CO" sz="1200" dirty="0">
                <a:solidFill>
                  <a:schemeClr val="bg2">
                    <a:lumMod val="50000"/>
                  </a:schemeClr>
                </a:solidFill>
              </a:rPr>
              <a:t>.</a:t>
            </a:r>
          </a:p>
          <a:p>
            <a:pPr marL="0" indent="0" algn="just" eaLnBrk="0" hangingPunct="0">
              <a:buClr>
                <a:srgbClr val="00609C"/>
              </a:buClr>
              <a:buNone/>
              <a:tabLst>
                <a:tab pos="180975" algn="l"/>
              </a:tabLst>
            </a:pPr>
            <a:r>
              <a:rPr lang="es-MX" altLang="es-CO" sz="1200" dirty="0">
                <a:solidFill>
                  <a:schemeClr val="bg2">
                    <a:lumMod val="50000"/>
                  </a:schemeClr>
                </a:solidFill>
              </a:rPr>
              <a:t>Finalmente, las consultas relacionadas con el </a:t>
            </a:r>
            <a:r>
              <a:rPr lang="es-MX" altLang="es-CO" sz="1200" i="1" dirty="0">
                <a:solidFill>
                  <a:schemeClr val="bg2">
                    <a:lumMod val="50000"/>
                  </a:schemeClr>
                </a:solidFill>
              </a:rPr>
              <a:t>pago de acreencias </a:t>
            </a:r>
            <a:r>
              <a:rPr lang="es-MX" altLang="es-CO" sz="1200" dirty="0">
                <a:solidFill>
                  <a:schemeClr val="bg2">
                    <a:lumMod val="50000"/>
                  </a:schemeClr>
                </a:solidFill>
              </a:rPr>
              <a:t>representaron el porcentaje más bajo, con el </a:t>
            </a:r>
            <a:r>
              <a:rPr lang="es-MX" altLang="es-CO" sz="1200" i="1" dirty="0">
                <a:solidFill>
                  <a:schemeClr val="bg2">
                    <a:lumMod val="50000"/>
                  </a:schemeClr>
                </a:solidFill>
              </a:rPr>
              <a:t>2,75 % (5 solicitudes).</a:t>
            </a:r>
            <a:endParaRPr lang="es-ES_tradnl" altLang="es-CO" sz="1200" i="1" dirty="0">
              <a:solidFill>
                <a:schemeClr val="bg2">
                  <a:lumMod val="50000"/>
                </a:schemeClr>
              </a:solidFill>
            </a:endParaRPr>
          </a:p>
        </p:txBody>
      </p:sp>
    </p:spTree>
    <p:extLst>
      <p:ext uri="{BB962C8B-B14F-4D97-AF65-F5344CB8AC3E}">
        <p14:creationId xmlns:p14="http://schemas.microsoft.com/office/powerpoint/2010/main" val="2064890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1CC44-0B6C-1DFD-6E4B-4269F80ADE53}"/>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98970E24-D4D7-DEBE-3A92-3469A513EDF5}"/>
              </a:ext>
            </a:extLst>
          </p:cNvPr>
          <p:cNvSpPr>
            <a:spLocks noGrp="1"/>
          </p:cNvSpPr>
          <p:nvPr>
            <p:ph type="title"/>
          </p:nvPr>
        </p:nvSpPr>
        <p:spPr>
          <a:xfrm>
            <a:off x="112797" y="178197"/>
            <a:ext cx="10429977" cy="571610"/>
          </a:xfrm>
        </p:spPr>
        <p:txBody>
          <a:bodyPr>
            <a:normAutofit fontScale="90000"/>
          </a:bodyPr>
          <a:lstStyle/>
          <a:p>
            <a:pPr algn="l"/>
            <a:r>
              <a:rPr lang="es-MX" sz="3600">
                <a:solidFill>
                  <a:srgbClr val="006397"/>
                </a:solidFill>
              </a:rPr>
              <a:t>Temas consultados en los canales</a:t>
            </a:r>
            <a:endParaRPr lang="es-CO">
              <a:solidFill>
                <a:srgbClr val="006397"/>
              </a:solidFill>
            </a:endParaRPr>
          </a:p>
        </p:txBody>
      </p:sp>
      <p:sp>
        <p:nvSpPr>
          <p:cNvPr id="2" name="Marcador de texto 1">
            <a:extLst>
              <a:ext uri="{FF2B5EF4-FFF2-40B4-BE49-F238E27FC236}">
                <a16:creationId xmlns:a16="http://schemas.microsoft.com/office/drawing/2014/main" id="{9EC448D3-CC6B-D660-0C26-9A6CEC09E93F}"/>
              </a:ext>
            </a:extLst>
          </p:cNvPr>
          <p:cNvSpPr txBox="1">
            <a:spLocks/>
          </p:cNvSpPr>
          <p:nvPr/>
        </p:nvSpPr>
        <p:spPr>
          <a:xfrm>
            <a:off x="5698507" y="2903479"/>
            <a:ext cx="5788152" cy="300687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eaLnBrk="0" hangingPunct="0">
              <a:buClr>
                <a:srgbClr val="92D050"/>
              </a:buClr>
              <a:buNone/>
              <a:tabLst>
                <a:tab pos="177800" algn="l"/>
              </a:tabLst>
            </a:pPr>
            <a:r>
              <a:rPr lang="es-MX" sz="1200" dirty="0">
                <a:solidFill>
                  <a:schemeClr val="tx1">
                    <a:lumMod val="65000"/>
                    <a:lumOff val="35000"/>
                  </a:schemeClr>
                </a:solidFill>
              </a:rPr>
              <a:t>En los </a:t>
            </a:r>
            <a:r>
              <a:rPr lang="es-MX" sz="1200" b="1" dirty="0">
                <a:solidFill>
                  <a:srgbClr val="006397"/>
                </a:solidFill>
              </a:rPr>
              <a:t>canales escritos </a:t>
            </a:r>
            <a:r>
              <a:rPr lang="es-MX" sz="1200" dirty="0">
                <a:solidFill>
                  <a:schemeClr val="tx1">
                    <a:lumMod val="65000"/>
                    <a:lumOff val="35000"/>
                  </a:schemeClr>
                </a:solidFill>
              </a:rPr>
              <a:t>—</a:t>
            </a:r>
            <a:r>
              <a:rPr lang="es-MX" sz="1200" i="1" dirty="0">
                <a:solidFill>
                  <a:schemeClr val="tx1">
                    <a:lumMod val="65000"/>
                    <a:lumOff val="35000"/>
                  </a:schemeClr>
                </a:solidFill>
              </a:rPr>
              <a:t>correo electrónico, página web y comunicación física</a:t>
            </a:r>
            <a:r>
              <a:rPr lang="es-MX" sz="1200" dirty="0">
                <a:solidFill>
                  <a:schemeClr val="tx1">
                    <a:lumMod val="65000"/>
                    <a:lumOff val="35000"/>
                  </a:schemeClr>
                </a:solidFill>
              </a:rPr>
              <a:t>—, el </a:t>
            </a:r>
            <a:r>
              <a:rPr lang="es-MX" sz="1200" b="1" dirty="0">
                <a:solidFill>
                  <a:schemeClr val="tx1">
                    <a:lumMod val="65000"/>
                    <a:lumOff val="35000"/>
                  </a:schemeClr>
                </a:solidFill>
              </a:rPr>
              <a:t>8,04% (9</a:t>
            </a:r>
            <a:r>
              <a:rPr lang="es-MX" sz="1200" dirty="0">
                <a:solidFill>
                  <a:schemeClr val="tx1">
                    <a:lumMod val="65000"/>
                    <a:lumOff val="35000"/>
                  </a:schemeClr>
                </a:solidFill>
              </a:rPr>
              <a:t>) de las PQRSDA se clasificó como incompleto y el 38,39 % (43) correspondió a asuntos fuera de la competencia de Fogafín. Esto evidencia la necesidad de fortalecer la orientación a la ciudadanía sobre el alcance de la entidad.</a:t>
            </a:r>
          </a:p>
          <a:p>
            <a:pPr marL="0" indent="0" algn="just" eaLnBrk="0" hangingPunct="0">
              <a:buClr>
                <a:srgbClr val="92D050"/>
              </a:buClr>
              <a:buNone/>
              <a:tabLst>
                <a:tab pos="177800" algn="l"/>
              </a:tabLst>
            </a:pPr>
            <a:r>
              <a:rPr lang="es-MX" sz="1200" dirty="0">
                <a:solidFill>
                  <a:schemeClr val="tx1">
                    <a:lumMod val="65000"/>
                    <a:lumOff val="35000"/>
                  </a:schemeClr>
                </a:solidFill>
              </a:rPr>
              <a:t>En los </a:t>
            </a:r>
            <a:r>
              <a:rPr lang="es-MX" sz="1200" b="1" dirty="0">
                <a:solidFill>
                  <a:srgbClr val="006397"/>
                </a:solidFill>
              </a:rPr>
              <a:t>canales verbales </a:t>
            </a:r>
            <a:r>
              <a:rPr lang="es-MX" sz="1200" dirty="0">
                <a:solidFill>
                  <a:schemeClr val="tx1">
                    <a:lumMod val="65000"/>
                    <a:lumOff val="35000"/>
                  </a:schemeClr>
                </a:solidFill>
              </a:rPr>
              <a:t>e inmediatos —</a:t>
            </a:r>
            <a:r>
              <a:rPr lang="es-MX" sz="1200" i="1" dirty="0">
                <a:solidFill>
                  <a:schemeClr val="tx1">
                    <a:lumMod val="65000"/>
                    <a:lumOff val="35000"/>
                  </a:schemeClr>
                </a:solidFill>
              </a:rPr>
              <a:t>telefónico, chat y presencial</a:t>
            </a:r>
            <a:r>
              <a:rPr lang="es-MX" sz="1200" dirty="0">
                <a:solidFill>
                  <a:schemeClr val="tx1">
                    <a:lumMod val="65000"/>
                    <a:lumOff val="35000"/>
                  </a:schemeClr>
                </a:solidFill>
              </a:rPr>
              <a:t>—, el </a:t>
            </a:r>
            <a:r>
              <a:rPr lang="es-MX" sz="1200" b="1" dirty="0">
                <a:solidFill>
                  <a:schemeClr val="tx1">
                    <a:lumMod val="65000"/>
                    <a:lumOff val="35000"/>
                  </a:schemeClr>
                </a:solidFill>
              </a:rPr>
              <a:t>54,29% </a:t>
            </a:r>
            <a:r>
              <a:rPr lang="es-MX" sz="1200" dirty="0">
                <a:solidFill>
                  <a:schemeClr val="tx1">
                    <a:lumMod val="65000"/>
                    <a:lumOff val="35000"/>
                  </a:schemeClr>
                </a:solidFill>
              </a:rPr>
              <a:t>de las atenciones correspondió a consultas no competentes. No obstante, estos canales demostraron ser efectivos para orientar oportunamente a los ciudadanos y direccionar sus solicitudes, especialmente en temas como levantamiento de gravámenes, Seguro de Depósitos, procesos liquidatorios y pago de acreencias.</a:t>
            </a:r>
          </a:p>
        </p:txBody>
      </p:sp>
      <p:pic>
        <p:nvPicPr>
          <p:cNvPr id="4" name="Imagen 3">
            <a:extLst>
              <a:ext uri="{FF2B5EF4-FFF2-40B4-BE49-F238E27FC236}">
                <a16:creationId xmlns:a16="http://schemas.microsoft.com/office/drawing/2014/main" id="{EB8143C2-23F0-F778-57B4-E3BF73C1C562}"/>
              </a:ext>
            </a:extLst>
          </p:cNvPr>
          <p:cNvPicPr>
            <a:picLocks noChangeAspect="1"/>
          </p:cNvPicPr>
          <p:nvPr/>
        </p:nvPicPr>
        <p:blipFill>
          <a:blip r:embed="rId2"/>
          <a:stretch>
            <a:fillRect/>
          </a:stretch>
        </p:blipFill>
        <p:spPr>
          <a:xfrm>
            <a:off x="629141" y="947645"/>
            <a:ext cx="4477375" cy="5458587"/>
          </a:xfrm>
          <a:prstGeom prst="rect">
            <a:avLst/>
          </a:prstGeom>
        </p:spPr>
      </p:pic>
      <p:pic>
        <p:nvPicPr>
          <p:cNvPr id="5" name="Imagen 4">
            <a:extLst>
              <a:ext uri="{FF2B5EF4-FFF2-40B4-BE49-F238E27FC236}">
                <a16:creationId xmlns:a16="http://schemas.microsoft.com/office/drawing/2014/main" id="{932A2D54-088C-4521-114F-7DFF75BE6D97}"/>
              </a:ext>
            </a:extLst>
          </p:cNvPr>
          <p:cNvPicPr>
            <a:picLocks noChangeAspect="1"/>
          </p:cNvPicPr>
          <p:nvPr/>
        </p:nvPicPr>
        <p:blipFill>
          <a:blip r:embed="rId3"/>
          <a:stretch>
            <a:fillRect/>
          </a:stretch>
        </p:blipFill>
        <p:spPr>
          <a:xfrm>
            <a:off x="5774707" y="947645"/>
            <a:ext cx="2238687" cy="1714739"/>
          </a:xfrm>
          <a:prstGeom prst="rect">
            <a:avLst/>
          </a:prstGeom>
        </p:spPr>
      </p:pic>
    </p:spTree>
    <p:extLst>
      <p:ext uri="{BB962C8B-B14F-4D97-AF65-F5344CB8AC3E}">
        <p14:creationId xmlns:p14="http://schemas.microsoft.com/office/powerpoint/2010/main" val="3265505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E9EBF-CF65-5A47-92DB-586362285FB1}"/>
            </a:ext>
          </a:extLst>
        </p:cNvPr>
        <p:cNvGrpSpPr/>
        <p:nvPr/>
      </p:nvGrpSpPr>
      <p:grpSpPr>
        <a:xfrm>
          <a:off x="0" y="0"/>
          <a:ext cx="0" cy="0"/>
          <a:chOff x="0" y="0"/>
          <a:chExt cx="0" cy="0"/>
        </a:xfrm>
      </p:grpSpPr>
      <p:pic>
        <p:nvPicPr>
          <p:cNvPr id="5" name="Imagen 4">
            <a:extLst>
              <a:ext uri="{FF2B5EF4-FFF2-40B4-BE49-F238E27FC236}">
                <a16:creationId xmlns:a16="http://schemas.microsoft.com/office/drawing/2014/main" id="{0AE1569F-843E-58D0-9327-7DD163A99664}"/>
              </a:ext>
            </a:extLst>
          </p:cNvPr>
          <p:cNvPicPr>
            <a:picLocks noChangeAspect="1"/>
          </p:cNvPicPr>
          <p:nvPr/>
        </p:nvPicPr>
        <p:blipFill>
          <a:blip r:embed="rId2"/>
          <a:stretch>
            <a:fillRect/>
          </a:stretch>
        </p:blipFill>
        <p:spPr>
          <a:xfrm>
            <a:off x="284563" y="866571"/>
            <a:ext cx="10983511" cy="5350945"/>
          </a:xfrm>
          <a:prstGeom prst="rect">
            <a:avLst/>
          </a:prstGeom>
        </p:spPr>
      </p:pic>
      <p:sp>
        <p:nvSpPr>
          <p:cNvPr id="6" name="Título 5">
            <a:extLst>
              <a:ext uri="{FF2B5EF4-FFF2-40B4-BE49-F238E27FC236}">
                <a16:creationId xmlns:a16="http://schemas.microsoft.com/office/drawing/2014/main" id="{7943B16D-D8D1-205B-634E-FCCEB8A1C714}"/>
              </a:ext>
            </a:extLst>
          </p:cNvPr>
          <p:cNvSpPr>
            <a:spLocks noGrp="1"/>
          </p:cNvSpPr>
          <p:nvPr>
            <p:ph type="title"/>
          </p:nvPr>
        </p:nvSpPr>
        <p:spPr>
          <a:xfrm>
            <a:off x="284563" y="200693"/>
            <a:ext cx="10429977" cy="571610"/>
          </a:xfrm>
        </p:spPr>
        <p:txBody>
          <a:bodyPr>
            <a:normAutofit fontScale="90000"/>
          </a:bodyPr>
          <a:lstStyle/>
          <a:p>
            <a:pPr algn="l"/>
            <a:r>
              <a:rPr lang="es-CO" sz="3600" dirty="0"/>
              <a:t>Entidades más consultadas</a:t>
            </a:r>
            <a:endParaRPr lang="es-CO" dirty="0">
              <a:solidFill>
                <a:srgbClr val="035A93"/>
              </a:solidFill>
            </a:endParaRPr>
          </a:p>
        </p:txBody>
      </p:sp>
      <p:sp>
        <p:nvSpPr>
          <p:cNvPr id="3" name="Marcador de texto 1">
            <a:extLst>
              <a:ext uri="{FF2B5EF4-FFF2-40B4-BE49-F238E27FC236}">
                <a16:creationId xmlns:a16="http://schemas.microsoft.com/office/drawing/2014/main" id="{899A5D96-EDD2-8530-053C-F63A2EBBA510}"/>
              </a:ext>
            </a:extLst>
          </p:cNvPr>
          <p:cNvSpPr txBox="1">
            <a:spLocks/>
          </p:cNvSpPr>
          <p:nvPr/>
        </p:nvSpPr>
        <p:spPr>
          <a:xfrm>
            <a:off x="4901184" y="2344069"/>
            <a:ext cx="5769864" cy="359305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MX" sz="1200" dirty="0">
                <a:solidFill>
                  <a:schemeClr val="tx1">
                    <a:lumMod val="65000"/>
                    <a:lumOff val="35000"/>
                  </a:schemeClr>
                </a:solidFill>
              </a:rPr>
              <a:t>De las 182 PQRSDA recibidas, </a:t>
            </a:r>
            <a:r>
              <a:rPr lang="es-MX" sz="1200" b="1" i="1" dirty="0">
                <a:solidFill>
                  <a:schemeClr val="tx1">
                    <a:lumMod val="65000"/>
                    <a:lumOff val="35000"/>
                  </a:schemeClr>
                </a:solidFill>
              </a:rPr>
              <a:t>Fogafín</a:t>
            </a:r>
            <a:r>
              <a:rPr lang="es-MX" sz="1200" b="1" dirty="0">
                <a:solidFill>
                  <a:schemeClr val="tx1">
                    <a:lumMod val="65000"/>
                    <a:lumOff val="35000"/>
                  </a:schemeClr>
                </a:solidFill>
              </a:rPr>
              <a:t> </a:t>
            </a:r>
            <a:r>
              <a:rPr lang="es-MX" sz="1200" dirty="0">
                <a:solidFill>
                  <a:schemeClr val="tx1">
                    <a:lumMod val="65000"/>
                    <a:lumOff val="35000"/>
                  </a:schemeClr>
                </a:solidFill>
              </a:rPr>
              <a:t>concentró el</a:t>
            </a:r>
            <a:r>
              <a:rPr lang="es-MX" sz="1200" b="1" dirty="0">
                <a:solidFill>
                  <a:schemeClr val="tx1">
                    <a:lumMod val="65000"/>
                    <a:lumOff val="35000"/>
                  </a:schemeClr>
                </a:solidFill>
              </a:rPr>
              <a:t> 29,12% </a:t>
            </a:r>
            <a:r>
              <a:rPr lang="es-MX" sz="1200" dirty="0">
                <a:solidFill>
                  <a:schemeClr val="tx1">
                    <a:lumMod val="65000"/>
                    <a:lumOff val="35000"/>
                  </a:schemeClr>
                </a:solidFill>
              </a:rPr>
              <a:t>(53 solicitudes), ubicándose como una de las entidades con mayor número de requerimientos. Por su parte, las entidades liquidadas representaron el </a:t>
            </a:r>
            <a:r>
              <a:rPr lang="es-MX" sz="1200" b="1" dirty="0">
                <a:solidFill>
                  <a:schemeClr val="tx1">
                    <a:lumMod val="65000"/>
                    <a:lumOff val="35000"/>
                  </a:schemeClr>
                </a:solidFill>
              </a:rPr>
              <a:t>25,84% </a:t>
            </a:r>
            <a:r>
              <a:rPr lang="es-MX" sz="1200" dirty="0">
                <a:solidFill>
                  <a:schemeClr val="tx1">
                    <a:lumMod val="65000"/>
                    <a:lumOff val="35000"/>
                  </a:schemeClr>
                </a:solidFill>
              </a:rPr>
              <a:t>(47) del total, lo que evidencia un volumen significativo de consultas asociadas a procesos que ya no se encuentran en operación.</a:t>
            </a:r>
          </a:p>
          <a:p>
            <a:pPr marL="0" indent="0" algn="just">
              <a:buNone/>
            </a:pPr>
            <a:r>
              <a:rPr lang="es-MX" sz="1200" dirty="0">
                <a:solidFill>
                  <a:schemeClr val="tx1">
                    <a:lumMod val="65000"/>
                    <a:lumOff val="35000"/>
                  </a:schemeClr>
                </a:solidFill>
              </a:rPr>
              <a:t>Adicionalmente, las </a:t>
            </a:r>
            <a:r>
              <a:rPr lang="es-MX" sz="1200" b="1" i="1" dirty="0">
                <a:solidFill>
                  <a:schemeClr val="tx1">
                    <a:lumMod val="65000"/>
                    <a:lumOff val="35000"/>
                  </a:schemeClr>
                </a:solidFill>
              </a:rPr>
              <a:t>entidades financieras activas </a:t>
            </a:r>
            <a:r>
              <a:rPr lang="es-MX" sz="1200" dirty="0">
                <a:solidFill>
                  <a:schemeClr val="tx1">
                    <a:lumMod val="65000"/>
                    <a:lumOff val="35000"/>
                  </a:schemeClr>
                </a:solidFill>
              </a:rPr>
              <a:t>concentraron el </a:t>
            </a:r>
            <a:r>
              <a:rPr lang="es-MX" sz="1200" b="1" dirty="0">
                <a:solidFill>
                  <a:schemeClr val="tx1">
                    <a:lumMod val="65000"/>
                    <a:lumOff val="35000"/>
                  </a:schemeClr>
                </a:solidFill>
              </a:rPr>
              <a:t>13,72% (25)</a:t>
            </a:r>
            <a:r>
              <a:rPr lang="es-MX" sz="1200" dirty="0">
                <a:solidFill>
                  <a:schemeClr val="tx1">
                    <a:lumMod val="65000"/>
                    <a:lumOff val="35000"/>
                  </a:schemeClr>
                </a:solidFill>
              </a:rPr>
              <a:t>, reflejando el interés de los ciudadanos en asuntos relacionados con el sistema financiero colombiano.</a:t>
            </a:r>
          </a:p>
          <a:p>
            <a:pPr marL="0" indent="0" algn="just">
              <a:buNone/>
            </a:pPr>
            <a:r>
              <a:rPr lang="es-MX" sz="1200" dirty="0">
                <a:solidFill>
                  <a:schemeClr val="tx1">
                    <a:lumMod val="65000"/>
                    <a:lumOff val="35000"/>
                  </a:schemeClr>
                </a:solidFill>
              </a:rPr>
              <a:t>Finalmente, el </a:t>
            </a:r>
            <a:r>
              <a:rPr lang="es-MX" sz="1200" b="1" dirty="0">
                <a:solidFill>
                  <a:schemeClr val="tx1">
                    <a:lumMod val="65000"/>
                    <a:lumOff val="35000"/>
                  </a:schemeClr>
                </a:solidFill>
              </a:rPr>
              <a:t>31,32% </a:t>
            </a:r>
            <a:r>
              <a:rPr lang="es-MX" sz="1200" dirty="0">
                <a:solidFill>
                  <a:schemeClr val="tx1">
                    <a:lumMod val="65000"/>
                    <a:lumOff val="35000"/>
                  </a:schemeClr>
                </a:solidFill>
              </a:rPr>
              <a:t>de las solicitudes correspondió a requerimientos dirigidos a </a:t>
            </a:r>
            <a:r>
              <a:rPr lang="es-MX" sz="1200" b="1" i="1" dirty="0">
                <a:solidFill>
                  <a:schemeClr val="tx1">
                    <a:lumMod val="65000"/>
                    <a:lumOff val="35000"/>
                  </a:schemeClr>
                </a:solidFill>
              </a:rPr>
              <a:t>otras entidades</a:t>
            </a:r>
            <a:r>
              <a:rPr lang="es-MX" sz="1200" dirty="0">
                <a:solidFill>
                  <a:schemeClr val="tx1">
                    <a:lumMod val="65000"/>
                    <a:lumOff val="35000"/>
                  </a:schemeClr>
                </a:solidFill>
              </a:rPr>
              <a:t>, incluyendo organismos del orden nacional, empresas del sector real y sociedades que ya no se encuentran en funcionamiento. Este resultado pone de manifiesto la persistente canalización de solicitudes hacia Fogafín sobre asuntos que no se encuentran dentro de su ámbito de competencia.</a:t>
            </a:r>
            <a:endParaRPr lang="es-ES" sz="1200" dirty="0">
              <a:highlight>
                <a:srgbClr val="FFFF00"/>
              </a:highlight>
            </a:endParaRPr>
          </a:p>
        </p:txBody>
      </p:sp>
    </p:spTree>
    <p:extLst>
      <p:ext uri="{BB962C8B-B14F-4D97-AF65-F5344CB8AC3E}">
        <p14:creationId xmlns:p14="http://schemas.microsoft.com/office/powerpoint/2010/main" val="2072784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17D5B-AC41-8CA0-FB60-83CC65B74B8C}"/>
            </a:ext>
          </a:extLst>
        </p:cNvPr>
        <p:cNvGrpSpPr/>
        <p:nvPr/>
      </p:nvGrpSpPr>
      <p:grpSpPr>
        <a:xfrm>
          <a:off x="0" y="0"/>
          <a:ext cx="0" cy="0"/>
          <a:chOff x="0" y="0"/>
          <a:chExt cx="0" cy="0"/>
        </a:xfrm>
      </p:grpSpPr>
      <p:pic>
        <p:nvPicPr>
          <p:cNvPr id="4" name="Imagen 3">
            <a:extLst>
              <a:ext uri="{FF2B5EF4-FFF2-40B4-BE49-F238E27FC236}">
                <a16:creationId xmlns:a16="http://schemas.microsoft.com/office/drawing/2014/main" id="{2A7FE88F-31A9-F3D4-30A2-8C1179B2060D}"/>
              </a:ext>
            </a:extLst>
          </p:cNvPr>
          <p:cNvPicPr>
            <a:picLocks noChangeAspect="1"/>
          </p:cNvPicPr>
          <p:nvPr/>
        </p:nvPicPr>
        <p:blipFill>
          <a:blip r:embed="rId3"/>
          <a:stretch>
            <a:fillRect/>
          </a:stretch>
        </p:blipFill>
        <p:spPr>
          <a:xfrm>
            <a:off x="269826" y="1135074"/>
            <a:ext cx="10429977" cy="5097850"/>
          </a:xfrm>
          <a:prstGeom prst="rect">
            <a:avLst/>
          </a:prstGeom>
        </p:spPr>
      </p:pic>
      <p:sp>
        <p:nvSpPr>
          <p:cNvPr id="6" name="Título 5">
            <a:extLst>
              <a:ext uri="{FF2B5EF4-FFF2-40B4-BE49-F238E27FC236}">
                <a16:creationId xmlns:a16="http://schemas.microsoft.com/office/drawing/2014/main" id="{BE4DBC87-51BA-D638-D6C5-1138FEFE41E9}"/>
              </a:ext>
            </a:extLst>
          </p:cNvPr>
          <p:cNvSpPr>
            <a:spLocks noGrp="1"/>
          </p:cNvSpPr>
          <p:nvPr>
            <p:ph type="title"/>
          </p:nvPr>
        </p:nvSpPr>
        <p:spPr>
          <a:xfrm>
            <a:off x="452287" y="478991"/>
            <a:ext cx="10429977" cy="571610"/>
          </a:xfrm>
        </p:spPr>
        <p:txBody>
          <a:bodyPr>
            <a:normAutofit fontScale="90000"/>
          </a:bodyPr>
          <a:lstStyle/>
          <a:p>
            <a:pPr algn="l"/>
            <a:r>
              <a:rPr lang="es-CO" sz="3600"/>
              <a:t>Entidades asociadas a Fogafín no competente</a:t>
            </a:r>
            <a:endParaRPr lang="es-CO">
              <a:solidFill>
                <a:srgbClr val="035A93"/>
              </a:solidFill>
            </a:endParaRPr>
          </a:p>
        </p:txBody>
      </p:sp>
      <p:sp>
        <p:nvSpPr>
          <p:cNvPr id="9" name="Marcador de texto 1">
            <a:extLst>
              <a:ext uri="{FF2B5EF4-FFF2-40B4-BE49-F238E27FC236}">
                <a16:creationId xmlns:a16="http://schemas.microsoft.com/office/drawing/2014/main" id="{D91CB668-E7E3-5EF9-2E9F-1F979D51F4C4}"/>
              </a:ext>
            </a:extLst>
          </p:cNvPr>
          <p:cNvSpPr txBox="1">
            <a:spLocks/>
          </p:cNvSpPr>
          <p:nvPr/>
        </p:nvSpPr>
        <p:spPr>
          <a:xfrm>
            <a:off x="4311268" y="3183038"/>
            <a:ext cx="6706234" cy="313435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eaLnBrk="0" hangingPunct="0">
              <a:buClr>
                <a:srgbClr val="00609C"/>
              </a:buClr>
              <a:buNone/>
              <a:tabLst>
                <a:tab pos="177800" algn="l"/>
              </a:tabLst>
            </a:pPr>
            <a:r>
              <a:rPr lang="es-MX" sz="1200" dirty="0">
                <a:solidFill>
                  <a:schemeClr val="tx1">
                    <a:lumMod val="65000"/>
                    <a:lumOff val="35000"/>
                  </a:schemeClr>
                </a:solidFill>
              </a:rPr>
              <a:t>La categoría </a:t>
            </a:r>
            <a:r>
              <a:rPr lang="es-MX" sz="1200" b="1" dirty="0">
                <a:solidFill>
                  <a:srgbClr val="B28A3F"/>
                </a:solidFill>
              </a:rPr>
              <a:t>“Fogafín no competente” </a:t>
            </a:r>
            <a:r>
              <a:rPr lang="es-MX" sz="1200" dirty="0">
                <a:solidFill>
                  <a:schemeClr val="tx1">
                    <a:lumMod val="65000"/>
                    <a:lumOff val="35000"/>
                  </a:schemeClr>
                </a:solidFill>
              </a:rPr>
              <a:t>concentró el </a:t>
            </a:r>
            <a:r>
              <a:rPr lang="es-MX" sz="1200" b="1" dirty="0">
                <a:solidFill>
                  <a:schemeClr val="tx1">
                    <a:lumMod val="65000"/>
                    <a:lumOff val="35000"/>
                  </a:schemeClr>
                </a:solidFill>
              </a:rPr>
              <a:t>41,21% </a:t>
            </a:r>
            <a:r>
              <a:rPr lang="es-MX" sz="1200" dirty="0">
                <a:solidFill>
                  <a:schemeClr val="tx1">
                    <a:lumMod val="65000"/>
                    <a:lumOff val="35000"/>
                  </a:schemeClr>
                </a:solidFill>
              </a:rPr>
              <a:t>del total de las PQRSDA registradas durante el mes de marzo de 2026, constituyéndose en la tipología con mayor participación. Este comportamiento se explica principalmente por consultas relacionadas con entidades financieras vigiladas —cuya atención no es competencia directa de Fogafín—, así como por requerimientos asociados a empresas pertenecientes a otros sectores.</a:t>
            </a:r>
          </a:p>
          <a:p>
            <a:pPr marL="0" indent="0" algn="just" eaLnBrk="0" hangingPunct="0">
              <a:buClr>
                <a:srgbClr val="00609C"/>
              </a:buClr>
              <a:buNone/>
              <a:tabLst>
                <a:tab pos="177800" algn="l"/>
              </a:tabLst>
            </a:pPr>
            <a:r>
              <a:rPr lang="es-MX" sz="1200" dirty="0">
                <a:solidFill>
                  <a:schemeClr val="tx1">
                    <a:lumMod val="65000"/>
                    <a:lumOff val="35000"/>
                  </a:schemeClr>
                </a:solidFill>
              </a:rPr>
              <a:t>Al interior de esta categoría, se identificó que el </a:t>
            </a:r>
            <a:r>
              <a:rPr lang="es-MX" sz="1200" b="1" dirty="0">
                <a:solidFill>
                  <a:schemeClr val="tx1">
                    <a:lumMod val="65000"/>
                    <a:lumOff val="35000"/>
                  </a:schemeClr>
                </a:solidFill>
              </a:rPr>
              <a:t>13,33 % </a:t>
            </a:r>
            <a:r>
              <a:rPr lang="es-MX" sz="1200" dirty="0">
                <a:solidFill>
                  <a:schemeClr val="tx1">
                    <a:lumMod val="65000"/>
                    <a:lumOff val="35000"/>
                  </a:schemeClr>
                </a:solidFill>
              </a:rPr>
              <a:t>de las consultas correspondió a requerimientos asociados al </a:t>
            </a:r>
            <a:r>
              <a:rPr lang="es-MX" sz="1200" i="1" dirty="0">
                <a:solidFill>
                  <a:schemeClr val="tx1">
                    <a:lumMod val="65000"/>
                    <a:lumOff val="35000"/>
                  </a:schemeClr>
                </a:solidFill>
              </a:rPr>
              <a:t>Fondo de Garantías (FGA)</a:t>
            </a:r>
            <a:r>
              <a:rPr lang="es-MX" sz="1200" dirty="0">
                <a:solidFill>
                  <a:schemeClr val="tx1">
                    <a:lumMod val="65000"/>
                    <a:lumOff val="35000"/>
                  </a:schemeClr>
                </a:solidFill>
              </a:rPr>
              <a:t>, situación que se presenta de manera recurrente debido a la similitud en la denominación de ambas entidades, lo que genera confusión entre los ciudadanos.</a:t>
            </a:r>
          </a:p>
          <a:p>
            <a:pPr marL="0" indent="0" algn="just" eaLnBrk="0" hangingPunct="0">
              <a:buClr>
                <a:srgbClr val="00609C"/>
              </a:buClr>
              <a:buNone/>
              <a:tabLst>
                <a:tab pos="177800" algn="l"/>
              </a:tabLst>
            </a:pPr>
            <a:r>
              <a:rPr lang="es-MX" sz="1200" dirty="0">
                <a:solidFill>
                  <a:schemeClr val="tx1">
                    <a:lumMod val="65000"/>
                    <a:lumOff val="35000"/>
                  </a:schemeClr>
                </a:solidFill>
              </a:rPr>
              <a:t>Por su parte, el </a:t>
            </a:r>
            <a:r>
              <a:rPr lang="es-MX" sz="1200" b="1" dirty="0">
                <a:solidFill>
                  <a:schemeClr val="tx1">
                    <a:lumMod val="65000"/>
                    <a:lumOff val="35000"/>
                  </a:schemeClr>
                </a:solidFill>
              </a:rPr>
              <a:t>32% </a:t>
            </a:r>
            <a:r>
              <a:rPr lang="es-MX" sz="1200" dirty="0">
                <a:solidFill>
                  <a:schemeClr val="tx1">
                    <a:lumMod val="65000"/>
                    <a:lumOff val="35000"/>
                  </a:schemeClr>
                </a:solidFill>
              </a:rPr>
              <a:t>restante estuvo relacionado con consultas dirigidas </a:t>
            </a:r>
            <a:r>
              <a:rPr lang="es-MX" sz="1200" b="1" dirty="0">
                <a:solidFill>
                  <a:schemeClr val="tx1">
                    <a:lumMod val="65000"/>
                    <a:lumOff val="35000"/>
                  </a:schemeClr>
                </a:solidFill>
              </a:rPr>
              <a:t>a otro tipo de entidades distintas a Fogafín</a:t>
            </a:r>
            <a:r>
              <a:rPr lang="es-MX" sz="1200" dirty="0">
                <a:solidFill>
                  <a:schemeClr val="tx1">
                    <a:lumMod val="65000"/>
                    <a:lumOff val="35000"/>
                  </a:schemeClr>
                </a:solidFill>
              </a:rPr>
              <a:t>, lo que reafirma la necesidad de continuar fortaleciendo las acciones de orientación a la ciudadanía sobre las funciones y el ámbito de competencia del Fondo.</a:t>
            </a:r>
            <a:endParaRPr lang="es-MX" altLang="es-CO" sz="1200" dirty="0">
              <a:solidFill>
                <a:schemeClr val="tx1">
                  <a:lumMod val="65000"/>
                  <a:lumOff val="35000"/>
                </a:schemeClr>
              </a:solidFill>
            </a:endParaRPr>
          </a:p>
        </p:txBody>
      </p:sp>
    </p:spTree>
    <p:extLst>
      <p:ext uri="{BB962C8B-B14F-4D97-AF65-F5344CB8AC3E}">
        <p14:creationId xmlns:p14="http://schemas.microsoft.com/office/powerpoint/2010/main" val="4079606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BCB81-A39D-F8AE-BD71-7740C5E450A9}"/>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AE4A1392-AA4D-5186-8D39-304A6392CD7F}"/>
              </a:ext>
            </a:extLst>
          </p:cNvPr>
          <p:cNvPicPr>
            <a:picLocks noChangeAspect="1"/>
          </p:cNvPicPr>
          <p:nvPr/>
        </p:nvPicPr>
        <p:blipFill>
          <a:blip r:embed="rId2"/>
          <a:stretch>
            <a:fillRect/>
          </a:stretch>
        </p:blipFill>
        <p:spPr>
          <a:xfrm>
            <a:off x="433237" y="1133475"/>
            <a:ext cx="9562849" cy="3280130"/>
          </a:xfrm>
          <a:prstGeom prst="rect">
            <a:avLst/>
          </a:prstGeom>
        </p:spPr>
      </p:pic>
      <p:sp>
        <p:nvSpPr>
          <p:cNvPr id="6" name="Título 5">
            <a:extLst>
              <a:ext uri="{FF2B5EF4-FFF2-40B4-BE49-F238E27FC236}">
                <a16:creationId xmlns:a16="http://schemas.microsoft.com/office/drawing/2014/main" id="{C68B35B8-E79C-04BA-6A8A-71205325EDE3}"/>
              </a:ext>
            </a:extLst>
          </p:cNvPr>
          <p:cNvSpPr>
            <a:spLocks noGrp="1"/>
          </p:cNvSpPr>
          <p:nvPr>
            <p:ph type="title"/>
          </p:nvPr>
        </p:nvSpPr>
        <p:spPr>
          <a:xfrm>
            <a:off x="433237" y="327632"/>
            <a:ext cx="10429977" cy="571610"/>
          </a:xfrm>
        </p:spPr>
        <p:txBody>
          <a:bodyPr>
            <a:normAutofit fontScale="90000"/>
          </a:bodyPr>
          <a:lstStyle/>
          <a:p>
            <a:pPr algn="l"/>
            <a:r>
              <a:rPr lang="es-MX" sz="3600"/>
              <a:t>PQRSDA por ciudades</a:t>
            </a:r>
            <a:endParaRPr lang="es-CO">
              <a:solidFill>
                <a:srgbClr val="035A93"/>
              </a:solidFill>
            </a:endParaRPr>
          </a:p>
        </p:txBody>
      </p:sp>
      <p:sp>
        <p:nvSpPr>
          <p:cNvPr id="5" name="Marcador de texto 1">
            <a:extLst>
              <a:ext uri="{FF2B5EF4-FFF2-40B4-BE49-F238E27FC236}">
                <a16:creationId xmlns:a16="http://schemas.microsoft.com/office/drawing/2014/main" id="{0D94C423-9C28-5B2B-6ECE-4521D2F728AE}"/>
              </a:ext>
            </a:extLst>
          </p:cNvPr>
          <p:cNvSpPr txBox="1">
            <a:spLocks/>
          </p:cNvSpPr>
          <p:nvPr/>
        </p:nvSpPr>
        <p:spPr>
          <a:xfrm>
            <a:off x="835884" y="4824260"/>
            <a:ext cx="9903452" cy="13916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eaLnBrk="0" hangingPunct="0">
              <a:buNone/>
              <a:defRPr/>
            </a:pPr>
            <a:r>
              <a:rPr lang="es-MX" altLang="es-CO" sz="1200" dirty="0">
                <a:solidFill>
                  <a:prstClr val="white">
                    <a:lumMod val="50000"/>
                  </a:prstClr>
                </a:solidFill>
              </a:rPr>
              <a:t>De las peticiones atendidas, el </a:t>
            </a:r>
            <a:r>
              <a:rPr lang="es-MX" altLang="es-CO" sz="1400" b="1" dirty="0">
                <a:solidFill>
                  <a:srgbClr val="006397"/>
                </a:solidFill>
              </a:rPr>
              <a:t>23,63%</a:t>
            </a:r>
            <a:r>
              <a:rPr lang="es-MX" altLang="es-CO" sz="1200" dirty="0">
                <a:solidFill>
                  <a:prstClr val="white">
                    <a:lumMod val="50000"/>
                  </a:prstClr>
                </a:solidFill>
              </a:rPr>
              <a:t> (43) provino de la ciudad de </a:t>
            </a:r>
            <a:r>
              <a:rPr lang="es-MX" altLang="es-CO" sz="1200" b="1" dirty="0">
                <a:solidFill>
                  <a:prstClr val="white">
                    <a:lumMod val="50000"/>
                  </a:prstClr>
                </a:solidFill>
              </a:rPr>
              <a:t>Bogotá,</a:t>
            </a:r>
            <a:r>
              <a:rPr lang="es-MX" altLang="es-CO" sz="1200" dirty="0">
                <a:solidFill>
                  <a:prstClr val="white">
                    <a:lumMod val="50000"/>
                  </a:prstClr>
                </a:solidFill>
              </a:rPr>
              <a:t> consolidándose como la principal ciudad de origen de los requerimientos.</a:t>
            </a:r>
          </a:p>
          <a:p>
            <a:pPr marL="0" indent="0" algn="just" eaLnBrk="0" hangingPunct="0">
              <a:buNone/>
              <a:defRPr/>
            </a:pPr>
            <a:r>
              <a:rPr lang="es-MX" altLang="es-CO" sz="1200" dirty="0">
                <a:solidFill>
                  <a:prstClr val="white">
                    <a:lumMod val="50000"/>
                  </a:prstClr>
                </a:solidFill>
              </a:rPr>
              <a:t> En segundo lugar, se encuentra Cali con el </a:t>
            </a:r>
            <a:r>
              <a:rPr lang="es-MX" altLang="es-CO" sz="1200" b="1" dirty="0">
                <a:solidFill>
                  <a:prstClr val="white">
                    <a:lumMod val="50000"/>
                  </a:prstClr>
                </a:solidFill>
              </a:rPr>
              <a:t>5,49% </a:t>
            </a:r>
            <a:r>
              <a:rPr lang="es-MX" altLang="es-CO" sz="1200" dirty="0">
                <a:solidFill>
                  <a:prstClr val="white">
                    <a:lumMod val="50000"/>
                  </a:prstClr>
                </a:solidFill>
              </a:rPr>
              <a:t>(10), seguidas por Bucaramanga y Medellín, que representan el </a:t>
            </a:r>
            <a:r>
              <a:rPr lang="es-MX" altLang="es-CO" sz="1200" b="1" dirty="0">
                <a:solidFill>
                  <a:prstClr val="white">
                    <a:lumMod val="50000"/>
                  </a:prstClr>
                </a:solidFill>
              </a:rPr>
              <a:t>2,75% </a:t>
            </a:r>
            <a:r>
              <a:rPr lang="es-MX" altLang="es-CO" sz="1200" dirty="0">
                <a:solidFill>
                  <a:prstClr val="white">
                    <a:lumMod val="50000"/>
                  </a:prstClr>
                </a:solidFill>
              </a:rPr>
              <a:t>(5 solicitudes) cada una.</a:t>
            </a:r>
          </a:p>
          <a:p>
            <a:pPr marL="0" indent="0" algn="just" eaLnBrk="0" hangingPunct="0">
              <a:buNone/>
              <a:defRPr/>
            </a:pPr>
            <a:r>
              <a:rPr lang="es-MX" altLang="es-CO" sz="1200" dirty="0">
                <a:solidFill>
                  <a:prstClr val="white">
                    <a:lumMod val="50000"/>
                  </a:prstClr>
                </a:solidFill>
              </a:rPr>
              <a:t>El porcentaje restante corresponde a consultas provenientes de otras ciudades del país o de peticionarios que no reportaron información sobre su ciudad de residencia.</a:t>
            </a:r>
            <a:endParaRPr lang="es-MX" altLang="es-CO" sz="1400" b="1" dirty="0">
              <a:solidFill>
                <a:schemeClr val="tx1">
                  <a:lumMod val="50000"/>
                  <a:lumOff val="50000"/>
                </a:schemeClr>
              </a:solidFill>
              <a:latin typeface="Myriad Pro" charset="0"/>
            </a:endParaRPr>
          </a:p>
        </p:txBody>
      </p:sp>
      <p:pic>
        <p:nvPicPr>
          <p:cNvPr id="3" name="Imagen 2">
            <a:extLst>
              <a:ext uri="{FF2B5EF4-FFF2-40B4-BE49-F238E27FC236}">
                <a16:creationId xmlns:a16="http://schemas.microsoft.com/office/drawing/2014/main" id="{B556896D-FE2D-E518-C08C-3A04E95CDA7E}"/>
              </a:ext>
            </a:extLst>
          </p:cNvPr>
          <p:cNvPicPr>
            <a:picLocks noChangeAspect="1"/>
          </p:cNvPicPr>
          <p:nvPr/>
        </p:nvPicPr>
        <p:blipFill>
          <a:blip r:embed="rId3"/>
          <a:srcRect l="17412"/>
          <a:stretch>
            <a:fillRect/>
          </a:stretch>
        </p:blipFill>
        <p:spPr>
          <a:xfrm>
            <a:off x="7558391" y="1565569"/>
            <a:ext cx="3095983" cy="308226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81679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BDC5F-4715-AA8A-ECAD-1D076C3BA5DD}"/>
            </a:ext>
          </a:extLst>
        </p:cNvPr>
        <p:cNvGrpSpPr/>
        <p:nvPr/>
      </p:nvGrpSpPr>
      <p:grpSpPr>
        <a:xfrm>
          <a:off x="0" y="0"/>
          <a:ext cx="0" cy="0"/>
          <a:chOff x="0" y="0"/>
          <a:chExt cx="0" cy="0"/>
        </a:xfrm>
      </p:grpSpPr>
      <p:pic>
        <p:nvPicPr>
          <p:cNvPr id="11" name="Imagen 10">
            <a:extLst>
              <a:ext uri="{FF2B5EF4-FFF2-40B4-BE49-F238E27FC236}">
                <a16:creationId xmlns:a16="http://schemas.microsoft.com/office/drawing/2014/main" id="{251EDD47-E382-549E-E476-B9580EFD563C}"/>
              </a:ext>
            </a:extLst>
          </p:cNvPr>
          <p:cNvPicPr>
            <a:picLocks noChangeAspect="1"/>
          </p:cNvPicPr>
          <p:nvPr/>
        </p:nvPicPr>
        <p:blipFill>
          <a:blip r:embed="rId2"/>
          <a:stretch>
            <a:fillRect/>
          </a:stretch>
        </p:blipFill>
        <p:spPr>
          <a:xfrm>
            <a:off x="333009" y="4132975"/>
            <a:ext cx="3019846" cy="1962424"/>
          </a:xfrm>
          <a:prstGeom prst="rect">
            <a:avLst/>
          </a:prstGeom>
          <a:ln>
            <a:noFill/>
          </a:ln>
          <a:effectLst>
            <a:outerShdw blurRad="292100" dist="139700" dir="2700000" algn="tl" rotWithShape="0">
              <a:srgbClr val="333333">
                <a:alpha val="65000"/>
              </a:srgbClr>
            </a:outerShdw>
          </a:effectLst>
        </p:spPr>
      </p:pic>
      <p:sp>
        <p:nvSpPr>
          <p:cNvPr id="6" name="Título 5">
            <a:extLst>
              <a:ext uri="{FF2B5EF4-FFF2-40B4-BE49-F238E27FC236}">
                <a16:creationId xmlns:a16="http://schemas.microsoft.com/office/drawing/2014/main" id="{2574CBB2-3D87-43C3-4873-862F6FEB37DD}"/>
              </a:ext>
            </a:extLst>
          </p:cNvPr>
          <p:cNvSpPr>
            <a:spLocks noGrp="1"/>
          </p:cNvSpPr>
          <p:nvPr>
            <p:ph type="title"/>
          </p:nvPr>
        </p:nvSpPr>
        <p:spPr>
          <a:xfrm>
            <a:off x="442560" y="314887"/>
            <a:ext cx="10429977" cy="571610"/>
          </a:xfrm>
        </p:spPr>
        <p:txBody>
          <a:bodyPr>
            <a:normAutofit fontScale="90000"/>
          </a:bodyPr>
          <a:lstStyle/>
          <a:p>
            <a:pPr algn="l"/>
            <a:r>
              <a:rPr lang="es-MX" sz="3600"/>
              <a:t>PQRSDA por tipo persona  y género</a:t>
            </a:r>
            <a:endParaRPr lang="es-CO">
              <a:solidFill>
                <a:srgbClr val="035A93"/>
              </a:solidFill>
            </a:endParaRPr>
          </a:p>
        </p:txBody>
      </p:sp>
      <p:sp>
        <p:nvSpPr>
          <p:cNvPr id="8" name="Marcador de texto 1">
            <a:extLst>
              <a:ext uri="{FF2B5EF4-FFF2-40B4-BE49-F238E27FC236}">
                <a16:creationId xmlns:a16="http://schemas.microsoft.com/office/drawing/2014/main" id="{4D0A3668-E21D-8570-1DC0-68218A3CFC48}"/>
              </a:ext>
            </a:extLst>
          </p:cNvPr>
          <p:cNvSpPr txBox="1">
            <a:spLocks/>
          </p:cNvSpPr>
          <p:nvPr/>
        </p:nvSpPr>
        <p:spPr>
          <a:xfrm>
            <a:off x="5322971" y="1974714"/>
            <a:ext cx="5549566" cy="193971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t" latinLnBrk="0" hangingPunct="1">
              <a:lnSpc>
                <a:spcPts val="1500"/>
              </a:lnSpc>
              <a:spcBef>
                <a:spcPts val="0"/>
              </a:spcBef>
              <a:spcAft>
                <a:spcPts val="0"/>
              </a:spcAft>
              <a:buClrTx/>
              <a:buSzTx/>
              <a:buFontTx/>
              <a:buNone/>
              <a:tabLst/>
              <a:defRPr/>
            </a:pPr>
            <a:r>
              <a:rPr lang="es-MX" sz="1200" b="1" dirty="0">
                <a:solidFill>
                  <a:prstClr val="white">
                    <a:lumMod val="50000"/>
                  </a:prstClr>
                </a:solidFill>
              </a:rPr>
              <a:t>Perfil de los usuarios</a:t>
            </a:r>
          </a:p>
          <a:p>
            <a:pPr marL="0" marR="0" lvl="0" indent="0" algn="just" defTabSz="914400" rtl="0" eaLnBrk="1" fontAlgn="t" latinLnBrk="0" hangingPunct="1">
              <a:lnSpc>
                <a:spcPts val="1500"/>
              </a:lnSpc>
              <a:spcBef>
                <a:spcPts val="0"/>
              </a:spcBef>
              <a:spcAft>
                <a:spcPts val="0"/>
              </a:spcAft>
              <a:buClrTx/>
              <a:buSzTx/>
              <a:buFontTx/>
              <a:buNone/>
              <a:tabLst/>
              <a:defRPr/>
            </a:pPr>
            <a:r>
              <a:rPr lang="es-MX" sz="1200" dirty="0">
                <a:solidFill>
                  <a:prstClr val="white">
                    <a:lumMod val="50000"/>
                  </a:prstClr>
                </a:solidFill>
              </a:rPr>
              <a:t>Los resultados evidencian que la mayoría de las PQRSDA fueron presentada por </a:t>
            </a:r>
            <a:r>
              <a:rPr lang="es-MX" sz="1200" b="1" dirty="0">
                <a:solidFill>
                  <a:prstClr val="white">
                    <a:lumMod val="50000"/>
                  </a:prstClr>
                </a:solidFill>
              </a:rPr>
              <a:t>personas naturales </a:t>
            </a:r>
            <a:r>
              <a:rPr lang="es-MX" sz="1200" dirty="0">
                <a:solidFill>
                  <a:prstClr val="white">
                    <a:lumMod val="50000"/>
                  </a:prstClr>
                </a:solidFill>
              </a:rPr>
              <a:t>(83,52%), mientras que las </a:t>
            </a:r>
            <a:r>
              <a:rPr lang="es-MX" sz="1200" b="1" dirty="0">
                <a:solidFill>
                  <a:prstClr val="white">
                    <a:lumMod val="50000"/>
                  </a:prstClr>
                </a:solidFill>
              </a:rPr>
              <a:t>personas jurídicas </a:t>
            </a:r>
            <a:r>
              <a:rPr lang="es-MX" sz="1200" dirty="0">
                <a:solidFill>
                  <a:prstClr val="white">
                    <a:lumMod val="50000"/>
                  </a:prstClr>
                </a:solidFill>
              </a:rPr>
              <a:t>representaron el 16,48%, confirmando que los ciudadanos son los principales usuarios de estos canales.</a:t>
            </a:r>
          </a:p>
          <a:p>
            <a:pPr marL="0" marR="0" lvl="0" indent="0" algn="just" defTabSz="914400" rtl="0" eaLnBrk="1" fontAlgn="t" latinLnBrk="0" hangingPunct="1">
              <a:lnSpc>
                <a:spcPts val="1500"/>
              </a:lnSpc>
              <a:spcBef>
                <a:spcPts val="0"/>
              </a:spcBef>
              <a:spcAft>
                <a:spcPts val="0"/>
              </a:spcAft>
              <a:buClrTx/>
              <a:buSzTx/>
              <a:buFontTx/>
              <a:buNone/>
              <a:tabLst/>
              <a:defRPr/>
            </a:pPr>
            <a:endParaRPr lang="es-MX" sz="1200" dirty="0">
              <a:solidFill>
                <a:prstClr val="white">
                  <a:lumMod val="50000"/>
                </a:prstClr>
              </a:solidFill>
            </a:endParaRPr>
          </a:p>
          <a:p>
            <a:pPr marL="0" marR="0" lvl="0" indent="0" algn="just" defTabSz="914400" rtl="0" eaLnBrk="1" fontAlgn="t" latinLnBrk="0" hangingPunct="1">
              <a:lnSpc>
                <a:spcPts val="1500"/>
              </a:lnSpc>
              <a:spcBef>
                <a:spcPts val="0"/>
              </a:spcBef>
              <a:spcAft>
                <a:spcPts val="0"/>
              </a:spcAft>
              <a:buClrTx/>
              <a:buSzTx/>
              <a:buFontTx/>
              <a:buNone/>
              <a:tabLst/>
              <a:defRPr/>
            </a:pPr>
            <a:r>
              <a:rPr lang="es-MX" sz="1200" dirty="0">
                <a:solidFill>
                  <a:prstClr val="white">
                    <a:lumMod val="50000"/>
                  </a:prstClr>
                </a:solidFill>
              </a:rPr>
              <a:t>En cuanto a la distribución por género, se observa una participación equilibrada, con una leve predominancia de hombres (51,68 %) frente a mujeres (48,32 %).</a:t>
            </a:r>
          </a:p>
        </p:txBody>
      </p:sp>
      <p:grpSp>
        <p:nvGrpSpPr>
          <p:cNvPr id="16" name="Grupo 15">
            <a:extLst>
              <a:ext uri="{FF2B5EF4-FFF2-40B4-BE49-F238E27FC236}">
                <a16:creationId xmlns:a16="http://schemas.microsoft.com/office/drawing/2014/main" id="{DA977574-C40B-0291-95F6-BE27E44DC354}"/>
              </a:ext>
            </a:extLst>
          </p:cNvPr>
          <p:cNvGrpSpPr/>
          <p:nvPr/>
        </p:nvGrpSpPr>
        <p:grpSpPr>
          <a:xfrm rot="5400000">
            <a:off x="3725396" y="2477664"/>
            <a:ext cx="970855" cy="1902671"/>
            <a:chOff x="3134696" y="3499578"/>
            <a:chExt cx="2032867" cy="1531152"/>
          </a:xfrm>
        </p:grpSpPr>
        <p:sp>
          <p:nvSpPr>
            <p:cNvPr id="14" name="Freeform 11">
              <a:extLst>
                <a:ext uri="{FF2B5EF4-FFF2-40B4-BE49-F238E27FC236}">
                  <a16:creationId xmlns:a16="http://schemas.microsoft.com/office/drawing/2014/main" id="{3C1CBDEE-E6FA-AE08-8186-536FD8611DB3}"/>
                </a:ext>
              </a:extLst>
            </p:cNvPr>
            <p:cNvSpPr>
              <a:spLocks/>
            </p:cNvSpPr>
            <p:nvPr/>
          </p:nvSpPr>
          <p:spPr bwMode="auto">
            <a:xfrm flipH="1">
              <a:off x="4151749" y="3499578"/>
              <a:ext cx="1015814" cy="1531152"/>
            </a:xfrm>
            <a:custGeom>
              <a:avLst/>
              <a:gdLst>
                <a:gd name="T0" fmla="*/ 333 w 347"/>
                <a:gd name="T1" fmla="*/ 40 h 522"/>
                <a:gd name="T2" fmla="*/ 0 w 347"/>
                <a:gd name="T3" fmla="*/ 522 h 522"/>
                <a:gd name="T4" fmla="*/ 347 w 347"/>
                <a:gd name="T5" fmla="*/ 522 h 522"/>
                <a:gd name="T6" fmla="*/ 347 w 347"/>
                <a:gd name="T7" fmla="*/ 0 h 522"/>
                <a:gd name="T8" fmla="*/ 333 w 347"/>
                <a:gd name="T9" fmla="*/ 40 h 522"/>
              </a:gdLst>
              <a:ahLst/>
              <a:cxnLst>
                <a:cxn ang="0">
                  <a:pos x="T0" y="T1"/>
                </a:cxn>
                <a:cxn ang="0">
                  <a:pos x="T2" y="T3"/>
                </a:cxn>
                <a:cxn ang="0">
                  <a:pos x="T4" y="T5"/>
                </a:cxn>
                <a:cxn ang="0">
                  <a:pos x="T6" y="T7"/>
                </a:cxn>
                <a:cxn ang="0">
                  <a:pos x="T8" y="T9"/>
                </a:cxn>
              </a:cxnLst>
              <a:rect l="0" t="0" r="r" b="b"/>
              <a:pathLst>
                <a:path w="347" h="522">
                  <a:moveTo>
                    <a:pt x="333" y="40"/>
                  </a:moveTo>
                  <a:cubicBezTo>
                    <a:pt x="242" y="403"/>
                    <a:pt x="0" y="522"/>
                    <a:pt x="0" y="522"/>
                  </a:cubicBezTo>
                  <a:cubicBezTo>
                    <a:pt x="347" y="522"/>
                    <a:pt x="347" y="522"/>
                    <a:pt x="347" y="522"/>
                  </a:cubicBezTo>
                  <a:cubicBezTo>
                    <a:pt x="347" y="0"/>
                    <a:pt x="347" y="0"/>
                    <a:pt x="347" y="0"/>
                  </a:cubicBezTo>
                  <a:cubicBezTo>
                    <a:pt x="344" y="0"/>
                    <a:pt x="338" y="18"/>
                    <a:pt x="333" y="40"/>
                  </a:cubicBezTo>
                  <a:close/>
                </a:path>
              </a:pathLst>
            </a:custGeom>
            <a:solidFill>
              <a:srgbClr val="FFA100">
                <a:alpha val="75000"/>
              </a:srgbClr>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d-ID" sz="1800" b="0" i="0" u="none" strike="noStrike" kern="0" cap="none" spc="0" normalizeH="0" baseline="0" noProof="0">
                <a:ln>
                  <a:noFill/>
                </a:ln>
                <a:solidFill>
                  <a:prstClr val="black"/>
                </a:solidFill>
                <a:effectLst/>
                <a:uLnTx/>
                <a:uFillTx/>
                <a:latin typeface="Calibri"/>
              </a:endParaRPr>
            </a:p>
          </p:txBody>
        </p:sp>
        <p:sp>
          <p:nvSpPr>
            <p:cNvPr id="15" name="Freeform 12">
              <a:extLst>
                <a:ext uri="{FF2B5EF4-FFF2-40B4-BE49-F238E27FC236}">
                  <a16:creationId xmlns:a16="http://schemas.microsoft.com/office/drawing/2014/main" id="{A15477C7-75A4-1CBF-0402-9177852CD445}"/>
                </a:ext>
              </a:extLst>
            </p:cNvPr>
            <p:cNvSpPr>
              <a:spLocks/>
            </p:cNvSpPr>
            <p:nvPr/>
          </p:nvSpPr>
          <p:spPr bwMode="auto">
            <a:xfrm flipH="1">
              <a:off x="3134696" y="3499578"/>
              <a:ext cx="1017053" cy="1531152"/>
            </a:xfrm>
            <a:custGeom>
              <a:avLst/>
              <a:gdLst>
                <a:gd name="T0" fmla="*/ 14 w 347"/>
                <a:gd name="T1" fmla="*/ 40 h 522"/>
                <a:gd name="T2" fmla="*/ 0 w 347"/>
                <a:gd name="T3" fmla="*/ 0 h 522"/>
                <a:gd name="T4" fmla="*/ 0 w 347"/>
                <a:gd name="T5" fmla="*/ 522 h 522"/>
                <a:gd name="T6" fmla="*/ 347 w 347"/>
                <a:gd name="T7" fmla="*/ 522 h 522"/>
                <a:gd name="T8" fmla="*/ 14 w 347"/>
                <a:gd name="T9" fmla="*/ 40 h 522"/>
              </a:gdLst>
              <a:ahLst/>
              <a:cxnLst>
                <a:cxn ang="0">
                  <a:pos x="T0" y="T1"/>
                </a:cxn>
                <a:cxn ang="0">
                  <a:pos x="T2" y="T3"/>
                </a:cxn>
                <a:cxn ang="0">
                  <a:pos x="T4" y="T5"/>
                </a:cxn>
                <a:cxn ang="0">
                  <a:pos x="T6" y="T7"/>
                </a:cxn>
                <a:cxn ang="0">
                  <a:pos x="T8" y="T9"/>
                </a:cxn>
              </a:cxnLst>
              <a:rect l="0" t="0" r="r" b="b"/>
              <a:pathLst>
                <a:path w="347" h="522">
                  <a:moveTo>
                    <a:pt x="14" y="40"/>
                  </a:moveTo>
                  <a:cubicBezTo>
                    <a:pt x="9" y="18"/>
                    <a:pt x="3" y="0"/>
                    <a:pt x="0" y="0"/>
                  </a:cubicBezTo>
                  <a:cubicBezTo>
                    <a:pt x="0" y="522"/>
                    <a:pt x="0" y="522"/>
                    <a:pt x="0" y="522"/>
                  </a:cubicBezTo>
                  <a:cubicBezTo>
                    <a:pt x="347" y="522"/>
                    <a:pt x="347" y="522"/>
                    <a:pt x="347" y="522"/>
                  </a:cubicBezTo>
                  <a:cubicBezTo>
                    <a:pt x="347" y="522"/>
                    <a:pt x="105" y="403"/>
                    <a:pt x="14" y="40"/>
                  </a:cubicBezTo>
                  <a:close/>
                </a:path>
              </a:pathLst>
            </a:custGeom>
            <a:solidFill>
              <a:srgbClr val="FFA100"/>
            </a:solidFill>
            <a:ln>
              <a:solidFill>
                <a:srgbClr val="FFA100"/>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d-ID" sz="1800" b="0" i="0" u="none" strike="noStrike" kern="0" cap="none" spc="0" normalizeH="0" baseline="0" noProof="0">
                <a:ln>
                  <a:noFill/>
                </a:ln>
                <a:solidFill>
                  <a:prstClr val="black"/>
                </a:solidFill>
                <a:effectLst/>
                <a:uLnTx/>
                <a:uFillTx/>
                <a:latin typeface="Calibri"/>
              </a:endParaRPr>
            </a:p>
          </p:txBody>
        </p:sp>
      </p:grpSp>
      <p:pic>
        <p:nvPicPr>
          <p:cNvPr id="4" name="Imagen 3">
            <a:extLst>
              <a:ext uri="{FF2B5EF4-FFF2-40B4-BE49-F238E27FC236}">
                <a16:creationId xmlns:a16="http://schemas.microsoft.com/office/drawing/2014/main" id="{777BF83D-DDEA-9101-6A39-2648C776F128}"/>
              </a:ext>
            </a:extLst>
          </p:cNvPr>
          <p:cNvPicPr>
            <a:picLocks noChangeAspect="1"/>
          </p:cNvPicPr>
          <p:nvPr/>
        </p:nvPicPr>
        <p:blipFill>
          <a:blip r:embed="rId3"/>
          <a:stretch>
            <a:fillRect/>
          </a:stretch>
        </p:blipFill>
        <p:spPr>
          <a:xfrm>
            <a:off x="713797" y="1199840"/>
            <a:ext cx="2384880" cy="192435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9526093"/>
      </p:ext>
    </p:extLst>
  </p:cSld>
  <p:clrMapOvr>
    <a:masterClrMapping/>
  </p:clrMapOvr>
</p:sld>
</file>

<file path=ppt/theme/theme1.xml><?xml version="1.0" encoding="utf-8"?>
<a:theme xmlns:a="http://schemas.openxmlformats.org/drawingml/2006/main" name="1_Tema de Office">
  <a:themeElements>
    <a:clrScheme name="Fogafín">
      <a:dk1>
        <a:sysClr val="windowText" lastClr="000000"/>
      </a:dk1>
      <a:lt1>
        <a:sysClr val="window" lastClr="FFFFFF"/>
      </a:lt1>
      <a:dk2>
        <a:srgbClr val="006397"/>
      </a:dk2>
      <a:lt2>
        <a:srgbClr val="E7E6E6"/>
      </a:lt2>
      <a:accent1>
        <a:srgbClr val="006397"/>
      </a:accent1>
      <a:accent2>
        <a:srgbClr val="C0143B"/>
      </a:accent2>
      <a:accent3>
        <a:srgbClr val="638F2E"/>
      </a:accent3>
      <a:accent4>
        <a:srgbClr val="FFA100"/>
      </a:accent4>
      <a:accent5>
        <a:srgbClr val="00B0F0"/>
      </a:accent5>
      <a:accent6>
        <a:srgbClr val="6F3B55"/>
      </a:accent6>
      <a:hlink>
        <a:srgbClr val="48A1FA"/>
      </a:hlink>
      <a:folHlink>
        <a:srgbClr val="638F2E"/>
      </a:folHlink>
    </a:clrScheme>
    <a:fontScheme name="Personalizado 1">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9566f82-f342-460b-a36f-7f2067fae10e">
      <Terms xmlns="http://schemas.microsoft.com/office/infopath/2007/PartnerControls"/>
    </lcf76f155ced4ddcb4097134ff3c332f>
    <TaxCatchAll xmlns="df5c9daf-8ab9-4342-943d-bf1a0c64ba8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EF7EB6BEC54E0040987A1CA75EBB1B49" ma:contentTypeVersion="14" ma:contentTypeDescription="Crear nuevo documento." ma:contentTypeScope="" ma:versionID="9c789e241e780f5ab766977611801c21">
  <xsd:schema xmlns:xsd="http://www.w3.org/2001/XMLSchema" xmlns:xs="http://www.w3.org/2001/XMLSchema" xmlns:p="http://schemas.microsoft.com/office/2006/metadata/properties" xmlns:ns2="59566f82-f342-460b-a36f-7f2067fae10e" xmlns:ns3="df5c9daf-8ab9-4342-943d-bf1a0c64ba80" targetNamespace="http://schemas.microsoft.com/office/2006/metadata/properties" ma:root="true" ma:fieldsID="9fabbbc8cd9a0b5d99df87d578c1b082" ns2:_="" ns3:_="">
    <xsd:import namespace="59566f82-f342-460b-a36f-7f2067fae10e"/>
    <xsd:import namespace="df5c9daf-8ab9-4342-943d-bf1a0c64ba8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566f82-f342-460b-a36f-7f2067fae1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Etiquetas de imagen" ma:readOnly="false" ma:fieldId="{5cf76f15-5ced-4ddc-b409-7134ff3c332f}" ma:taxonomyMulti="true" ma:sspId="bc304029-e46c-43df-b474-3d8959adc6e9"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f5c9daf-8ab9-4342-943d-bf1a0c64ba8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296ecf65-5b2e-469c-b489-ecef4d2b32ea}" ma:internalName="TaxCatchAll" ma:showField="CatchAllData" ma:web="df5c9daf-8ab9-4342-943d-bf1a0c64ba8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69B55D-7ADE-44B9-AFF1-57EF8B69055B}">
  <ds:schemaRefs>
    <ds:schemaRef ds:uri="59566f82-f342-460b-a36f-7f2067fae10e"/>
    <ds:schemaRef ds:uri="df5c9daf-8ab9-4342-943d-bf1a0c64ba8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D7F3C41-E152-4AAC-B012-511389EC3A64}">
  <ds:schemaRefs>
    <ds:schemaRef ds:uri="http://schemas.microsoft.com/sharepoint/v3/contenttype/forms"/>
  </ds:schemaRefs>
</ds:datastoreItem>
</file>

<file path=customXml/itemProps3.xml><?xml version="1.0" encoding="utf-8"?>
<ds:datastoreItem xmlns:ds="http://schemas.openxmlformats.org/officeDocument/2006/customXml" ds:itemID="{96B1CA42-F870-4612-B4CD-F8DA42F447CD}">
  <ds:schemaRefs>
    <ds:schemaRef ds:uri="59566f82-f342-460b-a36f-7f2067fae10e"/>
    <ds:schemaRef ds:uri="df5c9daf-8ab9-4342-943d-bf1a0c64ba8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196</TotalTime>
  <Words>1719</Words>
  <Application>Microsoft Office PowerPoint</Application>
  <PresentationFormat>Panorámica</PresentationFormat>
  <Paragraphs>73</Paragraphs>
  <Slides>12</Slides>
  <Notes>2</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12</vt:i4>
      </vt:variant>
    </vt:vector>
  </HeadingPairs>
  <TitlesOfParts>
    <vt:vector size="22" baseType="lpstr">
      <vt:lpstr>Aptos</vt:lpstr>
      <vt:lpstr>Arial</vt:lpstr>
      <vt:lpstr>Calibri</vt:lpstr>
      <vt:lpstr>Montserrat Light</vt:lpstr>
      <vt:lpstr>Montserrat Medium</vt:lpstr>
      <vt:lpstr>Myanmar Text</vt:lpstr>
      <vt:lpstr>Myriad Pro</vt:lpstr>
      <vt:lpstr>Verdana</vt:lpstr>
      <vt:lpstr>Wingdings</vt:lpstr>
      <vt:lpstr>1_Tema de Office</vt:lpstr>
      <vt:lpstr>Informe estadístico de las PQRSDA* integrado</vt:lpstr>
      <vt:lpstr>Evolución de las PQRSDA</vt:lpstr>
      <vt:lpstr>Canales utilizados de atención al ciudadano</vt:lpstr>
      <vt:lpstr>Temas consultados en los canales</vt:lpstr>
      <vt:lpstr>Temas consultados en los canales</vt:lpstr>
      <vt:lpstr>Entidades más consultadas</vt:lpstr>
      <vt:lpstr>Entidades asociadas a Fogafín no competente</vt:lpstr>
      <vt:lpstr>PQRSDA por ciudades</vt:lpstr>
      <vt:lpstr>PQRSDA por tipo persona  y género</vt:lpstr>
      <vt:lpstr>Conclusiones</vt:lpstr>
      <vt:lpstr>Conclusiones - Aplicación Decreto 0103 de 2015</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Angie Tatiana Posso</dc:creator>
  <cp:lastModifiedBy>Laura Ximena Cifuentes Alba</cp:lastModifiedBy>
  <cp:revision>4</cp:revision>
  <dcterms:created xsi:type="dcterms:W3CDTF">2024-07-08T22:54:50Z</dcterms:created>
  <dcterms:modified xsi:type="dcterms:W3CDTF">2026-05-28T22:47:46Z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0x010100EF7EB6BEC54E0040987A1CA75EBB1B49</vt:lpwstr>
  </property>
  <property fmtid="{D5CDD505-2E9C-101B-9397-08002B2CF9AE}" pid="3" name="MediaServiceImageTags">
    <vt:lpwstr/>
  </property>
</Properties>
</file>