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6" r:id="rId5"/>
    <p:sldId id="419" r:id="rId6"/>
    <p:sldId id="473" r:id="rId7"/>
    <p:sldId id="491" r:id="rId8"/>
    <p:sldId id="439" r:id="rId9"/>
    <p:sldId id="440" r:id="rId10"/>
    <p:sldId id="474" r:id="rId11"/>
    <p:sldId id="344" r:id="rId12"/>
    <p:sldId id="483" r:id="rId13"/>
    <p:sldId id="347" r:id="rId14"/>
    <p:sldId id="438" r:id="rId15"/>
    <p:sldId id="484" r:id="rId16"/>
    <p:sldId id="264" r:id="rId17"/>
    <p:sldId id="399" r:id="rId18"/>
    <p:sldId id="397" r:id="rId19"/>
    <p:sldId id="400" r:id="rId20"/>
    <p:sldId id="401" r:id="rId21"/>
    <p:sldId id="402" r:id="rId22"/>
    <p:sldId id="398" r:id="rId23"/>
    <p:sldId id="403" r:id="rId24"/>
    <p:sldId id="407" r:id="rId25"/>
    <p:sldId id="441" r:id="rId26"/>
    <p:sldId id="410" r:id="rId27"/>
    <p:sldId id="412" r:id="rId28"/>
    <p:sldId id="270" r:id="rId29"/>
    <p:sldId id="435" r:id="rId30"/>
    <p:sldId id="417" r:id="rId31"/>
    <p:sldId id="490" r:id="rId32"/>
    <p:sldId id="485" r:id="rId33"/>
    <p:sldId id="350" r:id="rId34"/>
    <p:sldId id="424" r:id="rId3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E06FBD-2B16-75A8-3574-72E40C90DF93}" name="Lina Alejandra Sarmiento Rosado" initials="LS" userId="S::DRCPU2@fogafin.gov.co::e0d2382f-d03f-43e4-bafc-7bacdef4fb83" providerId="AD"/>
  <p188:author id="{346E94C1-1300-67B1-48E0-E7893D863390}" name="Laura Ximena Cifuentes Alba" initials="LC" userId="S::Lcifuentes@fogafin.gov.co::e8b26861-67ca-4d98-98de-54ccc2dc1596" providerId="AD"/>
  <p188:author id="{7659C5CA-8ACF-8CF0-3622-7DF8A595571A}" name="Lina Alejandra Sarmiento Rosado" initials="LR" userId="S::drcpu2@fogafin.gov.co::e0d2382f-d03f-43e4-bafc-7bacdef4f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D0D9"/>
    <a:srgbClr val="FFA100"/>
    <a:srgbClr val="0088CC"/>
    <a:srgbClr val="035A93"/>
    <a:srgbClr val="B28A3F"/>
    <a:srgbClr val="83143D"/>
    <a:srgbClr val="87B820"/>
    <a:srgbClr val="FFFFFF"/>
    <a:srgbClr val="FDF4D1"/>
    <a:srgbClr val="AF8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994500-9F71-4CCB-9990-D81611BDCF3D}" v="726" dt="2026-06-11T18:23:06.032"/>
    <p1510:client id="{9C131131-8349-4ED9-A8FC-BA9F25A880D1}" v="262" dt="2026-06-11T17:47:42.80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p:scale>
          <a:sx n="66" d="100"/>
          <a:sy n="66" d="100"/>
        </p:scale>
        <p:origin x="1243"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Ximena Cifuentes Alba" userId="e8b26861-67ca-4d98-98de-54ccc2dc1596" providerId="ADAL" clId="{BEB65B91-9A99-42BB-949E-32D0E0D9B556}"/>
    <pc:docChg chg="undo custSel delSld modSld sldOrd">
      <pc:chgData name="Laura Ximena Cifuentes Alba" userId="e8b26861-67ca-4d98-98de-54ccc2dc1596" providerId="ADAL" clId="{BEB65B91-9A99-42BB-949E-32D0E0D9B556}" dt="2026-06-11T18:23:06.032" v="1160" actId="1076"/>
      <pc:docMkLst>
        <pc:docMk/>
      </pc:docMkLst>
      <pc:sldChg chg="modSp mod">
        <pc:chgData name="Laura Ximena Cifuentes Alba" userId="e8b26861-67ca-4d98-98de-54ccc2dc1596" providerId="ADAL" clId="{BEB65B91-9A99-42BB-949E-32D0E0D9B556}" dt="2026-06-11T16:53:17.500" v="884" actId="14100"/>
        <pc:sldMkLst>
          <pc:docMk/>
          <pc:sldMk cId="4070950727" sldId="270"/>
        </pc:sldMkLst>
        <pc:spChg chg="mod">
          <ac:chgData name="Laura Ximena Cifuentes Alba" userId="e8b26861-67ca-4d98-98de-54ccc2dc1596" providerId="ADAL" clId="{BEB65B91-9A99-42BB-949E-32D0E0D9B556}" dt="2026-06-11T16:53:17.500" v="884" actId="14100"/>
          <ac:spMkLst>
            <pc:docMk/>
            <pc:sldMk cId="4070950727" sldId="270"/>
            <ac:spMk id="16" creationId="{03A3F432-468A-5FE9-40BA-4F71AFB76F1E}"/>
          </ac:spMkLst>
        </pc:spChg>
        <pc:spChg chg="mod">
          <ac:chgData name="Laura Ximena Cifuentes Alba" userId="e8b26861-67ca-4d98-98de-54ccc2dc1596" providerId="ADAL" clId="{BEB65B91-9A99-42BB-949E-32D0E0D9B556}" dt="2026-06-10T21:14:39.719" v="195" actId="123"/>
          <ac:spMkLst>
            <pc:docMk/>
            <pc:sldMk cId="4070950727" sldId="270"/>
            <ac:spMk id="17" creationId="{E5253FC0-CFB9-73B1-48FC-EFBCF1C55F3B}"/>
          </ac:spMkLst>
        </pc:spChg>
      </pc:sldChg>
      <pc:sldChg chg="del">
        <pc:chgData name="Laura Ximena Cifuentes Alba" userId="e8b26861-67ca-4d98-98de-54ccc2dc1596" providerId="ADAL" clId="{BEB65B91-9A99-42BB-949E-32D0E0D9B556}" dt="2026-06-11T16:34:02.519" v="821" actId="47"/>
        <pc:sldMkLst>
          <pc:docMk/>
          <pc:sldMk cId="1991431197" sldId="340"/>
        </pc:sldMkLst>
      </pc:sldChg>
      <pc:sldChg chg="modSp mod">
        <pc:chgData name="Laura Ximena Cifuentes Alba" userId="e8b26861-67ca-4d98-98de-54ccc2dc1596" providerId="ADAL" clId="{BEB65B91-9A99-42BB-949E-32D0E0D9B556}" dt="2026-06-11T16:37:25.473" v="822" actId="123"/>
        <pc:sldMkLst>
          <pc:docMk/>
          <pc:sldMk cId="1169413536" sldId="344"/>
        </pc:sldMkLst>
        <pc:spChg chg="mod">
          <ac:chgData name="Laura Ximena Cifuentes Alba" userId="e8b26861-67ca-4d98-98de-54ccc2dc1596" providerId="ADAL" clId="{BEB65B91-9A99-42BB-949E-32D0E0D9B556}" dt="2026-06-11T16:37:25.473" v="822" actId="123"/>
          <ac:spMkLst>
            <pc:docMk/>
            <pc:sldMk cId="1169413536" sldId="344"/>
            <ac:spMk id="7" creationId="{CBC5ED25-FE9E-2729-C176-16CA2B7CF59B}"/>
          </ac:spMkLst>
        </pc:spChg>
      </pc:sldChg>
      <pc:sldChg chg="delSp modSp mod ord">
        <pc:chgData name="Laura Ximena Cifuentes Alba" userId="e8b26861-67ca-4d98-98de-54ccc2dc1596" providerId="ADAL" clId="{BEB65B91-9A99-42BB-949E-32D0E0D9B556}" dt="2026-06-11T16:38:18.852" v="827" actId="478"/>
        <pc:sldMkLst>
          <pc:docMk/>
          <pc:sldMk cId="1901113562" sldId="347"/>
        </pc:sldMkLst>
        <pc:spChg chg="mod">
          <ac:chgData name="Laura Ximena Cifuentes Alba" userId="e8b26861-67ca-4d98-98de-54ccc2dc1596" providerId="ADAL" clId="{BEB65B91-9A99-42BB-949E-32D0E0D9B556}" dt="2026-06-11T16:37:50.261" v="824" actId="13822"/>
          <ac:spMkLst>
            <pc:docMk/>
            <pc:sldMk cId="1901113562" sldId="347"/>
            <ac:spMk id="9" creationId="{7F236E2A-1250-AB58-F640-E9FB7222C3C3}"/>
          </ac:spMkLst>
        </pc:spChg>
        <pc:picChg chg="del">
          <ac:chgData name="Laura Ximena Cifuentes Alba" userId="e8b26861-67ca-4d98-98de-54ccc2dc1596" providerId="ADAL" clId="{BEB65B91-9A99-42BB-949E-32D0E0D9B556}" dt="2026-06-11T16:38:18.852" v="827" actId="478"/>
          <ac:picMkLst>
            <pc:docMk/>
            <pc:sldMk cId="1901113562" sldId="347"/>
            <ac:picMk id="19" creationId="{2D3B88FB-2C59-43A8-BC9D-88C521350E8F}"/>
          </ac:picMkLst>
        </pc:picChg>
      </pc:sldChg>
      <pc:sldChg chg="addSp delSp modSp mod">
        <pc:chgData name="Laura Ximena Cifuentes Alba" userId="e8b26861-67ca-4d98-98de-54ccc2dc1596" providerId="ADAL" clId="{BEB65B91-9A99-42BB-949E-32D0E0D9B556}" dt="2026-06-10T21:43:02.746" v="340"/>
        <pc:sldMkLst>
          <pc:docMk/>
          <pc:sldMk cId="722151128" sldId="350"/>
        </pc:sldMkLst>
        <pc:spChg chg="mod">
          <ac:chgData name="Laura Ximena Cifuentes Alba" userId="e8b26861-67ca-4d98-98de-54ccc2dc1596" providerId="ADAL" clId="{BEB65B91-9A99-42BB-949E-32D0E0D9B556}" dt="2026-06-10T21:35:44.011" v="282" actId="1076"/>
          <ac:spMkLst>
            <pc:docMk/>
            <pc:sldMk cId="722151128" sldId="350"/>
            <ac:spMk id="38" creationId="{FE12204B-E7C7-998F-8DE4-8A04C915099E}"/>
          </ac:spMkLst>
        </pc:spChg>
        <pc:picChg chg="add mod">
          <ac:chgData name="Laura Ximena Cifuentes Alba" userId="e8b26861-67ca-4d98-98de-54ccc2dc1596" providerId="ADAL" clId="{BEB65B91-9A99-42BB-949E-32D0E0D9B556}" dt="2026-06-10T21:37:58.765" v="291" actId="1076"/>
          <ac:picMkLst>
            <pc:docMk/>
            <pc:sldMk cId="722151128" sldId="350"/>
            <ac:picMk id="3" creationId="{EFF00D6C-4AA1-7897-E46E-8A42E8F4BE92}"/>
          </ac:picMkLst>
        </pc:picChg>
        <pc:picChg chg="del">
          <ac:chgData name="Laura Ximena Cifuentes Alba" userId="e8b26861-67ca-4d98-98de-54ccc2dc1596" providerId="ADAL" clId="{BEB65B91-9A99-42BB-949E-32D0E0D9B556}" dt="2026-06-10T21:35:47.634" v="283" actId="478"/>
          <ac:picMkLst>
            <pc:docMk/>
            <pc:sldMk cId="722151128" sldId="350"/>
            <ac:picMk id="5" creationId="{FB82325D-E396-DFC5-BAF2-8592FFB34C41}"/>
          </ac:picMkLst>
        </pc:picChg>
        <pc:picChg chg="add mod">
          <ac:chgData name="Laura Ximena Cifuentes Alba" userId="e8b26861-67ca-4d98-98de-54ccc2dc1596" providerId="ADAL" clId="{BEB65B91-9A99-42BB-949E-32D0E0D9B556}" dt="2026-06-10T21:41:03.086" v="312" actId="14100"/>
          <ac:picMkLst>
            <pc:docMk/>
            <pc:sldMk cId="722151128" sldId="350"/>
            <ac:picMk id="6" creationId="{807A9142-6D70-185D-4FFC-51D271682A71}"/>
          </ac:picMkLst>
        </pc:picChg>
        <pc:picChg chg="del">
          <ac:chgData name="Laura Ximena Cifuentes Alba" userId="e8b26861-67ca-4d98-98de-54ccc2dc1596" providerId="ADAL" clId="{BEB65B91-9A99-42BB-949E-32D0E0D9B556}" dt="2026-06-10T21:40:41.195" v="303" actId="478"/>
          <ac:picMkLst>
            <pc:docMk/>
            <pc:sldMk cId="722151128" sldId="350"/>
            <ac:picMk id="7" creationId="{DFE697EF-70DF-83DB-305A-16B408722407}"/>
          </ac:picMkLst>
        </pc:picChg>
        <pc:picChg chg="del">
          <ac:chgData name="Laura Ximena Cifuentes Alba" userId="e8b26861-67ca-4d98-98de-54ccc2dc1596" providerId="ADAL" clId="{BEB65B91-9A99-42BB-949E-32D0E0D9B556}" dt="2026-06-10T21:35:47.634" v="283" actId="478"/>
          <ac:picMkLst>
            <pc:docMk/>
            <pc:sldMk cId="722151128" sldId="350"/>
            <ac:picMk id="9" creationId="{7516DF5B-C375-5803-3755-E3379E49CA67}"/>
          </ac:picMkLst>
        </pc:picChg>
        <pc:picChg chg="add mod">
          <ac:chgData name="Laura Ximena Cifuentes Alba" userId="e8b26861-67ca-4d98-98de-54ccc2dc1596" providerId="ADAL" clId="{BEB65B91-9A99-42BB-949E-32D0E0D9B556}" dt="2026-06-10T21:42:37.509" v="337" actId="1037"/>
          <ac:picMkLst>
            <pc:docMk/>
            <pc:sldMk cId="722151128" sldId="350"/>
            <ac:picMk id="10" creationId="{DD744376-BCC3-66B6-3C3F-DBA25AE36E36}"/>
          </ac:picMkLst>
        </pc:picChg>
        <pc:picChg chg="del">
          <ac:chgData name="Laura Ximena Cifuentes Alba" userId="e8b26861-67ca-4d98-98de-54ccc2dc1596" providerId="ADAL" clId="{BEB65B91-9A99-42BB-949E-32D0E0D9B556}" dt="2026-06-10T21:35:47.634" v="283" actId="478"/>
          <ac:picMkLst>
            <pc:docMk/>
            <pc:sldMk cId="722151128" sldId="350"/>
            <ac:picMk id="11" creationId="{1851CE16-F57B-22E4-B6BC-4C740808A14D}"/>
          </ac:picMkLst>
        </pc:picChg>
        <pc:picChg chg="del">
          <ac:chgData name="Laura Ximena Cifuentes Alba" userId="e8b26861-67ca-4d98-98de-54ccc2dc1596" providerId="ADAL" clId="{BEB65B91-9A99-42BB-949E-32D0E0D9B556}" dt="2026-06-10T21:35:47.634" v="283" actId="478"/>
          <ac:picMkLst>
            <pc:docMk/>
            <pc:sldMk cId="722151128" sldId="350"/>
            <ac:picMk id="13" creationId="{67F8ADE5-5FD6-9C53-6A50-6DD66947882D}"/>
          </ac:picMkLst>
        </pc:picChg>
        <pc:picChg chg="add mod">
          <ac:chgData name="Laura Ximena Cifuentes Alba" userId="e8b26861-67ca-4d98-98de-54ccc2dc1596" providerId="ADAL" clId="{BEB65B91-9A99-42BB-949E-32D0E0D9B556}" dt="2026-06-10T21:43:02.746" v="340"/>
          <ac:picMkLst>
            <pc:docMk/>
            <pc:sldMk cId="722151128" sldId="350"/>
            <ac:picMk id="14" creationId="{54EB783D-68D0-78E1-462F-81DDDAF60F45}"/>
          </ac:picMkLst>
        </pc:picChg>
        <pc:picChg chg="del">
          <ac:chgData name="Laura Ximena Cifuentes Alba" userId="e8b26861-67ca-4d98-98de-54ccc2dc1596" providerId="ADAL" clId="{BEB65B91-9A99-42BB-949E-32D0E0D9B556}" dt="2026-06-10T21:40:42.781" v="304" actId="478"/>
          <ac:picMkLst>
            <pc:docMk/>
            <pc:sldMk cId="722151128" sldId="350"/>
            <ac:picMk id="15" creationId="{5504F2A9-48A1-DD40-73D4-4255F69AE392}"/>
          </ac:picMkLst>
        </pc:picChg>
        <pc:picChg chg="add mod">
          <ac:chgData name="Laura Ximena Cifuentes Alba" userId="e8b26861-67ca-4d98-98de-54ccc2dc1596" providerId="ADAL" clId="{BEB65B91-9A99-42BB-949E-32D0E0D9B556}" dt="2026-06-10T21:42:44.767" v="338" actId="1076"/>
          <ac:picMkLst>
            <pc:docMk/>
            <pc:sldMk cId="722151128" sldId="350"/>
            <ac:picMk id="17" creationId="{FBC99F92-B332-F1E5-603C-10684BCD3CBF}"/>
          </ac:picMkLst>
        </pc:picChg>
      </pc:sldChg>
      <pc:sldChg chg="modSp mod">
        <pc:chgData name="Laura Ximena Cifuentes Alba" userId="e8b26861-67ca-4d98-98de-54ccc2dc1596" providerId="ADAL" clId="{BEB65B91-9A99-42BB-949E-32D0E0D9B556}" dt="2026-06-10T16:19:02.617" v="18" actId="207"/>
        <pc:sldMkLst>
          <pc:docMk/>
          <pc:sldMk cId="2531407274" sldId="397"/>
        </pc:sldMkLst>
        <pc:spChg chg="mod">
          <ac:chgData name="Laura Ximena Cifuentes Alba" userId="e8b26861-67ca-4d98-98de-54ccc2dc1596" providerId="ADAL" clId="{BEB65B91-9A99-42BB-949E-32D0E0D9B556}" dt="2026-06-10T16:19:02.617" v="18" actId="207"/>
          <ac:spMkLst>
            <pc:docMk/>
            <pc:sldMk cId="2531407274" sldId="397"/>
            <ac:spMk id="25" creationId="{88EF5BE2-CCE4-99ED-49B8-CC57859168AE}"/>
          </ac:spMkLst>
        </pc:spChg>
      </pc:sldChg>
      <pc:sldChg chg="modSp mod">
        <pc:chgData name="Laura Ximena Cifuentes Alba" userId="e8b26861-67ca-4d98-98de-54ccc2dc1596" providerId="ADAL" clId="{BEB65B91-9A99-42BB-949E-32D0E0D9B556}" dt="2026-06-10T16:35:52.117" v="96" actId="20577"/>
        <pc:sldMkLst>
          <pc:docMk/>
          <pc:sldMk cId="1300652179" sldId="398"/>
        </pc:sldMkLst>
        <pc:spChg chg="mod">
          <ac:chgData name="Laura Ximena Cifuentes Alba" userId="e8b26861-67ca-4d98-98de-54ccc2dc1596" providerId="ADAL" clId="{BEB65B91-9A99-42BB-949E-32D0E0D9B556}" dt="2026-06-10T16:35:52.117" v="96" actId="20577"/>
          <ac:spMkLst>
            <pc:docMk/>
            <pc:sldMk cId="1300652179" sldId="398"/>
            <ac:spMk id="68" creationId="{DF7C5CB0-80CC-AFE5-F7E9-D9236A168E2D}"/>
          </ac:spMkLst>
        </pc:spChg>
      </pc:sldChg>
      <pc:sldChg chg="addSp modSp mod modAnim">
        <pc:chgData name="Laura Ximena Cifuentes Alba" userId="e8b26861-67ca-4d98-98de-54ccc2dc1596" providerId="ADAL" clId="{BEB65B91-9A99-42BB-949E-32D0E0D9B556}" dt="2026-06-11T18:23:06.032" v="1160" actId="1076"/>
        <pc:sldMkLst>
          <pc:docMk/>
          <pc:sldMk cId="1584981914" sldId="401"/>
        </pc:sldMkLst>
        <pc:spChg chg="mod">
          <ac:chgData name="Laura Ximena Cifuentes Alba" userId="e8b26861-67ca-4d98-98de-54ccc2dc1596" providerId="ADAL" clId="{BEB65B91-9A99-42BB-949E-32D0E0D9B556}" dt="2026-06-10T16:20:55.005" v="29" actId="14100"/>
          <ac:spMkLst>
            <pc:docMk/>
            <pc:sldMk cId="1584981914" sldId="401"/>
            <ac:spMk id="2" creationId="{105E9DC8-7C3C-1F9A-E03A-097375E8029B}"/>
          </ac:spMkLst>
        </pc:spChg>
        <pc:spChg chg="mod">
          <ac:chgData name="Laura Ximena Cifuentes Alba" userId="e8b26861-67ca-4d98-98de-54ccc2dc1596" providerId="ADAL" clId="{BEB65B91-9A99-42BB-949E-32D0E0D9B556}" dt="2026-06-11T18:22:47.834" v="1158" actId="403"/>
          <ac:spMkLst>
            <pc:docMk/>
            <pc:sldMk cId="1584981914" sldId="401"/>
            <ac:spMk id="3" creationId="{FA5C901C-B965-8949-FCEE-53FE599D0BE4}"/>
          </ac:spMkLst>
        </pc:spChg>
        <pc:spChg chg="mod">
          <ac:chgData name="Laura Ximena Cifuentes Alba" userId="e8b26861-67ca-4d98-98de-54ccc2dc1596" providerId="ADAL" clId="{BEB65B91-9A99-42BB-949E-32D0E0D9B556}" dt="2026-06-11T18:21:27.870" v="1142" actId="1037"/>
          <ac:spMkLst>
            <pc:docMk/>
            <pc:sldMk cId="1584981914" sldId="401"/>
            <ac:spMk id="5" creationId="{FD4779C0-6AEB-A203-1500-6C0281BA254D}"/>
          </ac:spMkLst>
        </pc:spChg>
        <pc:spChg chg="mod">
          <ac:chgData name="Laura Ximena Cifuentes Alba" userId="e8b26861-67ca-4d98-98de-54ccc2dc1596" providerId="ADAL" clId="{BEB65B91-9A99-42BB-949E-32D0E0D9B556}" dt="2026-06-11T17:13:26.251" v="960" actId="20577"/>
          <ac:spMkLst>
            <pc:docMk/>
            <pc:sldMk cId="1584981914" sldId="401"/>
            <ac:spMk id="6" creationId="{6EF3A094-F643-EE35-0ABB-BC12EAEDFCAE}"/>
          </ac:spMkLst>
        </pc:spChg>
        <pc:spChg chg="mod">
          <ac:chgData name="Laura Ximena Cifuentes Alba" userId="e8b26861-67ca-4d98-98de-54ccc2dc1596" providerId="ADAL" clId="{BEB65B91-9A99-42BB-949E-32D0E0D9B556}" dt="2026-06-11T18:21:05.472" v="1120" actId="20577"/>
          <ac:spMkLst>
            <pc:docMk/>
            <pc:sldMk cId="1584981914" sldId="401"/>
            <ac:spMk id="7" creationId="{5D1B03C5-07AB-5F9D-E7C6-2CA7D1F239A6}"/>
          </ac:spMkLst>
        </pc:spChg>
        <pc:spChg chg="mod">
          <ac:chgData name="Laura Ximena Cifuentes Alba" userId="e8b26861-67ca-4d98-98de-54ccc2dc1596" providerId="ADAL" clId="{BEB65B91-9A99-42BB-949E-32D0E0D9B556}" dt="2026-06-10T16:21:27.817" v="30" actId="20577"/>
          <ac:spMkLst>
            <pc:docMk/>
            <pc:sldMk cId="1584981914" sldId="401"/>
            <ac:spMk id="8" creationId="{F6622D1B-4FAC-D49E-20F9-58ABF70E5C46}"/>
          </ac:spMkLst>
        </pc:spChg>
        <pc:spChg chg="mod">
          <ac:chgData name="Laura Ximena Cifuentes Alba" userId="e8b26861-67ca-4d98-98de-54ccc2dc1596" providerId="ADAL" clId="{BEB65B91-9A99-42BB-949E-32D0E0D9B556}" dt="2026-06-10T21:48:26.518" v="492" actId="207"/>
          <ac:spMkLst>
            <pc:docMk/>
            <pc:sldMk cId="1584981914" sldId="401"/>
            <ac:spMk id="12" creationId="{6899F8A9-3147-4B6B-8724-F94FF04E9CF0}"/>
          </ac:spMkLst>
        </pc:spChg>
        <pc:spChg chg="mod">
          <ac:chgData name="Laura Ximena Cifuentes Alba" userId="e8b26861-67ca-4d98-98de-54ccc2dc1596" providerId="ADAL" clId="{BEB65B91-9A99-42BB-949E-32D0E0D9B556}" dt="2026-06-11T17:14:14.603" v="961" actId="14100"/>
          <ac:spMkLst>
            <pc:docMk/>
            <pc:sldMk cId="1584981914" sldId="401"/>
            <ac:spMk id="13" creationId="{5B2A6754-2423-6C64-82BE-3692CF3A1AB9}"/>
          </ac:spMkLst>
        </pc:spChg>
        <pc:spChg chg="mod">
          <ac:chgData name="Laura Ximena Cifuentes Alba" userId="e8b26861-67ca-4d98-98de-54ccc2dc1596" providerId="ADAL" clId="{BEB65B91-9A99-42BB-949E-32D0E0D9B556}" dt="2026-06-10T21:47:21.658" v="488" actId="13822"/>
          <ac:spMkLst>
            <pc:docMk/>
            <pc:sldMk cId="1584981914" sldId="401"/>
            <ac:spMk id="14" creationId="{13C35230-57E4-3D60-001A-9381CF42B25C}"/>
          </ac:spMkLst>
        </pc:spChg>
        <pc:spChg chg="mod">
          <ac:chgData name="Laura Ximena Cifuentes Alba" userId="e8b26861-67ca-4d98-98de-54ccc2dc1596" providerId="ADAL" clId="{BEB65B91-9A99-42BB-949E-32D0E0D9B556}" dt="2026-06-11T18:23:06.032" v="1160" actId="1076"/>
          <ac:spMkLst>
            <pc:docMk/>
            <pc:sldMk cId="1584981914" sldId="401"/>
            <ac:spMk id="16" creationId="{7336AAA9-CD5D-EABC-7F06-F7EE630BE842}"/>
          </ac:spMkLst>
        </pc:spChg>
        <pc:spChg chg="mod">
          <ac:chgData name="Laura Ximena Cifuentes Alba" userId="e8b26861-67ca-4d98-98de-54ccc2dc1596" providerId="ADAL" clId="{BEB65B91-9A99-42BB-949E-32D0E0D9B556}" dt="2026-06-11T18:23:06.032" v="1160" actId="1076"/>
          <ac:spMkLst>
            <pc:docMk/>
            <pc:sldMk cId="1584981914" sldId="401"/>
            <ac:spMk id="17" creationId="{F196B2E2-4315-501A-72A2-92DFEBB78515}"/>
          </ac:spMkLst>
        </pc:spChg>
        <pc:spChg chg="mod">
          <ac:chgData name="Laura Ximena Cifuentes Alba" userId="e8b26861-67ca-4d98-98de-54ccc2dc1596" providerId="ADAL" clId="{BEB65B91-9A99-42BB-949E-32D0E0D9B556}" dt="2026-06-11T18:21:33.368" v="1147" actId="1037"/>
          <ac:spMkLst>
            <pc:docMk/>
            <pc:sldMk cId="1584981914" sldId="401"/>
            <ac:spMk id="33" creationId="{8CB9BA24-C2F5-306D-9BAC-238688A3A6B4}"/>
          </ac:spMkLst>
        </pc:spChg>
        <pc:spChg chg="mod">
          <ac:chgData name="Laura Ximena Cifuentes Alba" userId="e8b26861-67ca-4d98-98de-54ccc2dc1596" providerId="ADAL" clId="{BEB65B91-9A99-42BB-949E-32D0E0D9B556}" dt="2026-06-11T17:14:52.981" v="984" actId="113"/>
          <ac:spMkLst>
            <pc:docMk/>
            <pc:sldMk cId="1584981914" sldId="401"/>
            <ac:spMk id="62" creationId="{440BA145-2421-260C-E3BB-AA0E48355409}"/>
          </ac:spMkLst>
        </pc:spChg>
        <pc:spChg chg="mod">
          <ac:chgData name="Laura Ximena Cifuentes Alba" userId="e8b26861-67ca-4d98-98de-54ccc2dc1596" providerId="ADAL" clId="{BEB65B91-9A99-42BB-949E-32D0E0D9B556}" dt="2026-06-10T16:27:14.161" v="46" actId="1076"/>
          <ac:spMkLst>
            <pc:docMk/>
            <pc:sldMk cId="1584981914" sldId="401"/>
            <ac:spMk id="64" creationId="{2812B574-3E70-B208-E705-C360AC9CFED4}"/>
          </ac:spMkLst>
        </pc:spChg>
        <pc:grpChg chg="add mod">
          <ac:chgData name="Laura Ximena Cifuentes Alba" userId="e8b26861-67ca-4d98-98de-54ccc2dc1596" providerId="ADAL" clId="{BEB65B91-9A99-42BB-949E-32D0E0D9B556}" dt="2026-06-11T18:22:57.402" v="1159" actId="1076"/>
          <ac:grpSpMkLst>
            <pc:docMk/>
            <pc:sldMk cId="1584981914" sldId="401"/>
            <ac:grpSpMk id="9" creationId="{9A6BD4BA-8889-5156-DBE6-9FCE5507AF1B}"/>
          </ac:grpSpMkLst>
        </pc:grpChg>
        <pc:grpChg chg="mod">
          <ac:chgData name="Laura Ximena Cifuentes Alba" userId="e8b26861-67ca-4d98-98de-54ccc2dc1596" providerId="ADAL" clId="{BEB65B91-9A99-42BB-949E-32D0E0D9B556}" dt="2026-06-11T18:22:01.500" v="1148" actId="164"/>
          <ac:grpSpMkLst>
            <pc:docMk/>
            <pc:sldMk cId="1584981914" sldId="401"/>
            <ac:grpSpMk id="10" creationId="{B2F19462-9BD8-C94D-4EC2-423353D7361F}"/>
          </ac:grpSpMkLst>
        </pc:grpChg>
      </pc:sldChg>
      <pc:sldChg chg="modSp mod">
        <pc:chgData name="Laura Ximena Cifuentes Alba" userId="e8b26861-67ca-4d98-98de-54ccc2dc1596" providerId="ADAL" clId="{BEB65B91-9A99-42BB-949E-32D0E0D9B556}" dt="2026-06-10T20:50:23.718" v="109" actId="1076"/>
        <pc:sldMkLst>
          <pc:docMk/>
          <pc:sldMk cId="208079789" sldId="407"/>
        </pc:sldMkLst>
        <pc:spChg chg="mod">
          <ac:chgData name="Laura Ximena Cifuentes Alba" userId="e8b26861-67ca-4d98-98de-54ccc2dc1596" providerId="ADAL" clId="{BEB65B91-9A99-42BB-949E-32D0E0D9B556}" dt="2026-06-10T20:50:18.458" v="108" actId="207"/>
          <ac:spMkLst>
            <pc:docMk/>
            <pc:sldMk cId="208079789" sldId="407"/>
            <ac:spMk id="2" creationId="{70422B93-B8D9-22F6-328B-6DDDA3C738B6}"/>
          </ac:spMkLst>
        </pc:spChg>
        <pc:spChg chg="mod">
          <ac:chgData name="Laura Ximena Cifuentes Alba" userId="e8b26861-67ca-4d98-98de-54ccc2dc1596" providerId="ADAL" clId="{BEB65B91-9A99-42BB-949E-32D0E0D9B556}" dt="2026-06-10T20:50:23.718" v="109" actId="1076"/>
          <ac:spMkLst>
            <pc:docMk/>
            <pc:sldMk cId="208079789" sldId="407"/>
            <ac:spMk id="3" creationId="{9B0ADCDE-D22F-8D02-BC46-693E307778F4}"/>
          </ac:spMkLst>
        </pc:spChg>
      </pc:sldChg>
      <pc:sldChg chg="modSp mod">
        <pc:chgData name="Laura Ximena Cifuentes Alba" userId="e8b26861-67ca-4d98-98de-54ccc2dc1596" providerId="ADAL" clId="{BEB65B91-9A99-42BB-949E-32D0E0D9B556}" dt="2026-06-11T16:04:27.100" v="639" actId="13822"/>
        <pc:sldMkLst>
          <pc:docMk/>
          <pc:sldMk cId="3801234248" sldId="410"/>
        </pc:sldMkLst>
        <pc:spChg chg="mod">
          <ac:chgData name="Laura Ximena Cifuentes Alba" userId="e8b26861-67ca-4d98-98de-54ccc2dc1596" providerId="ADAL" clId="{BEB65B91-9A99-42BB-949E-32D0E0D9B556}" dt="2026-06-10T21:09:44.600" v="179" actId="20577"/>
          <ac:spMkLst>
            <pc:docMk/>
            <pc:sldMk cId="3801234248" sldId="410"/>
            <ac:spMk id="3" creationId="{470CD3E5-3EF8-5E08-BFEA-FC190AA975F9}"/>
          </ac:spMkLst>
        </pc:spChg>
        <pc:spChg chg="mod">
          <ac:chgData name="Laura Ximena Cifuentes Alba" userId="e8b26861-67ca-4d98-98de-54ccc2dc1596" providerId="ADAL" clId="{BEB65B91-9A99-42BB-949E-32D0E0D9B556}" dt="2026-06-11T16:02:29.949" v="624" actId="207"/>
          <ac:spMkLst>
            <pc:docMk/>
            <pc:sldMk cId="3801234248" sldId="410"/>
            <ac:spMk id="7" creationId="{83B3CF75-7EDC-F25E-24E4-94B349BFB360}"/>
          </ac:spMkLst>
        </pc:spChg>
        <pc:spChg chg="mod">
          <ac:chgData name="Laura Ximena Cifuentes Alba" userId="e8b26861-67ca-4d98-98de-54ccc2dc1596" providerId="ADAL" clId="{BEB65B91-9A99-42BB-949E-32D0E0D9B556}" dt="2026-06-11T16:02:21.029" v="623" actId="13822"/>
          <ac:spMkLst>
            <pc:docMk/>
            <pc:sldMk cId="3801234248" sldId="410"/>
            <ac:spMk id="8" creationId="{957C8982-4B71-D7D8-B38E-34D95DC1B995}"/>
          </ac:spMkLst>
        </pc:spChg>
        <pc:spChg chg="mod">
          <ac:chgData name="Laura Ximena Cifuentes Alba" userId="e8b26861-67ca-4d98-98de-54ccc2dc1596" providerId="ADAL" clId="{BEB65B91-9A99-42BB-949E-32D0E0D9B556}" dt="2026-06-11T16:02:47.046" v="627" actId="207"/>
          <ac:spMkLst>
            <pc:docMk/>
            <pc:sldMk cId="3801234248" sldId="410"/>
            <ac:spMk id="9" creationId="{9184B18F-6C18-BB48-CE00-2F17D3246C5F}"/>
          </ac:spMkLst>
        </pc:spChg>
        <pc:spChg chg="mod">
          <ac:chgData name="Laura Ximena Cifuentes Alba" userId="e8b26861-67ca-4d98-98de-54ccc2dc1596" providerId="ADAL" clId="{BEB65B91-9A99-42BB-949E-32D0E0D9B556}" dt="2026-06-11T16:03:25.459" v="632" actId="207"/>
          <ac:spMkLst>
            <pc:docMk/>
            <pc:sldMk cId="3801234248" sldId="410"/>
            <ac:spMk id="11" creationId="{9399A393-A422-C2D0-C7FC-CCBD4972360C}"/>
          </ac:spMkLst>
        </pc:spChg>
        <pc:spChg chg="mod">
          <ac:chgData name="Laura Ximena Cifuentes Alba" userId="e8b26861-67ca-4d98-98de-54ccc2dc1596" providerId="ADAL" clId="{BEB65B91-9A99-42BB-949E-32D0E0D9B556}" dt="2026-06-11T16:02:55.757" v="628" actId="13822"/>
          <ac:spMkLst>
            <pc:docMk/>
            <pc:sldMk cId="3801234248" sldId="410"/>
            <ac:spMk id="12" creationId="{93DF41A0-9553-DAF2-D74C-AB15BEEFD31D}"/>
          </ac:spMkLst>
        </pc:spChg>
        <pc:spChg chg="mod">
          <ac:chgData name="Laura Ximena Cifuentes Alba" userId="e8b26861-67ca-4d98-98de-54ccc2dc1596" providerId="ADAL" clId="{BEB65B91-9A99-42BB-949E-32D0E0D9B556}" dt="2026-06-11T16:04:07.093" v="637" actId="207"/>
          <ac:spMkLst>
            <pc:docMk/>
            <pc:sldMk cId="3801234248" sldId="410"/>
            <ac:spMk id="13" creationId="{A18B0ABA-C923-5A66-22EE-172F890E676E}"/>
          </ac:spMkLst>
        </pc:spChg>
        <pc:spChg chg="mod">
          <ac:chgData name="Laura Ximena Cifuentes Alba" userId="e8b26861-67ca-4d98-98de-54ccc2dc1596" providerId="ADAL" clId="{BEB65B91-9A99-42BB-949E-32D0E0D9B556}" dt="2026-06-11T16:04:16.209" v="638" actId="13822"/>
          <ac:spMkLst>
            <pc:docMk/>
            <pc:sldMk cId="3801234248" sldId="410"/>
            <ac:spMk id="14" creationId="{7322BABA-2DB3-4210-F347-A7B74514BC1E}"/>
          </ac:spMkLst>
        </pc:spChg>
        <pc:spChg chg="mod">
          <ac:chgData name="Laura Ximena Cifuentes Alba" userId="e8b26861-67ca-4d98-98de-54ccc2dc1596" providerId="ADAL" clId="{BEB65B91-9A99-42BB-949E-32D0E0D9B556}" dt="2026-06-11T16:04:27.100" v="639" actId="13822"/>
          <ac:spMkLst>
            <pc:docMk/>
            <pc:sldMk cId="3801234248" sldId="410"/>
            <ac:spMk id="15" creationId="{B00AEE44-0A3B-7291-FD5D-AAE400643331}"/>
          </ac:spMkLst>
        </pc:spChg>
      </pc:sldChg>
      <pc:sldChg chg="modSp mod">
        <pc:chgData name="Laura Ximena Cifuentes Alba" userId="e8b26861-67ca-4d98-98de-54ccc2dc1596" providerId="ADAL" clId="{BEB65B91-9A99-42BB-949E-32D0E0D9B556}" dt="2026-06-10T21:12:23.003" v="187" actId="123"/>
        <pc:sldMkLst>
          <pc:docMk/>
          <pc:sldMk cId="3262301754" sldId="412"/>
        </pc:sldMkLst>
        <pc:spChg chg="mod">
          <ac:chgData name="Laura Ximena Cifuentes Alba" userId="e8b26861-67ca-4d98-98de-54ccc2dc1596" providerId="ADAL" clId="{BEB65B91-9A99-42BB-949E-32D0E0D9B556}" dt="2026-06-10T21:12:23.003" v="187" actId="123"/>
          <ac:spMkLst>
            <pc:docMk/>
            <pc:sldMk cId="3262301754" sldId="412"/>
            <ac:spMk id="22" creationId="{5F7DCF38-7C52-E7CB-E891-4403F979EA94}"/>
          </ac:spMkLst>
        </pc:spChg>
      </pc:sldChg>
      <pc:sldChg chg="modSp mod">
        <pc:chgData name="Laura Ximena Cifuentes Alba" userId="e8b26861-67ca-4d98-98de-54ccc2dc1596" providerId="ADAL" clId="{BEB65B91-9A99-42BB-949E-32D0E0D9B556}" dt="2026-06-11T18:20:25.933" v="1117" actId="1076"/>
        <pc:sldMkLst>
          <pc:docMk/>
          <pc:sldMk cId="3153413410" sldId="417"/>
        </pc:sldMkLst>
        <pc:spChg chg="mod">
          <ac:chgData name="Laura Ximena Cifuentes Alba" userId="e8b26861-67ca-4d98-98de-54ccc2dc1596" providerId="ADAL" clId="{BEB65B91-9A99-42BB-949E-32D0E0D9B556}" dt="2026-06-11T18:20:25.933" v="1117" actId="1076"/>
          <ac:spMkLst>
            <pc:docMk/>
            <pc:sldMk cId="3153413410" sldId="417"/>
            <ac:spMk id="5" creationId="{D3E82223-DFB6-A627-9800-9DB96EEE5D1C}"/>
          </ac:spMkLst>
        </pc:spChg>
        <pc:picChg chg="mod">
          <ac:chgData name="Laura Ximena Cifuentes Alba" userId="e8b26861-67ca-4d98-98de-54ccc2dc1596" providerId="ADAL" clId="{BEB65B91-9A99-42BB-949E-32D0E0D9B556}" dt="2026-06-11T18:20:20.412" v="1116" actId="14100"/>
          <ac:picMkLst>
            <pc:docMk/>
            <pc:sldMk cId="3153413410" sldId="417"/>
            <ac:picMk id="2" creationId="{82611DFB-E8C5-EC8B-4EF8-4EB3056314CE}"/>
          </ac:picMkLst>
        </pc:picChg>
      </pc:sldChg>
      <pc:sldChg chg="modSp">
        <pc:chgData name="Laura Ximena Cifuentes Alba" userId="e8b26861-67ca-4d98-98de-54ccc2dc1596" providerId="ADAL" clId="{BEB65B91-9A99-42BB-949E-32D0E0D9B556}" dt="2026-06-11T18:04:56.801" v="1083" actId="255"/>
        <pc:sldMkLst>
          <pc:docMk/>
          <pc:sldMk cId="1935354331" sldId="419"/>
        </pc:sldMkLst>
        <pc:spChg chg="mod">
          <ac:chgData name="Laura Ximena Cifuentes Alba" userId="e8b26861-67ca-4d98-98de-54ccc2dc1596" providerId="ADAL" clId="{BEB65B91-9A99-42BB-949E-32D0E0D9B556}" dt="2026-06-11T18:03:56.953" v="1081" actId="255"/>
          <ac:spMkLst>
            <pc:docMk/>
            <pc:sldMk cId="1935354331" sldId="419"/>
            <ac:spMk id="18" creationId="{5666A26A-A4D0-17E1-BEBA-182DADBD2BBF}"/>
          </ac:spMkLst>
        </pc:spChg>
        <pc:spChg chg="mod">
          <ac:chgData name="Laura Ximena Cifuentes Alba" userId="e8b26861-67ca-4d98-98de-54ccc2dc1596" providerId="ADAL" clId="{BEB65B91-9A99-42BB-949E-32D0E0D9B556}" dt="2026-06-11T18:04:06.270" v="1082" actId="255"/>
          <ac:spMkLst>
            <pc:docMk/>
            <pc:sldMk cId="1935354331" sldId="419"/>
            <ac:spMk id="24" creationId="{87BDE7B2-02E7-01E3-8517-E2A85464106C}"/>
          </ac:spMkLst>
        </pc:spChg>
        <pc:spChg chg="mod">
          <ac:chgData name="Laura Ximena Cifuentes Alba" userId="e8b26861-67ca-4d98-98de-54ccc2dc1596" providerId="ADAL" clId="{BEB65B91-9A99-42BB-949E-32D0E0D9B556}" dt="2026-06-11T18:03:50.365" v="1080" actId="255"/>
          <ac:spMkLst>
            <pc:docMk/>
            <pc:sldMk cId="1935354331" sldId="419"/>
            <ac:spMk id="26" creationId="{CFD08861-1712-ACED-0034-B70EA5A4E0BE}"/>
          </ac:spMkLst>
        </pc:spChg>
        <pc:spChg chg="mod">
          <ac:chgData name="Laura Ximena Cifuentes Alba" userId="e8b26861-67ca-4d98-98de-54ccc2dc1596" providerId="ADAL" clId="{BEB65B91-9A99-42BB-949E-32D0E0D9B556}" dt="2026-06-11T18:04:56.801" v="1083" actId="255"/>
          <ac:spMkLst>
            <pc:docMk/>
            <pc:sldMk cId="1935354331" sldId="419"/>
            <ac:spMk id="28" creationId="{60773CA1-B306-89E7-5440-B182D071261E}"/>
          </ac:spMkLst>
        </pc:spChg>
      </pc:sldChg>
      <pc:sldChg chg="modSp mod">
        <pc:chgData name="Laura Ximena Cifuentes Alba" userId="e8b26861-67ca-4d98-98de-54ccc2dc1596" providerId="ADAL" clId="{BEB65B91-9A99-42BB-949E-32D0E0D9B556}" dt="2026-06-11T16:55:33.394" v="933" actId="13822"/>
        <pc:sldMkLst>
          <pc:docMk/>
          <pc:sldMk cId="1065557552" sldId="435"/>
        </pc:sldMkLst>
        <pc:spChg chg="mod">
          <ac:chgData name="Laura Ximena Cifuentes Alba" userId="e8b26861-67ca-4d98-98de-54ccc2dc1596" providerId="ADAL" clId="{BEB65B91-9A99-42BB-949E-32D0E0D9B556}" dt="2026-06-10T21:23:29.629" v="204" actId="1076"/>
          <ac:spMkLst>
            <pc:docMk/>
            <pc:sldMk cId="1065557552" sldId="435"/>
            <ac:spMk id="11" creationId="{4B658379-B6FB-3181-F64D-DA50B602CB9D}"/>
          </ac:spMkLst>
        </pc:spChg>
        <pc:spChg chg="mod">
          <ac:chgData name="Laura Ximena Cifuentes Alba" userId="e8b26861-67ca-4d98-98de-54ccc2dc1596" providerId="ADAL" clId="{BEB65B91-9A99-42BB-949E-32D0E0D9B556}" dt="2026-06-11T16:54:15.771" v="894" actId="207"/>
          <ac:spMkLst>
            <pc:docMk/>
            <pc:sldMk cId="1065557552" sldId="435"/>
            <ac:spMk id="22" creationId="{33B3DEE0-6B49-3834-51BB-3FA0B00B833B}"/>
          </ac:spMkLst>
        </pc:spChg>
        <pc:spChg chg="mod">
          <ac:chgData name="Laura Ximena Cifuentes Alba" userId="e8b26861-67ca-4d98-98de-54ccc2dc1596" providerId="ADAL" clId="{BEB65B91-9A99-42BB-949E-32D0E0D9B556}" dt="2026-06-11T16:54:06.427" v="892" actId="207"/>
          <ac:spMkLst>
            <pc:docMk/>
            <pc:sldMk cId="1065557552" sldId="435"/>
            <ac:spMk id="23" creationId="{E25F68E6-8AEB-894C-8809-C692A1AABDD3}"/>
          </ac:spMkLst>
        </pc:spChg>
        <pc:spChg chg="mod">
          <ac:chgData name="Laura Ximena Cifuentes Alba" userId="e8b26861-67ca-4d98-98de-54ccc2dc1596" providerId="ADAL" clId="{BEB65B91-9A99-42BB-949E-32D0E0D9B556}" dt="2026-06-11T16:53:49.859" v="888" actId="13822"/>
          <ac:spMkLst>
            <pc:docMk/>
            <pc:sldMk cId="1065557552" sldId="435"/>
            <ac:spMk id="24" creationId="{C29812CA-C1BD-4FFD-8BE7-6406606CC9B4}"/>
          </ac:spMkLst>
        </pc:spChg>
        <pc:spChg chg="mod">
          <ac:chgData name="Laura Ximena Cifuentes Alba" userId="e8b26861-67ca-4d98-98de-54ccc2dc1596" providerId="ADAL" clId="{BEB65B91-9A99-42BB-949E-32D0E0D9B556}" dt="2026-06-11T16:53:57.401" v="890" actId="207"/>
          <ac:spMkLst>
            <pc:docMk/>
            <pc:sldMk cId="1065557552" sldId="435"/>
            <ac:spMk id="25" creationId="{8B9361EE-B1E5-11D2-8607-762AB4BE03F0}"/>
          </ac:spMkLst>
        </pc:spChg>
        <pc:spChg chg="mod">
          <ac:chgData name="Laura Ximena Cifuentes Alba" userId="e8b26861-67ca-4d98-98de-54ccc2dc1596" providerId="ADAL" clId="{BEB65B91-9A99-42BB-949E-32D0E0D9B556}" dt="2026-06-11T16:53:33.382" v="885" actId="13822"/>
          <ac:spMkLst>
            <pc:docMk/>
            <pc:sldMk cId="1065557552" sldId="435"/>
            <ac:spMk id="26" creationId="{9E4809D1-4ADB-8513-6762-507C690AB88D}"/>
          </ac:spMkLst>
        </pc:spChg>
        <pc:spChg chg="mod">
          <ac:chgData name="Laura Ximena Cifuentes Alba" userId="e8b26861-67ca-4d98-98de-54ccc2dc1596" providerId="ADAL" clId="{BEB65B91-9A99-42BB-949E-32D0E0D9B556}" dt="2026-06-11T16:53:44.647" v="887" actId="207"/>
          <ac:spMkLst>
            <pc:docMk/>
            <pc:sldMk cId="1065557552" sldId="435"/>
            <ac:spMk id="27" creationId="{CD5D54D6-1690-A71C-F73F-FAC6440BC630}"/>
          </ac:spMkLst>
        </pc:spChg>
        <pc:spChg chg="mod">
          <ac:chgData name="Laura Ximena Cifuentes Alba" userId="e8b26861-67ca-4d98-98de-54ccc2dc1596" providerId="ADAL" clId="{BEB65B91-9A99-42BB-949E-32D0E0D9B556}" dt="2026-06-11T16:55:33.394" v="933" actId="13822"/>
          <ac:spMkLst>
            <pc:docMk/>
            <pc:sldMk cId="1065557552" sldId="435"/>
            <ac:spMk id="28" creationId="{71AE9959-1B39-AE16-A7B4-B0AE10D929AA}"/>
          </ac:spMkLst>
        </pc:spChg>
        <pc:spChg chg="mod">
          <ac:chgData name="Laura Ximena Cifuentes Alba" userId="e8b26861-67ca-4d98-98de-54ccc2dc1596" providerId="ADAL" clId="{BEB65B91-9A99-42BB-949E-32D0E0D9B556}" dt="2026-06-11T16:54:56.590" v="925" actId="1035"/>
          <ac:spMkLst>
            <pc:docMk/>
            <pc:sldMk cId="1065557552" sldId="435"/>
            <ac:spMk id="41" creationId="{36D451CB-6D57-291E-E82B-69BB7341D7BB}"/>
          </ac:spMkLst>
        </pc:spChg>
        <pc:spChg chg="mod">
          <ac:chgData name="Laura Ximena Cifuentes Alba" userId="e8b26861-67ca-4d98-98de-54ccc2dc1596" providerId="ADAL" clId="{BEB65B91-9A99-42BB-949E-32D0E0D9B556}" dt="2026-06-11T16:55:03.969" v="927" actId="6549"/>
          <ac:spMkLst>
            <pc:docMk/>
            <pc:sldMk cId="1065557552" sldId="435"/>
            <ac:spMk id="46" creationId="{97915C97-0A01-EACC-A51B-D3F7CCDD09FA}"/>
          </ac:spMkLst>
        </pc:spChg>
        <pc:spChg chg="mod">
          <ac:chgData name="Laura Ximena Cifuentes Alba" userId="e8b26861-67ca-4d98-98de-54ccc2dc1596" providerId="ADAL" clId="{BEB65B91-9A99-42BB-949E-32D0E0D9B556}" dt="2026-06-11T16:54:56.590" v="925" actId="1035"/>
          <ac:spMkLst>
            <pc:docMk/>
            <pc:sldMk cId="1065557552" sldId="435"/>
            <ac:spMk id="47" creationId="{F70634B6-B8BA-67B3-1CAA-87FCD17B7603}"/>
          </ac:spMkLst>
        </pc:spChg>
      </pc:sldChg>
      <pc:sldChg chg="modSp mod">
        <pc:chgData name="Laura Ximena Cifuentes Alba" userId="e8b26861-67ca-4d98-98de-54ccc2dc1596" providerId="ADAL" clId="{BEB65B91-9A99-42BB-949E-32D0E0D9B556}" dt="2026-06-11T16:38:31.982" v="828" actId="14100"/>
        <pc:sldMkLst>
          <pc:docMk/>
          <pc:sldMk cId="1655447615" sldId="438"/>
        </pc:sldMkLst>
        <pc:spChg chg="mod">
          <ac:chgData name="Laura Ximena Cifuentes Alba" userId="e8b26861-67ca-4d98-98de-54ccc2dc1596" providerId="ADAL" clId="{BEB65B91-9A99-42BB-949E-32D0E0D9B556}" dt="2026-06-11T16:38:31.982" v="828" actId="14100"/>
          <ac:spMkLst>
            <pc:docMk/>
            <pc:sldMk cId="1655447615" sldId="438"/>
            <ac:spMk id="7" creationId="{2C97A555-A179-4F52-8269-9B3F96911CD5}"/>
          </ac:spMkLst>
        </pc:spChg>
      </pc:sldChg>
      <pc:sldChg chg="delSp modSp mod">
        <pc:chgData name="Laura Ximena Cifuentes Alba" userId="e8b26861-67ca-4d98-98de-54ccc2dc1596" providerId="ADAL" clId="{BEB65B91-9A99-42BB-949E-32D0E0D9B556}" dt="2026-06-11T18:19:40.061" v="1111" actId="207"/>
        <pc:sldMkLst>
          <pc:docMk/>
          <pc:sldMk cId="4196752280" sldId="441"/>
        </pc:sldMkLst>
        <pc:spChg chg="mod">
          <ac:chgData name="Laura Ximena Cifuentes Alba" userId="e8b26861-67ca-4d98-98de-54ccc2dc1596" providerId="ADAL" clId="{BEB65B91-9A99-42BB-949E-32D0E0D9B556}" dt="2026-06-10T21:09:32.395" v="175" actId="20577"/>
          <ac:spMkLst>
            <pc:docMk/>
            <pc:sldMk cId="4196752280" sldId="441"/>
            <ac:spMk id="9" creationId="{FF9B167C-7ACD-4DC7-8E6C-6B7CF1A7963B}"/>
          </ac:spMkLst>
        </pc:spChg>
        <pc:spChg chg="mod">
          <ac:chgData name="Laura Ximena Cifuentes Alba" userId="e8b26861-67ca-4d98-98de-54ccc2dc1596" providerId="ADAL" clId="{BEB65B91-9A99-42BB-949E-32D0E0D9B556}" dt="2026-06-10T20:50:37.107" v="112" actId="6549"/>
          <ac:spMkLst>
            <pc:docMk/>
            <pc:sldMk cId="4196752280" sldId="441"/>
            <ac:spMk id="11" creationId="{C9B66E7D-CE1B-495C-572D-8140FB5B4D5B}"/>
          </ac:spMkLst>
        </pc:spChg>
        <pc:spChg chg="mod">
          <ac:chgData name="Laura Ximena Cifuentes Alba" userId="e8b26861-67ca-4d98-98de-54ccc2dc1596" providerId="ADAL" clId="{BEB65B91-9A99-42BB-949E-32D0E0D9B556}" dt="2026-06-10T21:49:53.871" v="496" actId="13822"/>
          <ac:spMkLst>
            <pc:docMk/>
            <pc:sldMk cId="4196752280" sldId="441"/>
            <ac:spMk id="78" creationId="{1C96F207-224C-FFCA-ADC5-EBDD0EB34354}"/>
          </ac:spMkLst>
        </pc:spChg>
        <pc:spChg chg="del mod">
          <ac:chgData name="Laura Ximena Cifuentes Alba" userId="e8b26861-67ca-4d98-98de-54ccc2dc1596" providerId="ADAL" clId="{BEB65B91-9A99-42BB-949E-32D0E0D9B556}" dt="2026-06-10T21:57:52.271" v="506" actId="478"/>
          <ac:spMkLst>
            <pc:docMk/>
            <pc:sldMk cId="4196752280" sldId="441"/>
            <ac:spMk id="81" creationId="{FC0303F9-AAEC-8E3A-49A5-345257646905}"/>
          </ac:spMkLst>
        </pc:spChg>
        <pc:spChg chg="mod">
          <ac:chgData name="Laura Ximena Cifuentes Alba" userId="e8b26861-67ca-4d98-98de-54ccc2dc1596" providerId="ADAL" clId="{BEB65B91-9A99-42BB-949E-32D0E0D9B556}" dt="2026-06-10T21:50:23.988" v="501" actId="13822"/>
          <ac:spMkLst>
            <pc:docMk/>
            <pc:sldMk cId="4196752280" sldId="441"/>
            <ac:spMk id="82" creationId="{65DA973C-87C9-65AE-D925-5272D2A366EE}"/>
          </ac:spMkLst>
        </pc:spChg>
        <pc:spChg chg="mod">
          <ac:chgData name="Laura Ximena Cifuentes Alba" userId="e8b26861-67ca-4d98-98de-54ccc2dc1596" providerId="ADAL" clId="{BEB65B91-9A99-42BB-949E-32D0E0D9B556}" dt="2026-06-10T22:03:33.658" v="538" actId="13822"/>
          <ac:spMkLst>
            <pc:docMk/>
            <pc:sldMk cId="4196752280" sldId="441"/>
            <ac:spMk id="83" creationId="{3CDF87A9-6601-CE5A-7FC0-47B01C667E75}"/>
          </ac:spMkLst>
        </pc:spChg>
        <pc:spChg chg="del mod">
          <ac:chgData name="Laura Ximena Cifuentes Alba" userId="e8b26861-67ca-4d98-98de-54ccc2dc1596" providerId="ADAL" clId="{BEB65B91-9A99-42BB-949E-32D0E0D9B556}" dt="2026-06-10T21:57:40.238" v="504" actId="478"/>
          <ac:spMkLst>
            <pc:docMk/>
            <pc:sldMk cId="4196752280" sldId="441"/>
            <ac:spMk id="84" creationId="{D269048B-6E8C-44FE-0D5E-399C41BAA980}"/>
          </ac:spMkLst>
        </pc:spChg>
        <pc:spChg chg="mod">
          <ac:chgData name="Laura Ximena Cifuentes Alba" userId="e8b26861-67ca-4d98-98de-54ccc2dc1596" providerId="ADAL" clId="{BEB65B91-9A99-42BB-949E-32D0E0D9B556}" dt="2026-06-11T18:19:27.321" v="1109" actId="13822"/>
          <ac:spMkLst>
            <pc:docMk/>
            <pc:sldMk cId="4196752280" sldId="441"/>
            <ac:spMk id="85" creationId="{B02851D5-9144-8730-FF6D-C9DB1283F08E}"/>
          </ac:spMkLst>
        </pc:spChg>
        <pc:spChg chg="mod">
          <ac:chgData name="Laura Ximena Cifuentes Alba" userId="e8b26861-67ca-4d98-98de-54ccc2dc1596" providerId="ADAL" clId="{BEB65B91-9A99-42BB-949E-32D0E0D9B556}" dt="2026-06-10T21:50:20.192" v="500" actId="13822"/>
          <ac:spMkLst>
            <pc:docMk/>
            <pc:sldMk cId="4196752280" sldId="441"/>
            <ac:spMk id="86" creationId="{5F89253A-9C4E-EF07-492A-550454F05B44}"/>
          </ac:spMkLst>
        </pc:spChg>
        <pc:spChg chg="mod">
          <ac:chgData name="Laura Ximena Cifuentes Alba" userId="e8b26861-67ca-4d98-98de-54ccc2dc1596" providerId="ADAL" clId="{BEB65B91-9A99-42BB-949E-32D0E0D9B556}" dt="2026-06-10T21:58:28.352" v="511" actId="13822"/>
          <ac:spMkLst>
            <pc:docMk/>
            <pc:sldMk cId="4196752280" sldId="441"/>
            <ac:spMk id="87" creationId="{1E8447C7-7B9B-126B-23D8-6EC631CC5F78}"/>
          </ac:spMkLst>
        </pc:spChg>
        <pc:spChg chg="mod">
          <ac:chgData name="Laura Ximena Cifuentes Alba" userId="e8b26861-67ca-4d98-98de-54ccc2dc1596" providerId="ADAL" clId="{BEB65B91-9A99-42BB-949E-32D0E0D9B556}" dt="2026-06-10T21:58:19.743" v="509" actId="13822"/>
          <ac:spMkLst>
            <pc:docMk/>
            <pc:sldMk cId="4196752280" sldId="441"/>
            <ac:spMk id="88" creationId="{AF87718A-DCAB-AF43-34F0-E085424B2DC7}"/>
          </ac:spMkLst>
        </pc:spChg>
        <pc:spChg chg="mod">
          <ac:chgData name="Laura Ximena Cifuentes Alba" userId="e8b26861-67ca-4d98-98de-54ccc2dc1596" providerId="ADAL" clId="{BEB65B91-9A99-42BB-949E-32D0E0D9B556}" dt="2026-06-10T21:59:32.356" v="516" actId="13822"/>
          <ac:spMkLst>
            <pc:docMk/>
            <pc:sldMk cId="4196752280" sldId="441"/>
            <ac:spMk id="89" creationId="{12D8EAF4-414C-31EB-B15B-1225E0F780D3}"/>
          </ac:spMkLst>
        </pc:spChg>
        <pc:spChg chg="mod">
          <ac:chgData name="Laura Ximena Cifuentes Alba" userId="e8b26861-67ca-4d98-98de-54ccc2dc1596" providerId="ADAL" clId="{BEB65B91-9A99-42BB-949E-32D0E0D9B556}" dt="2026-06-11T16:50:31.576" v="870" actId="207"/>
          <ac:spMkLst>
            <pc:docMk/>
            <pc:sldMk cId="4196752280" sldId="441"/>
            <ac:spMk id="90" creationId="{3ADC236B-CAE3-7771-9992-3B5A44D4ABC8}"/>
          </ac:spMkLst>
        </pc:spChg>
        <pc:spChg chg="mod">
          <ac:chgData name="Laura Ximena Cifuentes Alba" userId="e8b26861-67ca-4d98-98de-54ccc2dc1596" providerId="ADAL" clId="{BEB65B91-9A99-42BB-949E-32D0E0D9B556}" dt="2026-06-10T21:57:47.577" v="505" actId="13822"/>
          <ac:spMkLst>
            <pc:docMk/>
            <pc:sldMk cId="4196752280" sldId="441"/>
            <ac:spMk id="91" creationId="{5229C0DE-4690-5A61-F44F-20F71498DF64}"/>
          </ac:spMkLst>
        </pc:spChg>
        <pc:spChg chg="mod">
          <ac:chgData name="Laura Ximena Cifuentes Alba" userId="e8b26861-67ca-4d98-98de-54ccc2dc1596" providerId="ADAL" clId="{BEB65B91-9A99-42BB-949E-32D0E0D9B556}" dt="2026-06-10T21:57:32.987" v="503" actId="13822"/>
          <ac:spMkLst>
            <pc:docMk/>
            <pc:sldMk cId="4196752280" sldId="441"/>
            <ac:spMk id="92" creationId="{76407B11-19E8-1159-4200-6E8698B967DF}"/>
          </ac:spMkLst>
        </pc:spChg>
        <pc:spChg chg="mod">
          <ac:chgData name="Laura Ximena Cifuentes Alba" userId="e8b26861-67ca-4d98-98de-54ccc2dc1596" providerId="ADAL" clId="{BEB65B91-9A99-42BB-949E-32D0E0D9B556}" dt="2026-06-10T22:00:04.319" v="518" actId="13822"/>
          <ac:spMkLst>
            <pc:docMk/>
            <pc:sldMk cId="4196752280" sldId="441"/>
            <ac:spMk id="93" creationId="{69DC50C1-B4BF-8C1E-E4A0-C2130160E7B2}"/>
          </ac:spMkLst>
        </pc:spChg>
        <pc:spChg chg="mod">
          <ac:chgData name="Laura Ximena Cifuentes Alba" userId="e8b26861-67ca-4d98-98de-54ccc2dc1596" providerId="ADAL" clId="{BEB65B91-9A99-42BB-949E-32D0E0D9B556}" dt="2026-06-10T21:58:39.198" v="512" actId="13822"/>
          <ac:spMkLst>
            <pc:docMk/>
            <pc:sldMk cId="4196752280" sldId="441"/>
            <ac:spMk id="94" creationId="{0687FACA-9AFC-2EF4-262E-04F12B176C9E}"/>
          </ac:spMkLst>
        </pc:spChg>
        <pc:spChg chg="mod">
          <ac:chgData name="Laura Ximena Cifuentes Alba" userId="e8b26861-67ca-4d98-98de-54ccc2dc1596" providerId="ADAL" clId="{BEB65B91-9A99-42BB-949E-32D0E0D9B556}" dt="2026-06-10T21:59:11.470" v="514" actId="13822"/>
          <ac:spMkLst>
            <pc:docMk/>
            <pc:sldMk cId="4196752280" sldId="441"/>
            <ac:spMk id="95" creationId="{D6F11412-9268-44B1-56A5-7CD98117C939}"/>
          </ac:spMkLst>
        </pc:spChg>
        <pc:spChg chg="mod">
          <ac:chgData name="Laura Ximena Cifuentes Alba" userId="e8b26861-67ca-4d98-98de-54ccc2dc1596" providerId="ADAL" clId="{BEB65B91-9A99-42BB-949E-32D0E0D9B556}" dt="2026-06-10T22:03:40.929" v="539" actId="13822"/>
          <ac:spMkLst>
            <pc:docMk/>
            <pc:sldMk cId="4196752280" sldId="441"/>
            <ac:spMk id="96" creationId="{8DE6D04D-5E07-DCFF-C606-764B841196A3}"/>
          </ac:spMkLst>
        </pc:spChg>
        <pc:spChg chg="mod">
          <ac:chgData name="Laura Ximena Cifuentes Alba" userId="e8b26861-67ca-4d98-98de-54ccc2dc1596" providerId="ADAL" clId="{BEB65B91-9A99-42BB-949E-32D0E0D9B556}" dt="2026-06-11T16:50:50.265" v="873" actId="207"/>
          <ac:spMkLst>
            <pc:docMk/>
            <pc:sldMk cId="4196752280" sldId="441"/>
            <ac:spMk id="98" creationId="{993CA5CD-CF73-8110-F412-29C5ADA63A65}"/>
          </ac:spMkLst>
        </pc:spChg>
        <pc:spChg chg="mod">
          <ac:chgData name="Laura Ximena Cifuentes Alba" userId="e8b26861-67ca-4d98-98de-54ccc2dc1596" providerId="ADAL" clId="{BEB65B91-9A99-42BB-949E-32D0E0D9B556}" dt="2026-06-11T16:46:09.282" v="851" actId="207"/>
          <ac:spMkLst>
            <pc:docMk/>
            <pc:sldMk cId="4196752280" sldId="441"/>
            <ac:spMk id="99" creationId="{2539086A-5ED5-DB37-75B6-A9358C41645D}"/>
          </ac:spMkLst>
        </pc:spChg>
        <pc:spChg chg="mod">
          <ac:chgData name="Laura Ximena Cifuentes Alba" userId="e8b26861-67ca-4d98-98de-54ccc2dc1596" providerId="ADAL" clId="{BEB65B91-9A99-42BB-949E-32D0E0D9B556}" dt="2026-06-11T18:07:03.986" v="1093" actId="207"/>
          <ac:spMkLst>
            <pc:docMk/>
            <pc:sldMk cId="4196752280" sldId="441"/>
            <ac:spMk id="100" creationId="{9D6517AB-F05F-44B8-82CD-4C2088862BE1}"/>
          </ac:spMkLst>
        </pc:spChg>
        <pc:spChg chg="mod">
          <ac:chgData name="Laura Ximena Cifuentes Alba" userId="e8b26861-67ca-4d98-98de-54ccc2dc1596" providerId="ADAL" clId="{BEB65B91-9A99-42BB-949E-32D0E0D9B556}" dt="2026-06-11T18:06:12.124" v="1086" actId="207"/>
          <ac:spMkLst>
            <pc:docMk/>
            <pc:sldMk cId="4196752280" sldId="441"/>
            <ac:spMk id="101" creationId="{EFBF7A68-7B04-D14B-12F9-3D93FB91356B}"/>
          </ac:spMkLst>
        </pc:spChg>
        <pc:spChg chg="mod">
          <ac:chgData name="Laura Ximena Cifuentes Alba" userId="e8b26861-67ca-4d98-98de-54ccc2dc1596" providerId="ADAL" clId="{BEB65B91-9A99-42BB-949E-32D0E0D9B556}" dt="2026-06-11T18:06:19.472" v="1088" actId="207"/>
          <ac:spMkLst>
            <pc:docMk/>
            <pc:sldMk cId="4196752280" sldId="441"/>
            <ac:spMk id="102" creationId="{D0CC0BE5-7CDF-BE04-397A-9A3DE07DEE8F}"/>
          </ac:spMkLst>
        </pc:spChg>
        <pc:spChg chg="mod">
          <ac:chgData name="Laura Ximena Cifuentes Alba" userId="e8b26861-67ca-4d98-98de-54ccc2dc1596" providerId="ADAL" clId="{BEB65B91-9A99-42BB-949E-32D0E0D9B556}" dt="2026-06-11T18:10:41.461" v="1108" actId="207"/>
          <ac:spMkLst>
            <pc:docMk/>
            <pc:sldMk cId="4196752280" sldId="441"/>
            <ac:spMk id="103" creationId="{70657007-0D92-60E7-42F2-206C8A7D3F08}"/>
          </ac:spMkLst>
        </pc:spChg>
        <pc:spChg chg="mod">
          <ac:chgData name="Laura Ximena Cifuentes Alba" userId="e8b26861-67ca-4d98-98de-54ccc2dc1596" providerId="ADAL" clId="{BEB65B91-9A99-42BB-949E-32D0E0D9B556}" dt="2026-06-10T22:09:34.624" v="571" actId="13822"/>
          <ac:spMkLst>
            <pc:docMk/>
            <pc:sldMk cId="4196752280" sldId="441"/>
            <ac:spMk id="104" creationId="{F40DB2CD-348D-6C42-375E-7E78F69DB54C}"/>
          </ac:spMkLst>
        </pc:spChg>
        <pc:spChg chg="mod">
          <ac:chgData name="Laura Ximena Cifuentes Alba" userId="e8b26861-67ca-4d98-98de-54ccc2dc1596" providerId="ADAL" clId="{BEB65B91-9A99-42BB-949E-32D0E0D9B556}" dt="2026-06-11T16:50:41.372" v="872" actId="207"/>
          <ac:spMkLst>
            <pc:docMk/>
            <pc:sldMk cId="4196752280" sldId="441"/>
            <ac:spMk id="105" creationId="{5C3284E4-CA3A-7204-4A05-E66CA22D125D}"/>
          </ac:spMkLst>
        </pc:spChg>
        <pc:spChg chg="mod">
          <ac:chgData name="Laura Ximena Cifuentes Alba" userId="e8b26861-67ca-4d98-98de-54ccc2dc1596" providerId="ADAL" clId="{BEB65B91-9A99-42BB-949E-32D0E0D9B556}" dt="2026-06-11T18:19:40.061" v="1111" actId="207"/>
          <ac:spMkLst>
            <pc:docMk/>
            <pc:sldMk cId="4196752280" sldId="441"/>
            <ac:spMk id="106" creationId="{0CB762CD-C594-8CE5-BC47-B6AE27057E20}"/>
          </ac:spMkLst>
        </pc:spChg>
        <pc:spChg chg="del">
          <ac:chgData name="Laura Ximena Cifuentes Alba" userId="e8b26861-67ca-4d98-98de-54ccc2dc1596" providerId="ADAL" clId="{BEB65B91-9A99-42BB-949E-32D0E0D9B556}" dt="2026-06-10T21:59:21.812" v="515" actId="478"/>
          <ac:spMkLst>
            <pc:docMk/>
            <pc:sldMk cId="4196752280" sldId="441"/>
            <ac:spMk id="107" creationId="{04BF2C5A-A062-9A54-7E9F-F93E91A87E5A}"/>
          </ac:spMkLst>
        </pc:spChg>
        <pc:spChg chg="mod">
          <ac:chgData name="Laura Ximena Cifuentes Alba" userId="e8b26861-67ca-4d98-98de-54ccc2dc1596" providerId="ADAL" clId="{BEB65B91-9A99-42BB-949E-32D0E0D9B556}" dt="2026-06-10T22:00:56.799" v="520" actId="13822"/>
          <ac:spMkLst>
            <pc:docMk/>
            <pc:sldMk cId="4196752280" sldId="441"/>
            <ac:spMk id="109" creationId="{31367BFD-71D2-BB20-54BE-AEB555456B6C}"/>
          </ac:spMkLst>
        </pc:spChg>
        <pc:spChg chg="mod">
          <ac:chgData name="Laura Ximena Cifuentes Alba" userId="e8b26861-67ca-4d98-98de-54ccc2dc1596" providerId="ADAL" clId="{BEB65B91-9A99-42BB-949E-32D0E0D9B556}" dt="2026-06-11T16:40:48.391" v="837" actId="207"/>
          <ac:spMkLst>
            <pc:docMk/>
            <pc:sldMk cId="4196752280" sldId="441"/>
            <ac:spMk id="112" creationId="{1797B268-459D-2BF1-F1BC-7C99051D090E}"/>
          </ac:spMkLst>
        </pc:spChg>
        <pc:spChg chg="mod">
          <ac:chgData name="Laura Ximena Cifuentes Alba" userId="e8b26861-67ca-4d98-98de-54ccc2dc1596" providerId="ADAL" clId="{BEB65B91-9A99-42BB-949E-32D0E0D9B556}" dt="2026-06-10T22:02:17.927" v="531" actId="13822"/>
          <ac:spMkLst>
            <pc:docMk/>
            <pc:sldMk cId="4196752280" sldId="441"/>
            <ac:spMk id="113" creationId="{08D70FD7-A71B-ADF6-681C-5AFCA8AFD204}"/>
          </ac:spMkLst>
        </pc:spChg>
        <pc:spChg chg="mod">
          <ac:chgData name="Laura Ximena Cifuentes Alba" userId="e8b26861-67ca-4d98-98de-54ccc2dc1596" providerId="ADAL" clId="{BEB65B91-9A99-42BB-949E-32D0E0D9B556}" dt="2026-06-10T22:02:13.271" v="530" actId="13822"/>
          <ac:spMkLst>
            <pc:docMk/>
            <pc:sldMk cId="4196752280" sldId="441"/>
            <ac:spMk id="115" creationId="{7E66CEAB-E314-CF7E-3FD5-DEF527DF1C7A}"/>
          </ac:spMkLst>
        </pc:spChg>
        <pc:spChg chg="mod">
          <ac:chgData name="Laura Ximena Cifuentes Alba" userId="e8b26861-67ca-4d98-98de-54ccc2dc1596" providerId="ADAL" clId="{BEB65B91-9A99-42BB-949E-32D0E0D9B556}" dt="2026-06-10T22:04:43.188" v="551" actId="13822"/>
          <ac:spMkLst>
            <pc:docMk/>
            <pc:sldMk cId="4196752280" sldId="441"/>
            <ac:spMk id="116" creationId="{C5F77C6E-BEFC-6FFB-882E-1EC8649662E0}"/>
          </ac:spMkLst>
        </pc:spChg>
        <pc:spChg chg="mod">
          <ac:chgData name="Laura Ximena Cifuentes Alba" userId="e8b26861-67ca-4d98-98de-54ccc2dc1596" providerId="ADAL" clId="{BEB65B91-9A99-42BB-949E-32D0E0D9B556}" dt="2026-06-10T22:01:27.253" v="523" actId="13822"/>
          <ac:spMkLst>
            <pc:docMk/>
            <pc:sldMk cId="4196752280" sldId="441"/>
            <ac:spMk id="117" creationId="{5A35144C-3960-7A4C-5ACC-A0AAA7600AAA}"/>
          </ac:spMkLst>
        </pc:spChg>
        <pc:spChg chg="mod">
          <ac:chgData name="Laura Ximena Cifuentes Alba" userId="e8b26861-67ca-4d98-98de-54ccc2dc1596" providerId="ADAL" clId="{BEB65B91-9A99-42BB-949E-32D0E0D9B556}" dt="2026-06-10T22:02:35.317" v="533" actId="13822"/>
          <ac:spMkLst>
            <pc:docMk/>
            <pc:sldMk cId="4196752280" sldId="441"/>
            <ac:spMk id="118" creationId="{1938E9AB-1548-B58F-0E6E-967FC5CE07BA}"/>
          </ac:spMkLst>
        </pc:spChg>
        <pc:spChg chg="mod">
          <ac:chgData name="Laura Ximena Cifuentes Alba" userId="e8b26861-67ca-4d98-98de-54ccc2dc1596" providerId="ADAL" clId="{BEB65B91-9A99-42BB-949E-32D0E0D9B556}" dt="2026-06-10T22:02:39.807" v="534" actId="13822"/>
          <ac:spMkLst>
            <pc:docMk/>
            <pc:sldMk cId="4196752280" sldId="441"/>
            <ac:spMk id="119" creationId="{8A7A1A39-A773-2A4A-3F31-BAACD7747278}"/>
          </ac:spMkLst>
        </pc:spChg>
        <pc:spChg chg="mod">
          <ac:chgData name="Laura Ximena Cifuentes Alba" userId="e8b26861-67ca-4d98-98de-54ccc2dc1596" providerId="ADAL" clId="{BEB65B91-9A99-42BB-949E-32D0E0D9B556}" dt="2026-06-10T22:02:56.169" v="537" actId="13822"/>
          <ac:spMkLst>
            <pc:docMk/>
            <pc:sldMk cId="4196752280" sldId="441"/>
            <ac:spMk id="120" creationId="{5456C1AB-37BD-AC49-C58C-0D5472FE45A9}"/>
          </ac:spMkLst>
        </pc:spChg>
        <pc:spChg chg="mod">
          <ac:chgData name="Laura Ximena Cifuentes Alba" userId="e8b26861-67ca-4d98-98de-54ccc2dc1596" providerId="ADAL" clId="{BEB65B91-9A99-42BB-949E-32D0E0D9B556}" dt="2026-06-10T22:01:43.334" v="526" actId="13822"/>
          <ac:spMkLst>
            <pc:docMk/>
            <pc:sldMk cId="4196752280" sldId="441"/>
            <ac:spMk id="122" creationId="{4A6C7CA0-3C8E-FF5C-A313-19BF1FD67A86}"/>
          </ac:spMkLst>
        </pc:spChg>
        <pc:spChg chg="mod">
          <ac:chgData name="Laura Ximena Cifuentes Alba" userId="e8b26861-67ca-4d98-98de-54ccc2dc1596" providerId="ADAL" clId="{BEB65B91-9A99-42BB-949E-32D0E0D9B556}" dt="2026-06-10T22:01:52.185" v="527" actId="13822"/>
          <ac:spMkLst>
            <pc:docMk/>
            <pc:sldMk cId="4196752280" sldId="441"/>
            <ac:spMk id="123" creationId="{82B6261D-409A-60D2-7DCA-A36B7B715C97}"/>
          </ac:spMkLst>
        </pc:spChg>
        <pc:spChg chg="mod">
          <ac:chgData name="Laura Ximena Cifuentes Alba" userId="e8b26861-67ca-4d98-98de-54ccc2dc1596" providerId="ADAL" clId="{BEB65B91-9A99-42BB-949E-32D0E0D9B556}" dt="2026-06-10T22:04:30.404" v="550" actId="13822"/>
          <ac:spMkLst>
            <pc:docMk/>
            <pc:sldMk cId="4196752280" sldId="441"/>
            <ac:spMk id="124" creationId="{1DA55AA6-399A-E520-13E4-3E0CAF6FF394}"/>
          </ac:spMkLst>
        </pc:spChg>
        <pc:spChg chg="mod">
          <ac:chgData name="Laura Ximena Cifuentes Alba" userId="e8b26861-67ca-4d98-98de-54ccc2dc1596" providerId="ADAL" clId="{BEB65B91-9A99-42BB-949E-32D0E0D9B556}" dt="2026-06-10T22:02:48.497" v="536" actId="13822"/>
          <ac:spMkLst>
            <pc:docMk/>
            <pc:sldMk cId="4196752280" sldId="441"/>
            <ac:spMk id="125" creationId="{BADC0B99-62F6-9A7A-7B64-2B1E565F6762}"/>
          </ac:spMkLst>
        </pc:spChg>
        <pc:spChg chg="mod">
          <ac:chgData name="Laura Ximena Cifuentes Alba" userId="e8b26861-67ca-4d98-98de-54ccc2dc1596" providerId="ADAL" clId="{BEB65B91-9A99-42BB-949E-32D0E0D9B556}" dt="2026-06-10T22:02:44.755" v="535" actId="13822"/>
          <ac:spMkLst>
            <pc:docMk/>
            <pc:sldMk cId="4196752280" sldId="441"/>
            <ac:spMk id="126" creationId="{235B69AF-64A6-7B77-0390-BB3E0ACF1DF5}"/>
          </ac:spMkLst>
        </pc:spChg>
        <pc:spChg chg="mod">
          <ac:chgData name="Laura Ximena Cifuentes Alba" userId="e8b26861-67ca-4d98-98de-54ccc2dc1596" providerId="ADAL" clId="{BEB65B91-9A99-42BB-949E-32D0E0D9B556}" dt="2026-06-11T18:09:57.764" v="1100" actId="207"/>
          <ac:spMkLst>
            <pc:docMk/>
            <pc:sldMk cId="4196752280" sldId="441"/>
            <ac:spMk id="129" creationId="{9D8BBB5D-168E-0FFF-7512-E115D0F6585A}"/>
          </ac:spMkLst>
        </pc:spChg>
        <pc:spChg chg="mod">
          <ac:chgData name="Laura Ximena Cifuentes Alba" userId="e8b26861-67ca-4d98-98de-54ccc2dc1596" providerId="ADAL" clId="{BEB65B91-9A99-42BB-949E-32D0E0D9B556}" dt="2026-06-11T16:41:02.567" v="838" actId="207"/>
          <ac:spMkLst>
            <pc:docMk/>
            <pc:sldMk cId="4196752280" sldId="441"/>
            <ac:spMk id="130" creationId="{837A7492-BEE4-302A-4CE6-19056F26C0CE}"/>
          </ac:spMkLst>
        </pc:spChg>
        <pc:spChg chg="mod">
          <ac:chgData name="Laura Ximena Cifuentes Alba" userId="e8b26861-67ca-4d98-98de-54ccc2dc1596" providerId="ADAL" clId="{BEB65B91-9A99-42BB-949E-32D0E0D9B556}" dt="2026-06-11T18:10:19.062" v="1104" actId="207"/>
          <ac:spMkLst>
            <pc:docMk/>
            <pc:sldMk cId="4196752280" sldId="441"/>
            <ac:spMk id="131" creationId="{8C2EDE84-C8BE-6707-CAD6-B41A3CEF7742}"/>
          </ac:spMkLst>
        </pc:spChg>
        <pc:spChg chg="mod">
          <ac:chgData name="Laura Ximena Cifuentes Alba" userId="e8b26861-67ca-4d98-98de-54ccc2dc1596" providerId="ADAL" clId="{BEB65B91-9A99-42BB-949E-32D0E0D9B556}" dt="2026-06-11T18:10:31.975" v="1106" actId="207"/>
          <ac:spMkLst>
            <pc:docMk/>
            <pc:sldMk cId="4196752280" sldId="441"/>
            <ac:spMk id="132" creationId="{D1A0EED1-8CA8-C916-86D6-D8850CB1F3B3}"/>
          </ac:spMkLst>
        </pc:spChg>
        <pc:spChg chg="mod">
          <ac:chgData name="Laura Ximena Cifuentes Alba" userId="e8b26861-67ca-4d98-98de-54ccc2dc1596" providerId="ADAL" clId="{BEB65B91-9A99-42BB-949E-32D0E0D9B556}" dt="2026-06-11T16:40:39.833" v="836" actId="207"/>
          <ac:spMkLst>
            <pc:docMk/>
            <pc:sldMk cId="4196752280" sldId="441"/>
            <ac:spMk id="133" creationId="{DFA45440-5F3F-2210-B718-31CB46220456}"/>
          </ac:spMkLst>
        </pc:spChg>
        <pc:spChg chg="mod">
          <ac:chgData name="Laura Ximena Cifuentes Alba" userId="e8b26861-67ca-4d98-98de-54ccc2dc1596" providerId="ADAL" clId="{BEB65B91-9A99-42BB-949E-32D0E0D9B556}" dt="2026-06-11T18:08:47.459" v="1096" actId="207"/>
          <ac:spMkLst>
            <pc:docMk/>
            <pc:sldMk cId="4196752280" sldId="441"/>
            <ac:spMk id="134" creationId="{0D0CBB11-78AD-D222-919A-FD0F2961F825}"/>
          </ac:spMkLst>
        </pc:spChg>
        <pc:spChg chg="mod">
          <ac:chgData name="Laura Ximena Cifuentes Alba" userId="e8b26861-67ca-4d98-98de-54ccc2dc1596" providerId="ADAL" clId="{BEB65B91-9A99-42BB-949E-32D0E0D9B556}" dt="2026-06-11T18:09:02.389" v="1098" actId="207"/>
          <ac:spMkLst>
            <pc:docMk/>
            <pc:sldMk cId="4196752280" sldId="441"/>
            <ac:spMk id="135" creationId="{D5A73767-719F-1E21-240E-2079F553C8A9}"/>
          </ac:spMkLst>
        </pc:spChg>
        <pc:spChg chg="mod">
          <ac:chgData name="Laura Ximena Cifuentes Alba" userId="e8b26861-67ca-4d98-98de-54ccc2dc1596" providerId="ADAL" clId="{BEB65B91-9A99-42BB-949E-32D0E0D9B556}" dt="2026-06-11T16:45:34.506" v="847" actId="207"/>
          <ac:spMkLst>
            <pc:docMk/>
            <pc:sldMk cId="4196752280" sldId="441"/>
            <ac:spMk id="136" creationId="{E0FC904F-3861-F308-7254-0595112E48A2}"/>
          </ac:spMkLst>
        </pc:spChg>
        <pc:spChg chg="mod">
          <ac:chgData name="Laura Ximena Cifuentes Alba" userId="e8b26861-67ca-4d98-98de-54ccc2dc1596" providerId="ADAL" clId="{BEB65B91-9A99-42BB-949E-32D0E0D9B556}" dt="2026-06-11T16:45:24.080" v="846" actId="207"/>
          <ac:spMkLst>
            <pc:docMk/>
            <pc:sldMk cId="4196752280" sldId="441"/>
            <ac:spMk id="137" creationId="{DBE455A5-4920-4CB8-5ADD-861B08F1D595}"/>
          </ac:spMkLst>
        </pc:spChg>
        <pc:spChg chg="del">
          <ac:chgData name="Laura Ximena Cifuentes Alba" userId="e8b26861-67ca-4d98-98de-54ccc2dc1596" providerId="ADAL" clId="{BEB65B91-9A99-42BB-949E-32D0E0D9B556}" dt="2026-06-10T22:04:18.268" v="549" actId="478"/>
          <ac:spMkLst>
            <pc:docMk/>
            <pc:sldMk cId="4196752280" sldId="441"/>
            <ac:spMk id="138" creationId="{966DFF57-632A-7D31-8ADB-91F87B7C5841}"/>
          </ac:spMkLst>
        </pc:spChg>
        <pc:spChg chg="mod">
          <ac:chgData name="Laura Ximena Cifuentes Alba" userId="e8b26861-67ca-4d98-98de-54ccc2dc1596" providerId="ADAL" clId="{BEB65B91-9A99-42BB-949E-32D0E0D9B556}" dt="2026-06-11T18:10:10.174" v="1102" actId="207"/>
          <ac:spMkLst>
            <pc:docMk/>
            <pc:sldMk cId="4196752280" sldId="441"/>
            <ac:spMk id="139" creationId="{5F5C0E8C-670F-8028-AC61-2092EC7428FC}"/>
          </ac:spMkLst>
        </pc:spChg>
        <pc:spChg chg="mod">
          <ac:chgData name="Laura Ximena Cifuentes Alba" userId="e8b26861-67ca-4d98-98de-54ccc2dc1596" providerId="ADAL" clId="{BEB65B91-9A99-42BB-949E-32D0E0D9B556}" dt="2026-06-11T16:50:56.458" v="883" actId="1037"/>
          <ac:spMkLst>
            <pc:docMk/>
            <pc:sldMk cId="4196752280" sldId="441"/>
            <ac:spMk id="141" creationId="{5932F8F8-653A-E485-BF7C-AD269DA6A98C}"/>
          </ac:spMkLst>
        </pc:spChg>
        <pc:spChg chg="mod">
          <ac:chgData name="Laura Ximena Cifuentes Alba" userId="e8b26861-67ca-4d98-98de-54ccc2dc1596" providerId="ADAL" clId="{BEB65B91-9A99-42BB-949E-32D0E0D9B556}" dt="2026-06-10T21:49:36.970" v="493" actId="1076"/>
          <ac:spMkLst>
            <pc:docMk/>
            <pc:sldMk cId="4196752280" sldId="441"/>
            <ac:spMk id="142" creationId="{9BB93334-194F-B37B-3760-ECE71AD02FF6}"/>
          </ac:spMkLst>
        </pc:spChg>
        <pc:spChg chg="mod">
          <ac:chgData name="Laura Ximena Cifuentes Alba" userId="e8b26861-67ca-4d98-98de-54ccc2dc1596" providerId="ADAL" clId="{BEB65B91-9A99-42BB-949E-32D0E0D9B556}" dt="2026-06-11T16:00:50.629" v="621" actId="1038"/>
          <ac:spMkLst>
            <pc:docMk/>
            <pc:sldMk cId="4196752280" sldId="441"/>
            <ac:spMk id="143" creationId="{AA750ECA-4915-9184-5AD4-740CC3ABFA36}"/>
          </ac:spMkLst>
        </pc:spChg>
        <pc:spChg chg="mod">
          <ac:chgData name="Laura Ximena Cifuentes Alba" userId="e8b26861-67ca-4d98-98de-54ccc2dc1596" providerId="ADAL" clId="{BEB65B91-9A99-42BB-949E-32D0E0D9B556}" dt="2026-06-11T18:06:27.296" v="1091" actId="207"/>
          <ac:spMkLst>
            <pc:docMk/>
            <pc:sldMk cId="4196752280" sldId="441"/>
            <ac:spMk id="145" creationId="{0D80A080-227A-4291-0632-893E47A3E389}"/>
          </ac:spMkLst>
        </pc:spChg>
        <pc:spChg chg="mod">
          <ac:chgData name="Laura Ximena Cifuentes Alba" userId="e8b26861-67ca-4d98-98de-54ccc2dc1596" providerId="ADAL" clId="{BEB65B91-9A99-42BB-949E-32D0E0D9B556}" dt="2026-06-11T16:41:56.078" v="844" actId="1038"/>
          <ac:spMkLst>
            <pc:docMk/>
            <pc:sldMk cId="4196752280" sldId="441"/>
            <ac:spMk id="147" creationId="{73A4BE44-678D-7F87-2CB7-EAC87685A43B}"/>
          </ac:spMkLst>
        </pc:spChg>
        <pc:grpChg chg="mod">
          <ac:chgData name="Laura Ximena Cifuentes Alba" userId="e8b26861-67ca-4d98-98de-54ccc2dc1596" providerId="ADAL" clId="{BEB65B91-9A99-42BB-949E-32D0E0D9B556}" dt="2026-06-11T16:00:38.604" v="587" actId="1076"/>
          <ac:grpSpMkLst>
            <pc:docMk/>
            <pc:sldMk cId="4196752280" sldId="441"/>
            <ac:grpSpMk id="108" creationId="{DBE3D72B-91B1-203A-3457-4785D580BC22}"/>
          </ac:grpSpMkLst>
        </pc:grpChg>
      </pc:sldChg>
      <pc:sldChg chg="modSp mod">
        <pc:chgData name="Laura Ximena Cifuentes Alba" userId="e8b26861-67ca-4d98-98de-54ccc2dc1596" providerId="ADAL" clId="{BEB65B91-9A99-42BB-949E-32D0E0D9B556}" dt="2026-06-11T18:03:32.652" v="1079" actId="1038"/>
        <pc:sldMkLst>
          <pc:docMk/>
          <pc:sldMk cId="3694993652" sldId="473"/>
        </pc:sldMkLst>
        <pc:spChg chg="mod">
          <ac:chgData name="Laura Ximena Cifuentes Alba" userId="e8b26861-67ca-4d98-98de-54ccc2dc1596" providerId="ADAL" clId="{BEB65B91-9A99-42BB-949E-32D0E0D9B556}" dt="2026-06-11T16:08:23.260" v="640" actId="13822"/>
          <ac:spMkLst>
            <pc:docMk/>
            <pc:sldMk cId="3694993652" sldId="473"/>
            <ac:spMk id="460" creationId="{6E99730F-4D81-86D2-CDED-4AEDA5C57AA3}"/>
          </ac:spMkLst>
        </pc:spChg>
        <pc:spChg chg="mod">
          <ac:chgData name="Laura Ximena Cifuentes Alba" userId="e8b26861-67ca-4d98-98de-54ccc2dc1596" providerId="ADAL" clId="{BEB65B91-9A99-42BB-949E-32D0E0D9B556}" dt="2026-06-11T16:19:17.807" v="686" actId="207"/>
          <ac:spMkLst>
            <pc:docMk/>
            <pc:sldMk cId="3694993652" sldId="473"/>
            <ac:spMk id="463" creationId="{0595A159-D2E4-7043-45B9-992357C8AFF9}"/>
          </ac:spMkLst>
        </pc:spChg>
        <pc:spChg chg="mod">
          <ac:chgData name="Laura Ximena Cifuentes Alba" userId="e8b26861-67ca-4d98-98de-54ccc2dc1596" providerId="ADAL" clId="{BEB65B91-9A99-42BB-949E-32D0E0D9B556}" dt="2026-06-11T16:19:13.825" v="685" actId="207"/>
          <ac:spMkLst>
            <pc:docMk/>
            <pc:sldMk cId="3694993652" sldId="473"/>
            <ac:spMk id="464" creationId="{D5FCFAF3-ECD6-DE3D-9FAD-B03AA1B4E57E}"/>
          </ac:spMkLst>
        </pc:spChg>
        <pc:spChg chg="mod">
          <ac:chgData name="Laura Ximena Cifuentes Alba" userId="e8b26861-67ca-4d98-98de-54ccc2dc1596" providerId="ADAL" clId="{BEB65B91-9A99-42BB-949E-32D0E0D9B556}" dt="2026-06-11T16:19:38.023" v="691" actId="207"/>
          <ac:spMkLst>
            <pc:docMk/>
            <pc:sldMk cId="3694993652" sldId="473"/>
            <ac:spMk id="465" creationId="{2D752320-E845-8B0C-5B13-9E4E14D26E2F}"/>
          </ac:spMkLst>
        </pc:spChg>
        <pc:spChg chg="mod">
          <ac:chgData name="Laura Ximena Cifuentes Alba" userId="e8b26861-67ca-4d98-98de-54ccc2dc1596" providerId="ADAL" clId="{BEB65B91-9A99-42BB-949E-32D0E0D9B556}" dt="2026-06-11T16:18:57.926" v="683" actId="207"/>
          <ac:spMkLst>
            <pc:docMk/>
            <pc:sldMk cId="3694993652" sldId="473"/>
            <ac:spMk id="466" creationId="{D36CBF15-E9E1-77EC-43B6-9C574CC1E912}"/>
          </ac:spMkLst>
        </pc:spChg>
        <pc:spChg chg="mod">
          <ac:chgData name="Laura Ximena Cifuentes Alba" userId="e8b26861-67ca-4d98-98de-54ccc2dc1596" providerId="ADAL" clId="{BEB65B91-9A99-42BB-949E-32D0E0D9B556}" dt="2026-06-11T16:20:45.240" v="701" actId="207"/>
          <ac:spMkLst>
            <pc:docMk/>
            <pc:sldMk cId="3694993652" sldId="473"/>
            <ac:spMk id="467" creationId="{19508519-3DBC-A12C-6168-A4B694CDF28A}"/>
          </ac:spMkLst>
        </pc:spChg>
        <pc:spChg chg="mod">
          <ac:chgData name="Laura Ximena Cifuentes Alba" userId="e8b26861-67ca-4d98-98de-54ccc2dc1596" providerId="ADAL" clId="{BEB65B91-9A99-42BB-949E-32D0E0D9B556}" dt="2026-06-11T16:18:48.791" v="681" actId="207"/>
          <ac:spMkLst>
            <pc:docMk/>
            <pc:sldMk cId="3694993652" sldId="473"/>
            <ac:spMk id="468" creationId="{2AD160E7-1D99-7D1C-0A9F-7FEE79364C84}"/>
          </ac:spMkLst>
        </pc:spChg>
        <pc:spChg chg="mod">
          <ac:chgData name="Laura Ximena Cifuentes Alba" userId="e8b26861-67ca-4d98-98de-54ccc2dc1596" providerId="ADAL" clId="{BEB65B91-9A99-42BB-949E-32D0E0D9B556}" dt="2026-06-11T16:19:27.063" v="688" actId="207"/>
          <ac:spMkLst>
            <pc:docMk/>
            <pc:sldMk cId="3694993652" sldId="473"/>
            <ac:spMk id="469" creationId="{2BB45B42-9F73-683F-81A3-300DED3D363D}"/>
          </ac:spMkLst>
        </pc:spChg>
        <pc:spChg chg="mod">
          <ac:chgData name="Laura Ximena Cifuentes Alba" userId="e8b26861-67ca-4d98-98de-54ccc2dc1596" providerId="ADAL" clId="{BEB65B91-9A99-42BB-949E-32D0E0D9B556}" dt="2026-06-11T16:19:30.441" v="689" actId="207"/>
          <ac:spMkLst>
            <pc:docMk/>
            <pc:sldMk cId="3694993652" sldId="473"/>
            <ac:spMk id="470" creationId="{D1BA3514-69F3-7125-313D-4C71D3B52162}"/>
          </ac:spMkLst>
        </pc:spChg>
        <pc:spChg chg="mod">
          <ac:chgData name="Laura Ximena Cifuentes Alba" userId="e8b26861-67ca-4d98-98de-54ccc2dc1596" providerId="ADAL" clId="{BEB65B91-9A99-42BB-949E-32D0E0D9B556}" dt="2026-06-11T16:19:21.287" v="687" actId="207"/>
          <ac:spMkLst>
            <pc:docMk/>
            <pc:sldMk cId="3694993652" sldId="473"/>
            <ac:spMk id="471" creationId="{41434566-7472-F976-DFA4-30CF3BBE2829}"/>
          </ac:spMkLst>
        </pc:spChg>
        <pc:spChg chg="mod">
          <ac:chgData name="Laura Ximena Cifuentes Alba" userId="e8b26861-67ca-4d98-98de-54ccc2dc1596" providerId="ADAL" clId="{BEB65B91-9A99-42BB-949E-32D0E0D9B556}" dt="2026-06-11T16:20:50.882" v="702" actId="207"/>
          <ac:spMkLst>
            <pc:docMk/>
            <pc:sldMk cId="3694993652" sldId="473"/>
            <ac:spMk id="472" creationId="{0C9E2F59-5709-AC1F-D224-8A66E35819A6}"/>
          </ac:spMkLst>
        </pc:spChg>
        <pc:spChg chg="mod">
          <ac:chgData name="Laura Ximena Cifuentes Alba" userId="e8b26861-67ca-4d98-98de-54ccc2dc1596" providerId="ADAL" clId="{BEB65B91-9A99-42BB-949E-32D0E0D9B556}" dt="2026-06-11T16:18:53.335" v="682" actId="207"/>
          <ac:spMkLst>
            <pc:docMk/>
            <pc:sldMk cId="3694993652" sldId="473"/>
            <ac:spMk id="473" creationId="{0B977953-9088-DF05-58EB-4FF88CE917CC}"/>
          </ac:spMkLst>
        </pc:spChg>
        <pc:spChg chg="mod">
          <ac:chgData name="Laura Ximena Cifuentes Alba" userId="e8b26861-67ca-4d98-98de-54ccc2dc1596" providerId="ADAL" clId="{BEB65B91-9A99-42BB-949E-32D0E0D9B556}" dt="2026-06-11T16:19:33.607" v="690" actId="207"/>
          <ac:spMkLst>
            <pc:docMk/>
            <pc:sldMk cId="3694993652" sldId="473"/>
            <ac:spMk id="474" creationId="{F5B0B5F5-5282-FF5E-D006-AFB8705294E9}"/>
          </ac:spMkLst>
        </pc:spChg>
        <pc:spChg chg="mod">
          <ac:chgData name="Laura Ximena Cifuentes Alba" userId="e8b26861-67ca-4d98-98de-54ccc2dc1596" providerId="ADAL" clId="{BEB65B91-9A99-42BB-949E-32D0E0D9B556}" dt="2026-06-11T16:20:56.570" v="703" actId="207"/>
          <ac:spMkLst>
            <pc:docMk/>
            <pc:sldMk cId="3694993652" sldId="473"/>
            <ac:spMk id="475" creationId="{74C481FD-BC5D-2C73-27C3-22B5262E26AE}"/>
          </ac:spMkLst>
        </pc:spChg>
        <pc:spChg chg="mod">
          <ac:chgData name="Laura Ximena Cifuentes Alba" userId="e8b26861-67ca-4d98-98de-54ccc2dc1596" providerId="ADAL" clId="{BEB65B91-9A99-42BB-949E-32D0E0D9B556}" dt="2026-06-11T16:19:41.927" v="692" actId="207"/>
          <ac:spMkLst>
            <pc:docMk/>
            <pc:sldMk cId="3694993652" sldId="473"/>
            <ac:spMk id="476" creationId="{E1DD1D78-965F-6EC5-62BB-694C78156304}"/>
          </ac:spMkLst>
        </pc:spChg>
        <pc:spChg chg="mod">
          <ac:chgData name="Laura Ximena Cifuentes Alba" userId="e8b26861-67ca-4d98-98de-54ccc2dc1596" providerId="ADAL" clId="{BEB65B91-9A99-42BB-949E-32D0E0D9B556}" dt="2026-06-11T16:20:41.556" v="700" actId="207"/>
          <ac:spMkLst>
            <pc:docMk/>
            <pc:sldMk cId="3694993652" sldId="473"/>
            <ac:spMk id="477" creationId="{AF98BE44-2876-3F9B-1514-E22A87BAF852}"/>
          </ac:spMkLst>
        </pc:spChg>
        <pc:spChg chg="mod">
          <ac:chgData name="Laura Ximena Cifuentes Alba" userId="e8b26861-67ca-4d98-98de-54ccc2dc1596" providerId="ADAL" clId="{BEB65B91-9A99-42BB-949E-32D0E0D9B556}" dt="2026-06-11T16:21:02.490" v="704" actId="207"/>
          <ac:spMkLst>
            <pc:docMk/>
            <pc:sldMk cId="3694993652" sldId="473"/>
            <ac:spMk id="478" creationId="{0C64ED68-AC16-3359-587F-E4E5B58DF7A4}"/>
          </ac:spMkLst>
        </pc:spChg>
        <pc:spChg chg="mod">
          <ac:chgData name="Laura Ximena Cifuentes Alba" userId="e8b26861-67ca-4d98-98de-54ccc2dc1596" providerId="ADAL" clId="{BEB65B91-9A99-42BB-949E-32D0E0D9B556}" dt="2026-06-11T16:20:32.509" v="699" actId="2085"/>
          <ac:spMkLst>
            <pc:docMk/>
            <pc:sldMk cId="3694993652" sldId="473"/>
            <ac:spMk id="479" creationId="{098EC3CF-31CD-2171-E01C-C5DD4BD8EF68}"/>
          </ac:spMkLst>
        </pc:spChg>
        <pc:spChg chg="mod">
          <ac:chgData name="Laura Ximena Cifuentes Alba" userId="e8b26861-67ca-4d98-98de-54ccc2dc1596" providerId="ADAL" clId="{BEB65B91-9A99-42BB-949E-32D0E0D9B556}" dt="2026-06-11T16:22:36.412" v="717" actId="207"/>
          <ac:spMkLst>
            <pc:docMk/>
            <pc:sldMk cId="3694993652" sldId="473"/>
            <ac:spMk id="480" creationId="{0182E7CE-53BE-F9E6-1FF5-9474E9DFE7F3}"/>
          </ac:spMkLst>
        </pc:spChg>
        <pc:spChg chg="mod">
          <ac:chgData name="Laura Ximena Cifuentes Alba" userId="e8b26861-67ca-4d98-98de-54ccc2dc1596" providerId="ADAL" clId="{BEB65B91-9A99-42BB-949E-32D0E0D9B556}" dt="2026-06-11T16:18:33.287" v="680" actId="207"/>
          <ac:spMkLst>
            <pc:docMk/>
            <pc:sldMk cId="3694993652" sldId="473"/>
            <ac:spMk id="481" creationId="{8931A2A9-08B9-41A3-40C0-CC3124D79C69}"/>
          </ac:spMkLst>
        </pc:spChg>
        <pc:spChg chg="mod">
          <ac:chgData name="Laura Ximena Cifuentes Alba" userId="e8b26861-67ca-4d98-98de-54ccc2dc1596" providerId="ADAL" clId="{BEB65B91-9A99-42BB-949E-32D0E0D9B556}" dt="2026-06-11T16:17:55.285" v="674" actId="207"/>
          <ac:spMkLst>
            <pc:docMk/>
            <pc:sldMk cId="3694993652" sldId="473"/>
            <ac:spMk id="482" creationId="{98B69C1B-EB6E-3CF4-F28A-FB0F997A5E3B}"/>
          </ac:spMkLst>
        </pc:spChg>
        <pc:spChg chg="mod">
          <ac:chgData name="Laura Ximena Cifuentes Alba" userId="e8b26861-67ca-4d98-98de-54ccc2dc1596" providerId="ADAL" clId="{BEB65B91-9A99-42BB-949E-32D0E0D9B556}" dt="2026-06-11T16:19:08.005" v="684" actId="207"/>
          <ac:spMkLst>
            <pc:docMk/>
            <pc:sldMk cId="3694993652" sldId="473"/>
            <ac:spMk id="483" creationId="{29F60AB5-FE9B-9539-150B-2826467405AC}"/>
          </ac:spMkLst>
        </pc:spChg>
        <pc:spChg chg="mod">
          <ac:chgData name="Laura Ximena Cifuentes Alba" userId="e8b26861-67ca-4d98-98de-54ccc2dc1596" providerId="ADAL" clId="{BEB65B91-9A99-42BB-949E-32D0E0D9B556}" dt="2026-06-11T16:17:42.005" v="671" actId="207"/>
          <ac:spMkLst>
            <pc:docMk/>
            <pc:sldMk cId="3694993652" sldId="473"/>
            <ac:spMk id="484" creationId="{216DD1F3-9B0C-DB34-3166-1D5F5ECA3AE6}"/>
          </ac:spMkLst>
        </pc:spChg>
        <pc:spChg chg="mod">
          <ac:chgData name="Laura Ximena Cifuentes Alba" userId="e8b26861-67ca-4d98-98de-54ccc2dc1596" providerId="ADAL" clId="{BEB65B91-9A99-42BB-949E-32D0E0D9B556}" dt="2026-06-11T16:21:16.421" v="706" actId="207"/>
          <ac:spMkLst>
            <pc:docMk/>
            <pc:sldMk cId="3694993652" sldId="473"/>
            <ac:spMk id="485" creationId="{8367636E-BB63-D2C6-CE99-F792A18B96B2}"/>
          </ac:spMkLst>
        </pc:spChg>
        <pc:spChg chg="mod">
          <ac:chgData name="Laura Ximena Cifuentes Alba" userId="e8b26861-67ca-4d98-98de-54ccc2dc1596" providerId="ADAL" clId="{BEB65B91-9A99-42BB-949E-32D0E0D9B556}" dt="2026-06-11T16:22:23.932" v="715" actId="207"/>
          <ac:spMkLst>
            <pc:docMk/>
            <pc:sldMk cId="3694993652" sldId="473"/>
            <ac:spMk id="486" creationId="{C0CDF525-2864-B5C0-E812-FEB58D9D7CE3}"/>
          </ac:spMkLst>
        </pc:spChg>
        <pc:spChg chg="mod">
          <ac:chgData name="Laura Ximena Cifuentes Alba" userId="e8b26861-67ca-4d98-98de-54ccc2dc1596" providerId="ADAL" clId="{BEB65B91-9A99-42BB-949E-32D0E0D9B556}" dt="2026-06-11T16:22:01.131" v="711" actId="207"/>
          <ac:spMkLst>
            <pc:docMk/>
            <pc:sldMk cId="3694993652" sldId="473"/>
            <ac:spMk id="487" creationId="{7C7C8FBC-7EFA-7A2C-CF41-262F2532A055}"/>
          </ac:spMkLst>
        </pc:spChg>
        <pc:spChg chg="mod">
          <ac:chgData name="Laura Ximena Cifuentes Alba" userId="e8b26861-67ca-4d98-98de-54ccc2dc1596" providerId="ADAL" clId="{BEB65B91-9A99-42BB-949E-32D0E0D9B556}" dt="2026-06-11T16:22:13.699" v="713" actId="207"/>
          <ac:spMkLst>
            <pc:docMk/>
            <pc:sldMk cId="3694993652" sldId="473"/>
            <ac:spMk id="488" creationId="{3EF47E5D-E3D3-52D3-1FD6-58571D247710}"/>
          </ac:spMkLst>
        </pc:spChg>
        <pc:spChg chg="mod">
          <ac:chgData name="Laura Ximena Cifuentes Alba" userId="e8b26861-67ca-4d98-98de-54ccc2dc1596" providerId="ADAL" clId="{BEB65B91-9A99-42BB-949E-32D0E0D9B556}" dt="2026-06-11T16:21:53.324" v="710" actId="207"/>
          <ac:spMkLst>
            <pc:docMk/>
            <pc:sldMk cId="3694993652" sldId="473"/>
            <ac:spMk id="489" creationId="{09E50BE7-35DE-6084-975D-9EB4F1DA74AE}"/>
          </ac:spMkLst>
        </pc:spChg>
        <pc:spChg chg="mod">
          <ac:chgData name="Laura Ximena Cifuentes Alba" userId="e8b26861-67ca-4d98-98de-54ccc2dc1596" providerId="ADAL" clId="{BEB65B91-9A99-42BB-949E-32D0E0D9B556}" dt="2026-06-11T16:21:38.442" v="708" actId="207"/>
          <ac:spMkLst>
            <pc:docMk/>
            <pc:sldMk cId="3694993652" sldId="473"/>
            <ac:spMk id="490" creationId="{C91CF9D7-88B2-3BDF-08FB-E097C6134302}"/>
          </ac:spMkLst>
        </pc:spChg>
        <pc:spChg chg="mod">
          <ac:chgData name="Laura Ximena Cifuentes Alba" userId="e8b26861-67ca-4d98-98de-54ccc2dc1596" providerId="ADAL" clId="{BEB65B91-9A99-42BB-949E-32D0E0D9B556}" dt="2026-06-11T16:17:19.821" v="668" actId="13822"/>
          <ac:spMkLst>
            <pc:docMk/>
            <pc:sldMk cId="3694993652" sldId="473"/>
            <ac:spMk id="492" creationId="{B0DFC453-66E3-39A7-A6F6-CA3608739D83}"/>
          </ac:spMkLst>
        </pc:spChg>
        <pc:spChg chg="mod">
          <ac:chgData name="Laura Ximena Cifuentes Alba" userId="e8b26861-67ca-4d98-98de-54ccc2dc1596" providerId="ADAL" clId="{BEB65B91-9A99-42BB-949E-32D0E0D9B556}" dt="2026-06-11T16:22:56.525" v="721" actId="13822"/>
          <ac:spMkLst>
            <pc:docMk/>
            <pc:sldMk cId="3694993652" sldId="473"/>
            <ac:spMk id="524" creationId="{3620F891-0524-ED2D-E798-CA999EA5EC79}"/>
          </ac:spMkLst>
        </pc:spChg>
        <pc:spChg chg="mod">
          <ac:chgData name="Laura Ximena Cifuentes Alba" userId="e8b26861-67ca-4d98-98de-54ccc2dc1596" providerId="ADAL" clId="{BEB65B91-9A99-42BB-949E-32D0E0D9B556}" dt="2026-06-11T16:25:09.794" v="741" actId="207"/>
          <ac:spMkLst>
            <pc:docMk/>
            <pc:sldMk cId="3694993652" sldId="473"/>
            <ac:spMk id="527" creationId="{55D0B8B1-BBE1-A66D-2118-00D5658678C4}"/>
          </ac:spMkLst>
        </pc:spChg>
        <pc:spChg chg="mod">
          <ac:chgData name="Laura Ximena Cifuentes Alba" userId="e8b26861-67ca-4d98-98de-54ccc2dc1596" providerId="ADAL" clId="{BEB65B91-9A99-42BB-949E-32D0E0D9B556}" dt="2026-06-11T16:25:35.521" v="750" actId="207"/>
          <ac:spMkLst>
            <pc:docMk/>
            <pc:sldMk cId="3694993652" sldId="473"/>
            <ac:spMk id="528" creationId="{E41212B4-F697-8225-80B7-283637FF6445}"/>
          </ac:spMkLst>
        </pc:spChg>
        <pc:spChg chg="mod">
          <ac:chgData name="Laura Ximena Cifuentes Alba" userId="e8b26861-67ca-4d98-98de-54ccc2dc1596" providerId="ADAL" clId="{BEB65B91-9A99-42BB-949E-32D0E0D9B556}" dt="2026-06-11T16:25:56.738" v="757" actId="207"/>
          <ac:spMkLst>
            <pc:docMk/>
            <pc:sldMk cId="3694993652" sldId="473"/>
            <ac:spMk id="529" creationId="{6C9C73BD-A119-E3D5-C79E-315BCD48EE9F}"/>
          </ac:spMkLst>
        </pc:spChg>
        <pc:spChg chg="mod">
          <ac:chgData name="Laura Ximena Cifuentes Alba" userId="e8b26861-67ca-4d98-98de-54ccc2dc1596" providerId="ADAL" clId="{BEB65B91-9A99-42BB-949E-32D0E0D9B556}" dt="2026-06-11T16:25:04.513" v="739" actId="207"/>
          <ac:spMkLst>
            <pc:docMk/>
            <pc:sldMk cId="3694993652" sldId="473"/>
            <ac:spMk id="530" creationId="{9228B3A4-6155-7435-7C84-241FC7F4BBBF}"/>
          </ac:spMkLst>
        </pc:spChg>
        <pc:spChg chg="mod">
          <ac:chgData name="Laura Ximena Cifuentes Alba" userId="e8b26861-67ca-4d98-98de-54ccc2dc1596" providerId="ADAL" clId="{BEB65B91-9A99-42BB-949E-32D0E0D9B556}" dt="2026-06-11T16:25:46.713" v="754" actId="207"/>
          <ac:spMkLst>
            <pc:docMk/>
            <pc:sldMk cId="3694993652" sldId="473"/>
            <ac:spMk id="531" creationId="{D7F05E40-5642-677E-6B4C-658984B32D2C}"/>
          </ac:spMkLst>
        </pc:spChg>
        <pc:spChg chg="mod">
          <ac:chgData name="Laura Ximena Cifuentes Alba" userId="e8b26861-67ca-4d98-98de-54ccc2dc1596" providerId="ADAL" clId="{BEB65B91-9A99-42BB-949E-32D0E0D9B556}" dt="2026-06-11T16:24:53.715" v="735" actId="207"/>
          <ac:spMkLst>
            <pc:docMk/>
            <pc:sldMk cId="3694993652" sldId="473"/>
            <ac:spMk id="532" creationId="{7BE36125-37D0-8E9F-14DB-EB436144D62E}"/>
          </ac:spMkLst>
        </pc:spChg>
        <pc:spChg chg="mod">
          <ac:chgData name="Laura Ximena Cifuentes Alba" userId="e8b26861-67ca-4d98-98de-54ccc2dc1596" providerId="ADAL" clId="{BEB65B91-9A99-42BB-949E-32D0E0D9B556}" dt="2026-06-11T16:25:25.106" v="747" actId="207"/>
          <ac:spMkLst>
            <pc:docMk/>
            <pc:sldMk cId="3694993652" sldId="473"/>
            <ac:spMk id="533" creationId="{D3923109-A134-B825-DF25-69F41AB1D976}"/>
          </ac:spMkLst>
        </pc:spChg>
        <pc:spChg chg="mod">
          <ac:chgData name="Laura Ximena Cifuentes Alba" userId="e8b26861-67ca-4d98-98de-54ccc2dc1596" providerId="ADAL" clId="{BEB65B91-9A99-42BB-949E-32D0E0D9B556}" dt="2026-06-11T16:25:20.040" v="745" actId="207"/>
          <ac:spMkLst>
            <pc:docMk/>
            <pc:sldMk cId="3694993652" sldId="473"/>
            <ac:spMk id="534" creationId="{3CCE5481-6F8F-C8DE-89BF-0828B9861137}"/>
          </ac:spMkLst>
        </pc:spChg>
        <pc:spChg chg="mod">
          <ac:chgData name="Laura Ximena Cifuentes Alba" userId="e8b26861-67ca-4d98-98de-54ccc2dc1596" providerId="ADAL" clId="{BEB65B91-9A99-42BB-949E-32D0E0D9B556}" dt="2026-06-11T16:25:15.409" v="743" actId="207"/>
          <ac:spMkLst>
            <pc:docMk/>
            <pc:sldMk cId="3694993652" sldId="473"/>
            <ac:spMk id="535" creationId="{86E6C666-7E79-69AD-2DCA-1B463B3C6F7B}"/>
          </ac:spMkLst>
        </pc:spChg>
        <pc:spChg chg="mod">
          <ac:chgData name="Laura Ximena Cifuentes Alba" userId="e8b26861-67ca-4d98-98de-54ccc2dc1596" providerId="ADAL" clId="{BEB65B91-9A99-42BB-949E-32D0E0D9B556}" dt="2026-06-11T16:25:30.578" v="748" actId="207"/>
          <ac:spMkLst>
            <pc:docMk/>
            <pc:sldMk cId="3694993652" sldId="473"/>
            <ac:spMk id="536" creationId="{311859B5-F99A-3790-5970-C33119F175D6}"/>
          </ac:spMkLst>
        </pc:spChg>
        <pc:spChg chg="mod">
          <ac:chgData name="Laura Ximena Cifuentes Alba" userId="e8b26861-67ca-4d98-98de-54ccc2dc1596" providerId="ADAL" clId="{BEB65B91-9A99-42BB-949E-32D0E0D9B556}" dt="2026-06-11T16:24:59.728" v="737" actId="207"/>
          <ac:spMkLst>
            <pc:docMk/>
            <pc:sldMk cId="3694993652" sldId="473"/>
            <ac:spMk id="537" creationId="{B8390714-41FE-BB63-F96E-C3AA0D31FE3D}"/>
          </ac:spMkLst>
        </pc:spChg>
        <pc:spChg chg="mod">
          <ac:chgData name="Laura Ximena Cifuentes Alba" userId="e8b26861-67ca-4d98-98de-54ccc2dc1596" providerId="ADAL" clId="{BEB65B91-9A99-42BB-949E-32D0E0D9B556}" dt="2026-06-11T16:25:40.274" v="752" actId="207"/>
          <ac:spMkLst>
            <pc:docMk/>
            <pc:sldMk cId="3694993652" sldId="473"/>
            <ac:spMk id="538" creationId="{1751D8C7-B577-DF77-5907-531E8BD549CC}"/>
          </ac:spMkLst>
        </pc:spChg>
        <pc:spChg chg="mod">
          <ac:chgData name="Laura Ximena Cifuentes Alba" userId="e8b26861-67ca-4d98-98de-54ccc2dc1596" providerId="ADAL" clId="{BEB65B91-9A99-42BB-949E-32D0E0D9B556}" dt="2026-06-11T16:26:25.699" v="764" actId="207"/>
          <ac:spMkLst>
            <pc:docMk/>
            <pc:sldMk cId="3694993652" sldId="473"/>
            <ac:spMk id="539" creationId="{2CD7612F-0EA4-7AA4-6B3B-2A37D56887BB}"/>
          </ac:spMkLst>
        </pc:spChg>
        <pc:spChg chg="mod">
          <ac:chgData name="Laura Ximena Cifuentes Alba" userId="e8b26861-67ca-4d98-98de-54ccc2dc1596" providerId="ADAL" clId="{BEB65B91-9A99-42BB-949E-32D0E0D9B556}" dt="2026-06-11T16:26:02.114" v="759" actId="207"/>
          <ac:spMkLst>
            <pc:docMk/>
            <pc:sldMk cId="3694993652" sldId="473"/>
            <ac:spMk id="540" creationId="{D6EA7BDF-9C6F-2C3B-AFEC-9221C9596497}"/>
          </ac:spMkLst>
        </pc:spChg>
        <pc:spChg chg="mod">
          <ac:chgData name="Laura Ximena Cifuentes Alba" userId="e8b26861-67ca-4d98-98de-54ccc2dc1596" providerId="ADAL" clId="{BEB65B91-9A99-42BB-949E-32D0E0D9B556}" dt="2026-06-11T16:26:12.130" v="761" actId="207"/>
          <ac:spMkLst>
            <pc:docMk/>
            <pc:sldMk cId="3694993652" sldId="473"/>
            <ac:spMk id="541" creationId="{E1034D50-1A65-07E1-A1F4-AF44010AC877}"/>
          </ac:spMkLst>
        </pc:spChg>
        <pc:spChg chg="mod">
          <ac:chgData name="Laura Ximena Cifuentes Alba" userId="e8b26861-67ca-4d98-98de-54ccc2dc1596" providerId="ADAL" clId="{BEB65B91-9A99-42BB-949E-32D0E0D9B556}" dt="2026-06-11T16:26:19.140" v="763" actId="207"/>
          <ac:spMkLst>
            <pc:docMk/>
            <pc:sldMk cId="3694993652" sldId="473"/>
            <ac:spMk id="542" creationId="{5A38FE5B-50D4-8616-28E8-D6CEEAD582EE}"/>
          </ac:spMkLst>
        </pc:spChg>
        <pc:spChg chg="mod">
          <ac:chgData name="Laura Ximena Cifuentes Alba" userId="e8b26861-67ca-4d98-98de-54ccc2dc1596" providerId="ADAL" clId="{BEB65B91-9A99-42BB-949E-32D0E0D9B556}" dt="2026-06-11T16:23:26.558" v="723" actId="207"/>
          <ac:spMkLst>
            <pc:docMk/>
            <pc:sldMk cId="3694993652" sldId="473"/>
            <ac:spMk id="544" creationId="{1A1A7450-FCAC-E4E1-AB85-F35E70C512F6}"/>
          </ac:spMkLst>
        </pc:spChg>
        <pc:spChg chg="mod">
          <ac:chgData name="Laura Ximena Cifuentes Alba" userId="e8b26861-67ca-4d98-98de-54ccc2dc1596" providerId="ADAL" clId="{BEB65B91-9A99-42BB-949E-32D0E0D9B556}" dt="2026-06-11T16:24:32.656" v="733" actId="207"/>
          <ac:spMkLst>
            <pc:docMk/>
            <pc:sldMk cId="3694993652" sldId="473"/>
            <ac:spMk id="545" creationId="{994FE547-C504-039B-DDF6-925A896DEF7A}"/>
          </ac:spMkLst>
        </pc:spChg>
        <pc:spChg chg="mod">
          <ac:chgData name="Laura Ximena Cifuentes Alba" userId="e8b26861-67ca-4d98-98de-54ccc2dc1596" providerId="ADAL" clId="{BEB65B91-9A99-42BB-949E-32D0E0D9B556}" dt="2026-06-11T16:23:34.237" v="724" actId="207"/>
          <ac:spMkLst>
            <pc:docMk/>
            <pc:sldMk cId="3694993652" sldId="473"/>
            <ac:spMk id="546" creationId="{7486F3CA-86D7-44FA-7D9F-C73BFA1432C2}"/>
          </ac:spMkLst>
        </pc:spChg>
        <pc:spChg chg="mod">
          <ac:chgData name="Laura Ximena Cifuentes Alba" userId="e8b26861-67ca-4d98-98de-54ccc2dc1596" providerId="ADAL" clId="{BEB65B91-9A99-42BB-949E-32D0E0D9B556}" dt="2026-06-11T16:23:46.246" v="726" actId="207"/>
          <ac:spMkLst>
            <pc:docMk/>
            <pc:sldMk cId="3694993652" sldId="473"/>
            <ac:spMk id="547" creationId="{D892406F-C9DF-1AA3-BEB8-47451376C58A}"/>
          </ac:spMkLst>
        </pc:spChg>
        <pc:spChg chg="mod">
          <ac:chgData name="Laura Ximena Cifuentes Alba" userId="e8b26861-67ca-4d98-98de-54ccc2dc1596" providerId="ADAL" clId="{BEB65B91-9A99-42BB-949E-32D0E0D9B556}" dt="2026-06-11T16:23:40.670" v="725" actId="207"/>
          <ac:spMkLst>
            <pc:docMk/>
            <pc:sldMk cId="3694993652" sldId="473"/>
            <ac:spMk id="548" creationId="{711BBF85-AA8F-83CB-C7A8-1203780043C2}"/>
          </ac:spMkLst>
        </pc:spChg>
        <pc:spChg chg="mod">
          <ac:chgData name="Laura Ximena Cifuentes Alba" userId="e8b26861-67ca-4d98-98de-54ccc2dc1596" providerId="ADAL" clId="{BEB65B91-9A99-42BB-949E-32D0E0D9B556}" dt="2026-06-11T16:23:51.790" v="727" actId="207"/>
          <ac:spMkLst>
            <pc:docMk/>
            <pc:sldMk cId="3694993652" sldId="473"/>
            <ac:spMk id="549" creationId="{DB609AA1-C3E3-12CF-D405-DB2578CE895E}"/>
          </ac:spMkLst>
        </pc:spChg>
        <pc:spChg chg="mod">
          <ac:chgData name="Laura Ximena Cifuentes Alba" userId="e8b26861-67ca-4d98-98de-54ccc2dc1596" providerId="ADAL" clId="{BEB65B91-9A99-42BB-949E-32D0E0D9B556}" dt="2026-06-11T16:24:01.007" v="729" actId="207"/>
          <ac:spMkLst>
            <pc:docMk/>
            <pc:sldMk cId="3694993652" sldId="473"/>
            <ac:spMk id="550" creationId="{B1AA1D51-DB75-FB5E-094B-8EBCA85B3B2B}"/>
          </ac:spMkLst>
        </pc:spChg>
        <pc:spChg chg="mod">
          <ac:chgData name="Laura Ximena Cifuentes Alba" userId="e8b26861-67ca-4d98-98de-54ccc2dc1596" providerId="ADAL" clId="{BEB65B91-9A99-42BB-949E-32D0E0D9B556}" dt="2026-06-11T16:24:25.136" v="732" actId="207"/>
          <ac:spMkLst>
            <pc:docMk/>
            <pc:sldMk cId="3694993652" sldId="473"/>
            <ac:spMk id="551" creationId="{3BC6176D-C375-D092-A705-316D2C58E119}"/>
          </ac:spMkLst>
        </pc:spChg>
        <pc:spChg chg="mod">
          <ac:chgData name="Laura Ximena Cifuentes Alba" userId="e8b26861-67ca-4d98-98de-54ccc2dc1596" providerId="ADAL" clId="{BEB65B91-9A99-42BB-949E-32D0E0D9B556}" dt="2026-06-11T16:24:16.049" v="731" actId="207"/>
          <ac:spMkLst>
            <pc:docMk/>
            <pc:sldMk cId="3694993652" sldId="473"/>
            <ac:spMk id="552" creationId="{36FAE0C1-3055-C592-CE8D-416A232C84FA}"/>
          </ac:spMkLst>
        </pc:spChg>
        <pc:spChg chg="mod">
          <ac:chgData name="Laura Ximena Cifuentes Alba" userId="e8b26861-67ca-4d98-98de-54ccc2dc1596" providerId="ADAL" clId="{BEB65B91-9A99-42BB-949E-32D0E0D9B556}" dt="2026-06-11T16:24:05.551" v="730" actId="207"/>
          <ac:spMkLst>
            <pc:docMk/>
            <pc:sldMk cId="3694993652" sldId="473"/>
            <ac:spMk id="553" creationId="{167E63EB-C0B9-99AD-D011-442728B4D05B}"/>
          </ac:spMkLst>
        </pc:spChg>
        <pc:spChg chg="mod">
          <ac:chgData name="Laura Ximena Cifuentes Alba" userId="e8b26861-67ca-4d98-98de-54ccc2dc1596" providerId="ADAL" clId="{BEB65B91-9A99-42BB-949E-32D0E0D9B556}" dt="2026-06-11T16:23:55.807" v="728" actId="207"/>
          <ac:spMkLst>
            <pc:docMk/>
            <pc:sldMk cId="3694993652" sldId="473"/>
            <ac:spMk id="554" creationId="{0C04E50E-34C4-B9D9-B9A4-A508059C36F6}"/>
          </ac:spMkLst>
        </pc:spChg>
        <pc:spChg chg="mod">
          <ac:chgData name="Laura Ximena Cifuentes Alba" userId="e8b26861-67ca-4d98-98de-54ccc2dc1596" providerId="ADAL" clId="{BEB65B91-9A99-42BB-949E-32D0E0D9B556}" dt="2026-06-11T16:27:17.499" v="769" actId="13822"/>
          <ac:spMkLst>
            <pc:docMk/>
            <pc:sldMk cId="3694993652" sldId="473"/>
            <ac:spMk id="556" creationId="{39515406-69D7-39EB-2F76-6865A84F100C}"/>
          </ac:spMkLst>
        </pc:spChg>
        <pc:spChg chg="mod">
          <ac:chgData name="Laura Ximena Cifuentes Alba" userId="e8b26861-67ca-4d98-98de-54ccc2dc1596" providerId="ADAL" clId="{BEB65B91-9A99-42BB-949E-32D0E0D9B556}" dt="2026-06-11T16:27:32.919" v="770" actId="13822"/>
          <ac:spMkLst>
            <pc:docMk/>
            <pc:sldMk cId="3694993652" sldId="473"/>
            <ac:spMk id="588" creationId="{124AA7A5-2C0C-1F27-4A35-B14ECDB61D04}"/>
          </ac:spMkLst>
        </pc:spChg>
        <pc:spChg chg="mod">
          <ac:chgData name="Laura Ximena Cifuentes Alba" userId="e8b26861-67ca-4d98-98de-54ccc2dc1596" providerId="ADAL" clId="{BEB65B91-9A99-42BB-949E-32D0E0D9B556}" dt="2026-06-11T16:28:26.513" v="779" actId="207"/>
          <ac:spMkLst>
            <pc:docMk/>
            <pc:sldMk cId="3694993652" sldId="473"/>
            <ac:spMk id="591" creationId="{C19D9512-7CE2-2126-8E89-4E8A28DB7812}"/>
          </ac:spMkLst>
        </pc:spChg>
        <pc:spChg chg="mod">
          <ac:chgData name="Laura Ximena Cifuentes Alba" userId="e8b26861-67ca-4d98-98de-54ccc2dc1596" providerId="ADAL" clId="{BEB65B91-9A99-42BB-949E-32D0E0D9B556}" dt="2026-06-11T16:31:25.962" v="813" actId="207"/>
          <ac:spMkLst>
            <pc:docMk/>
            <pc:sldMk cId="3694993652" sldId="473"/>
            <ac:spMk id="592" creationId="{F139AC6A-3417-1496-E17F-8D536EE0F971}"/>
          </ac:spMkLst>
        </pc:spChg>
        <pc:spChg chg="mod">
          <ac:chgData name="Laura Ximena Cifuentes Alba" userId="e8b26861-67ca-4d98-98de-54ccc2dc1596" providerId="ADAL" clId="{BEB65B91-9A99-42BB-949E-32D0E0D9B556}" dt="2026-06-11T16:32:54.545" v="820" actId="207"/>
          <ac:spMkLst>
            <pc:docMk/>
            <pc:sldMk cId="3694993652" sldId="473"/>
            <ac:spMk id="593" creationId="{FE0CCFC2-1FCF-BC00-C4F6-E22221AA5B9E}"/>
          </ac:spMkLst>
        </pc:spChg>
        <pc:spChg chg="mod">
          <ac:chgData name="Laura Ximena Cifuentes Alba" userId="e8b26861-67ca-4d98-98de-54ccc2dc1596" providerId="ADAL" clId="{BEB65B91-9A99-42BB-949E-32D0E0D9B556}" dt="2026-06-11T16:29:34.664" v="790" actId="207"/>
          <ac:spMkLst>
            <pc:docMk/>
            <pc:sldMk cId="3694993652" sldId="473"/>
            <ac:spMk id="594" creationId="{49319277-A14C-8199-864D-A1D2BA2B7D7D}"/>
          </ac:spMkLst>
        </pc:spChg>
        <pc:spChg chg="mod">
          <ac:chgData name="Laura Ximena Cifuentes Alba" userId="e8b26861-67ca-4d98-98de-54ccc2dc1596" providerId="ADAL" clId="{BEB65B91-9A99-42BB-949E-32D0E0D9B556}" dt="2026-06-11T16:30:53.244" v="809" actId="207"/>
          <ac:spMkLst>
            <pc:docMk/>
            <pc:sldMk cId="3694993652" sldId="473"/>
            <ac:spMk id="595" creationId="{07574368-0A3E-6C87-36DB-ED9BF9EE34F7}"/>
          </ac:spMkLst>
        </pc:spChg>
        <pc:spChg chg="mod">
          <ac:chgData name="Laura Ximena Cifuentes Alba" userId="e8b26861-67ca-4d98-98de-54ccc2dc1596" providerId="ADAL" clId="{BEB65B91-9A99-42BB-949E-32D0E0D9B556}" dt="2026-06-11T16:29:10.673" v="784" actId="207"/>
          <ac:spMkLst>
            <pc:docMk/>
            <pc:sldMk cId="3694993652" sldId="473"/>
            <ac:spMk id="596" creationId="{CB91026A-33D3-5176-63FA-7518C800B74D}"/>
          </ac:spMkLst>
        </pc:spChg>
        <pc:spChg chg="mod">
          <ac:chgData name="Laura Ximena Cifuentes Alba" userId="e8b26861-67ca-4d98-98de-54ccc2dc1596" providerId="ADAL" clId="{BEB65B91-9A99-42BB-949E-32D0E0D9B556}" dt="2026-06-11T16:29:41.703" v="792" actId="207"/>
          <ac:spMkLst>
            <pc:docMk/>
            <pc:sldMk cId="3694993652" sldId="473"/>
            <ac:spMk id="597" creationId="{5E3E900B-6195-B8E7-F297-06F6F7386CEF}"/>
          </ac:spMkLst>
        </pc:spChg>
        <pc:spChg chg="mod">
          <ac:chgData name="Laura Ximena Cifuentes Alba" userId="e8b26861-67ca-4d98-98de-54ccc2dc1596" providerId="ADAL" clId="{BEB65B91-9A99-42BB-949E-32D0E0D9B556}" dt="2026-06-11T16:29:55.416" v="796" actId="207"/>
          <ac:spMkLst>
            <pc:docMk/>
            <pc:sldMk cId="3694993652" sldId="473"/>
            <ac:spMk id="598" creationId="{B032CB6D-1829-48A9-EC53-9A3921DAF9CA}"/>
          </ac:spMkLst>
        </pc:spChg>
        <pc:spChg chg="mod">
          <ac:chgData name="Laura Ximena Cifuentes Alba" userId="e8b26861-67ca-4d98-98de-54ccc2dc1596" providerId="ADAL" clId="{BEB65B91-9A99-42BB-949E-32D0E0D9B556}" dt="2026-06-11T16:30:00.081" v="798" actId="207"/>
          <ac:spMkLst>
            <pc:docMk/>
            <pc:sldMk cId="3694993652" sldId="473"/>
            <ac:spMk id="599" creationId="{58D6AC10-42DC-C268-0706-87B6F742E336}"/>
          </ac:spMkLst>
        </pc:spChg>
        <pc:spChg chg="mod">
          <ac:chgData name="Laura Ximena Cifuentes Alba" userId="e8b26861-67ca-4d98-98de-54ccc2dc1596" providerId="ADAL" clId="{BEB65B91-9A99-42BB-949E-32D0E0D9B556}" dt="2026-06-11T16:29:49.319" v="794" actId="207"/>
          <ac:spMkLst>
            <pc:docMk/>
            <pc:sldMk cId="3694993652" sldId="473"/>
            <ac:spMk id="600" creationId="{235FE6E8-6574-6244-F7AE-D5A47EF2EBDE}"/>
          </ac:spMkLst>
        </pc:spChg>
        <pc:spChg chg="mod">
          <ac:chgData name="Laura Ximena Cifuentes Alba" userId="e8b26861-67ca-4d98-98de-54ccc2dc1596" providerId="ADAL" clId="{BEB65B91-9A99-42BB-949E-32D0E0D9B556}" dt="2026-06-11T16:29:28.503" v="788" actId="207"/>
          <ac:spMkLst>
            <pc:docMk/>
            <pc:sldMk cId="3694993652" sldId="473"/>
            <ac:spMk id="601" creationId="{DABFFCAE-579C-FECA-9253-60302AF531E4}"/>
          </ac:spMkLst>
        </pc:spChg>
        <pc:spChg chg="mod">
          <ac:chgData name="Laura Ximena Cifuentes Alba" userId="e8b26861-67ca-4d98-98de-54ccc2dc1596" providerId="ADAL" clId="{BEB65B91-9A99-42BB-949E-32D0E0D9B556}" dt="2026-06-11T16:31:41.238" v="814" actId="207"/>
          <ac:spMkLst>
            <pc:docMk/>
            <pc:sldMk cId="3694993652" sldId="473"/>
            <ac:spMk id="602" creationId="{8BA0AB4B-7028-387E-59CE-D771D131B2F5}"/>
          </ac:spMkLst>
        </pc:spChg>
        <pc:spChg chg="mod">
          <ac:chgData name="Laura Ximena Cifuentes Alba" userId="e8b26861-67ca-4d98-98de-54ccc2dc1596" providerId="ADAL" clId="{BEB65B91-9A99-42BB-949E-32D0E0D9B556}" dt="2026-06-11T16:31:20.233" v="812" actId="207"/>
          <ac:spMkLst>
            <pc:docMk/>
            <pc:sldMk cId="3694993652" sldId="473"/>
            <ac:spMk id="603" creationId="{6846A893-139D-31E3-1217-95C9711CB9A6}"/>
          </ac:spMkLst>
        </pc:spChg>
        <pc:spChg chg="mod">
          <ac:chgData name="Laura Ximena Cifuentes Alba" userId="e8b26861-67ca-4d98-98de-54ccc2dc1596" providerId="ADAL" clId="{BEB65B91-9A99-42BB-949E-32D0E0D9B556}" dt="2026-06-11T16:32:06.553" v="816" actId="207"/>
          <ac:spMkLst>
            <pc:docMk/>
            <pc:sldMk cId="3694993652" sldId="473"/>
            <ac:spMk id="604" creationId="{740A78BD-90F8-9F16-2787-7AA7247827A0}"/>
          </ac:spMkLst>
        </pc:spChg>
        <pc:spChg chg="mod">
          <ac:chgData name="Laura Ximena Cifuentes Alba" userId="e8b26861-67ca-4d98-98de-54ccc2dc1596" providerId="ADAL" clId="{BEB65B91-9A99-42BB-949E-32D0E0D9B556}" dt="2026-06-11T16:32:43.961" v="818" actId="207"/>
          <ac:spMkLst>
            <pc:docMk/>
            <pc:sldMk cId="3694993652" sldId="473"/>
            <ac:spMk id="605" creationId="{51AEC3A4-1A91-5D64-5B60-C62CCC104D69}"/>
          </ac:spMkLst>
        </pc:spChg>
        <pc:spChg chg="mod">
          <ac:chgData name="Laura Ximena Cifuentes Alba" userId="e8b26861-67ca-4d98-98de-54ccc2dc1596" providerId="ADAL" clId="{BEB65B91-9A99-42BB-949E-32D0E0D9B556}" dt="2026-06-11T16:30:37.796" v="807" actId="207"/>
          <ac:spMkLst>
            <pc:docMk/>
            <pc:sldMk cId="3694993652" sldId="473"/>
            <ac:spMk id="606" creationId="{887D59B3-6810-9812-8A71-9E4454816337}"/>
          </ac:spMkLst>
        </pc:spChg>
        <pc:spChg chg="mod">
          <ac:chgData name="Laura Ximena Cifuentes Alba" userId="e8b26861-67ca-4d98-98de-54ccc2dc1596" providerId="ADAL" clId="{BEB65B91-9A99-42BB-949E-32D0E0D9B556}" dt="2026-06-11T16:28:05.332" v="775" actId="207"/>
          <ac:spMkLst>
            <pc:docMk/>
            <pc:sldMk cId="3694993652" sldId="473"/>
            <ac:spMk id="608" creationId="{767F02CC-3DA6-A87B-5B97-37DE198630B5}"/>
          </ac:spMkLst>
        </pc:spChg>
        <pc:spChg chg="mod">
          <ac:chgData name="Laura Ximena Cifuentes Alba" userId="e8b26861-67ca-4d98-98de-54ccc2dc1596" providerId="ADAL" clId="{BEB65B91-9A99-42BB-949E-32D0E0D9B556}" dt="2026-06-11T16:30:44.915" v="808" actId="207"/>
          <ac:spMkLst>
            <pc:docMk/>
            <pc:sldMk cId="3694993652" sldId="473"/>
            <ac:spMk id="609" creationId="{6D93A2B1-9B7C-9938-EBEB-EA03E0D0891A}"/>
          </ac:spMkLst>
        </pc:spChg>
        <pc:spChg chg="mod">
          <ac:chgData name="Laura Ximena Cifuentes Alba" userId="e8b26861-67ca-4d98-98de-54ccc2dc1596" providerId="ADAL" clId="{BEB65B91-9A99-42BB-949E-32D0E0D9B556}" dt="2026-06-11T16:28:01.478" v="774" actId="207"/>
          <ac:spMkLst>
            <pc:docMk/>
            <pc:sldMk cId="3694993652" sldId="473"/>
            <ac:spMk id="610" creationId="{E8FCF90D-A6E9-03BE-99E6-54DE5744AC82}"/>
          </ac:spMkLst>
        </pc:spChg>
        <pc:spChg chg="mod">
          <ac:chgData name="Laura Ximena Cifuentes Alba" userId="e8b26861-67ca-4d98-98de-54ccc2dc1596" providerId="ADAL" clId="{BEB65B91-9A99-42BB-949E-32D0E0D9B556}" dt="2026-06-11T16:28:17.044" v="778" actId="207"/>
          <ac:spMkLst>
            <pc:docMk/>
            <pc:sldMk cId="3694993652" sldId="473"/>
            <ac:spMk id="611" creationId="{D5DC5DEF-6967-C3CF-F632-9E8DB8CFEA8D}"/>
          </ac:spMkLst>
        </pc:spChg>
        <pc:spChg chg="mod">
          <ac:chgData name="Laura Ximena Cifuentes Alba" userId="e8b26861-67ca-4d98-98de-54ccc2dc1596" providerId="ADAL" clId="{BEB65B91-9A99-42BB-949E-32D0E0D9B556}" dt="2026-06-11T16:28:37.904" v="780" actId="207"/>
          <ac:spMkLst>
            <pc:docMk/>
            <pc:sldMk cId="3694993652" sldId="473"/>
            <ac:spMk id="612" creationId="{BCD8A520-F36D-3FE5-0B18-32D359365730}"/>
          </ac:spMkLst>
        </pc:spChg>
        <pc:spChg chg="mod">
          <ac:chgData name="Laura Ximena Cifuentes Alba" userId="e8b26861-67ca-4d98-98de-54ccc2dc1596" providerId="ADAL" clId="{BEB65B91-9A99-42BB-949E-32D0E0D9B556}" dt="2026-06-11T16:28:44.021" v="781" actId="207"/>
          <ac:spMkLst>
            <pc:docMk/>
            <pc:sldMk cId="3694993652" sldId="473"/>
            <ac:spMk id="613" creationId="{33C1876C-C104-2974-F563-CF1666F03074}"/>
          </ac:spMkLst>
        </pc:spChg>
        <pc:spChg chg="mod">
          <ac:chgData name="Laura Ximena Cifuentes Alba" userId="e8b26861-67ca-4d98-98de-54ccc2dc1596" providerId="ADAL" clId="{BEB65B91-9A99-42BB-949E-32D0E0D9B556}" dt="2026-06-11T16:28:50.597" v="782" actId="207"/>
          <ac:spMkLst>
            <pc:docMk/>
            <pc:sldMk cId="3694993652" sldId="473"/>
            <ac:spMk id="614" creationId="{F08F8DD8-BEAF-ED02-3D19-45D937545D26}"/>
          </ac:spMkLst>
        </pc:spChg>
        <pc:spChg chg="mod">
          <ac:chgData name="Laura Ximena Cifuentes Alba" userId="e8b26861-67ca-4d98-98de-54ccc2dc1596" providerId="ADAL" clId="{BEB65B91-9A99-42BB-949E-32D0E0D9B556}" dt="2026-06-11T16:31:03.381" v="810" actId="207"/>
          <ac:spMkLst>
            <pc:docMk/>
            <pc:sldMk cId="3694993652" sldId="473"/>
            <ac:spMk id="615" creationId="{CB795D89-DC19-8B33-E226-420CBF230937}"/>
          </ac:spMkLst>
        </pc:spChg>
        <pc:spChg chg="mod">
          <ac:chgData name="Laura Ximena Cifuentes Alba" userId="e8b26861-67ca-4d98-98de-54ccc2dc1596" providerId="ADAL" clId="{BEB65B91-9A99-42BB-949E-32D0E0D9B556}" dt="2026-06-11T16:30:06.440" v="799" actId="207"/>
          <ac:spMkLst>
            <pc:docMk/>
            <pc:sldMk cId="3694993652" sldId="473"/>
            <ac:spMk id="616" creationId="{F436F621-07CE-F6CF-032C-205C24CA1C96}"/>
          </ac:spMkLst>
        </pc:spChg>
        <pc:spChg chg="mod">
          <ac:chgData name="Laura Ximena Cifuentes Alba" userId="e8b26861-67ca-4d98-98de-54ccc2dc1596" providerId="ADAL" clId="{BEB65B91-9A99-42BB-949E-32D0E0D9B556}" dt="2026-06-11T16:29:19.273" v="785" actId="207"/>
          <ac:spMkLst>
            <pc:docMk/>
            <pc:sldMk cId="3694993652" sldId="473"/>
            <ac:spMk id="617" creationId="{37512F1E-6E19-5277-BC1D-6006A14D8192}"/>
          </ac:spMkLst>
        </pc:spChg>
        <pc:spChg chg="mod">
          <ac:chgData name="Laura Ximena Cifuentes Alba" userId="e8b26861-67ca-4d98-98de-54ccc2dc1596" providerId="ADAL" clId="{BEB65B91-9A99-42BB-949E-32D0E0D9B556}" dt="2026-06-11T16:27:45.793" v="771" actId="207"/>
          <ac:spMkLst>
            <pc:docMk/>
            <pc:sldMk cId="3694993652" sldId="473"/>
            <ac:spMk id="618" creationId="{C700B5D0-C524-AF6B-1F6B-9267652D392A}"/>
          </ac:spMkLst>
        </pc:spChg>
        <pc:spChg chg="mod">
          <ac:chgData name="Laura Ximena Cifuentes Alba" userId="e8b26861-67ca-4d98-98de-54ccc2dc1596" providerId="ADAL" clId="{BEB65B91-9A99-42BB-949E-32D0E0D9B556}" dt="2026-06-11T18:02:23.449" v="1021" actId="1037"/>
          <ac:spMkLst>
            <pc:docMk/>
            <pc:sldMk cId="3694993652" sldId="473"/>
            <ac:spMk id="654" creationId="{B84AEC31-E237-D644-E274-5405A550CC02}"/>
          </ac:spMkLst>
        </pc:spChg>
        <pc:spChg chg="mod">
          <ac:chgData name="Laura Ximena Cifuentes Alba" userId="e8b26861-67ca-4d98-98de-54ccc2dc1596" providerId="ADAL" clId="{BEB65B91-9A99-42BB-949E-32D0E0D9B556}" dt="2026-06-11T16:27:12.192" v="768" actId="13822"/>
          <ac:spMkLst>
            <pc:docMk/>
            <pc:sldMk cId="3694993652" sldId="473"/>
            <ac:spMk id="667" creationId="{FC280655-AE1A-E2B4-07E6-4F2D2C208499}"/>
          </ac:spMkLst>
        </pc:spChg>
        <pc:spChg chg="mod">
          <ac:chgData name="Laura Ximena Cifuentes Alba" userId="e8b26861-67ca-4d98-98de-54ccc2dc1596" providerId="ADAL" clId="{BEB65B91-9A99-42BB-949E-32D0E0D9B556}" dt="2026-06-11T16:27:12.192" v="768" actId="13822"/>
          <ac:spMkLst>
            <pc:docMk/>
            <pc:sldMk cId="3694993652" sldId="473"/>
            <ac:spMk id="668" creationId="{B29FEB75-931E-FE0D-011B-1CE7448881E6}"/>
          </ac:spMkLst>
        </pc:spChg>
        <pc:spChg chg="mod">
          <ac:chgData name="Laura Ximena Cifuentes Alba" userId="e8b26861-67ca-4d98-98de-54ccc2dc1596" providerId="ADAL" clId="{BEB65B91-9A99-42BB-949E-32D0E0D9B556}" dt="2026-06-11T18:02:16.793" v="1017" actId="1037"/>
          <ac:spMkLst>
            <pc:docMk/>
            <pc:sldMk cId="3694993652" sldId="473"/>
            <ac:spMk id="681" creationId="{B96E7290-CDD4-E3E6-84EF-DC01350B3D87}"/>
          </ac:spMkLst>
        </pc:spChg>
        <pc:spChg chg="mod">
          <ac:chgData name="Laura Ximena Cifuentes Alba" userId="e8b26861-67ca-4d98-98de-54ccc2dc1596" providerId="ADAL" clId="{BEB65B91-9A99-42BB-949E-32D0E0D9B556}" dt="2026-06-11T18:02:31.803" v="1030" actId="113"/>
          <ac:spMkLst>
            <pc:docMk/>
            <pc:sldMk cId="3694993652" sldId="473"/>
            <ac:spMk id="682" creationId="{868DC188-CEBB-EA68-541F-4CD9E6CFF19F}"/>
          </ac:spMkLst>
        </pc:spChg>
        <pc:spChg chg="mod">
          <ac:chgData name="Laura Ximena Cifuentes Alba" userId="e8b26861-67ca-4d98-98de-54ccc2dc1596" providerId="ADAL" clId="{BEB65B91-9A99-42BB-949E-32D0E0D9B556}" dt="2026-06-11T18:03:28.154" v="1073" actId="1038"/>
          <ac:spMkLst>
            <pc:docMk/>
            <pc:sldMk cId="3694993652" sldId="473"/>
            <ac:spMk id="683" creationId="{2448506C-3A80-69CD-8B73-2670626E8000}"/>
          </ac:spMkLst>
        </pc:spChg>
        <pc:spChg chg="mod">
          <ac:chgData name="Laura Ximena Cifuentes Alba" userId="e8b26861-67ca-4d98-98de-54ccc2dc1596" providerId="ADAL" clId="{BEB65B91-9A99-42BB-949E-32D0E0D9B556}" dt="2026-06-11T18:03:32.652" v="1079" actId="1038"/>
          <ac:spMkLst>
            <pc:docMk/>
            <pc:sldMk cId="3694993652" sldId="473"/>
            <ac:spMk id="684" creationId="{53C79A87-4951-6536-4594-89F44C987064}"/>
          </ac:spMkLst>
        </pc:spChg>
      </pc:sldChg>
      <pc:sldChg chg="modSp mod">
        <pc:chgData name="Laura Ximena Cifuentes Alba" userId="e8b26861-67ca-4d98-98de-54ccc2dc1596" providerId="ADAL" clId="{BEB65B91-9A99-42BB-949E-32D0E0D9B556}" dt="2026-06-11T17:05:28.101" v="934" actId="1076"/>
        <pc:sldMkLst>
          <pc:docMk/>
          <pc:sldMk cId="3048720305" sldId="485"/>
        </pc:sldMkLst>
        <pc:spChg chg="mod">
          <ac:chgData name="Laura Ximena Cifuentes Alba" userId="e8b26861-67ca-4d98-98de-54ccc2dc1596" providerId="ADAL" clId="{BEB65B91-9A99-42BB-949E-32D0E0D9B556}" dt="2026-06-11T17:05:28.101" v="934" actId="1076"/>
          <ac:spMkLst>
            <pc:docMk/>
            <pc:sldMk cId="3048720305" sldId="485"/>
            <ac:spMk id="5" creationId="{722B1A0D-DC40-795B-298B-4C4605B7F707}"/>
          </ac:spMkLst>
        </pc:spChg>
      </pc:sldChg>
      <pc:sldChg chg="modSp mod">
        <pc:chgData name="Laura Ximena Cifuentes Alba" userId="e8b26861-67ca-4d98-98de-54ccc2dc1596" providerId="ADAL" clId="{BEB65B91-9A99-42BB-949E-32D0E0D9B556}" dt="2026-06-10T21:35:31.055" v="280" actId="13822"/>
        <pc:sldMkLst>
          <pc:docMk/>
          <pc:sldMk cId="3073170105" sldId="490"/>
        </pc:sldMkLst>
        <pc:spChg chg="mod">
          <ac:chgData name="Laura Ximena Cifuentes Alba" userId="e8b26861-67ca-4d98-98de-54ccc2dc1596" providerId="ADAL" clId="{BEB65B91-9A99-42BB-949E-32D0E0D9B556}" dt="2026-06-10T21:35:01.156" v="275" actId="13822"/>
          <ac:spMkLst>
            <pc:docMk/>
            <pc:sldMk cId="3073170105" sldId="490"/>
            <ac:spMk id="3" creationId="{83F21ADD-1B11-5BF0-BBED-89F8A73FB312}"/>
          </ac:spMkLst>
        </pc:spChg>
        <pc:spChg chg="mod">
          <ac:chgData name="Laura Ximena Cifuentes Alba" userId="e8b26861-67ca-4d98-98de-54ccc2dc1596" providerId="ADAL" clId="{BEB65B91-9A99-42BB-949E-32D0E0D9B556}" dt="2026-06-10T21:32:24.016" v="265" actId="1035"/>
          <ac:spMkLst>
            <pc:docMk/>
            <pc:sldMk cId="3073170105" sldId="490"/>
            <ac:spMk id="4" creationId="{9817709E-AC88-96B6-C2E0-7AEBB18973FB}"/>
          </ac:spMkLst>
        </pc:spChg>
        <pc:spChg chg="mod">
          <ac:chgData name="Laura Ximena Cifuentes Alba" userId="e8b26861-67ca-4d98-98de-54ccc2dc1596" providerId="ADAL" clId="{BEB65B91-9A99-42BB-949E-32D0E0D9B556}" dt="2026-06-10T21:32:24.016" v="265" actId="1035"/>
          <ac:spMkLst>
            <pc:docMk/>
            <pc:sldMk cId="3073170105" sldId="490"/>
            <ac:spMk id="5" creationId="{8AE3A1D5-0DC5-53A9-A8F9-992FB71B18AB}"/>
          </ac:spMkLst>
        </pc:spChg>
        <pc:spChg chg="mod">
          <ac:chgData name="Laura Ximena Cifuentes Alba" userId="e8b26861-67ca-4d98-98de-54ccc2dc1596" providerId="ADAL" clId="{BEB65B91-9A99-42BB-949E-32D0E0D9B556}" dt="2026-06-10T21:35:22.771" v="279" actId="13822"/>
          <ac:spMkLst>
            <pc:docMk/>
            <pc:sldMk cId="3073170105" sldId="490"/>
            <ac:spMk id="6" creationId="{BB6BFC0D-37D3-4240-40DB-A2EB0139C1C5}"/>
          </ac:spMkLst>
        </pc:spChg>
        <pc:spChg chg="mod">
          <ac:chgData name="Laura Ximena Cifuentes Alba" userId="e8b26861-67ca-4d98-98de-54ccc2dc1596" providerId="ADAL" clId="{BEB65B91-9A99-42BB-949E-32D0E0D9B556}" dt="2026-06-10T21:28:18.064" v="233" actId="123"/>
          <ac:spMkLst>
            <pc:docMk/>
            <pc:sldMk cId="3073170105" sldId="490"/>
            <ac:spMk id="8" creationId="{624C585C-7A72-8685-E368-E1D8A0264516}"/>
          </ac:spMkLst>
        </pc:spChg>
        <pc:spChg chg="mod">
          <ac:chgData name="Laura Ximena Cifuentes Alba" userId="e8b26861-67ca-4d98-98de-54ccc2dc1596" providerId="ADAL" clId="{BEB65B91-9A99-42BB-949E-32D0E0D9B556}" dt="2026-06-10T21:35:10.647" v="277" actId="13822"/>
          <ac:spMkLst>
            <pc:docMk/>
            <pc:sldMk cId="3073170105" sldId="490"/>
            <ac:spMk id="9" creationId="{EF03F7B4-EF01-8AA4-1F89-740FA1592BFF}"/>
          </ac:spMkLst>
        </pc:spChg>
        <pc:spChg chg="mod">
          <ac:chgData name="Laura Ximena Cifuentes Alba" userId="e8b26861-67ca-4d98-98de-54ccc2dc1596" providerId="ADAL" clId="{BEB65B91-9A99-42BB-949E-32D0E0D9B556}" dt="2026-06-10T21:34:47.596" v="274" actId="1076"/>
          <ac:spMkLst>
            <pc:docMk/>
            <pc:sldMk cId="3073170105" sldId="490"/>
            <ac:spMk id="10" creationId="{992E1934-499F-C600-3ABC-2866F4D92586}"/>
          </ac:spMkLst>
        </pc:spChg>
        <pc:spChg chg="mod">
          <ac:chgData name="Laura Ximena Cifuentes Alba" userId="e8b26861-67ca-4d98-98de-54ccc2dc1596" providerId="ADAL" clId="{BEB65B91-9A99-42BB-949E-32D0E0D9B556}" dt="2026-06-10T21:34:47.596" v="274" actId="1076"/>
          <ac:spMkLst>
            <pc:docMk/>
            <pc:sldMk cId="3073170105" sldId="490"/>
            <ac:spMk id="11" creationId="{79D358C3-75E4-565E-AF21-D6BD9FBB15EA}"/>
          </ac:spMkLst>
        </pc:spChg>
        <pc:spChg chg="mod">
          <ac:chgData name="Laura Ximena Cifuentes Alba" userId="e8b26861-67ca-4d98-98de-54ccc2dc1596" providerId="ADAL" clId="{BEB65B91-9A99-42BB-949E-32D0E0D9B556}" dt="2026-06-10T21:35:06.202" v="276" actId="13822"/>
          <ac:spMkLst>
            <pc:docMk/>
            <pc:sldMk cId="3073170105" sldId="490"/>
            <ac:spMk id="12" creationId="{6789E0DA-5072-048E-5A03-E80B3B7D6C2E}"/>
          </ac:spMkLst>
        </pc:spChg>
        <pc:spChg chg="mod">
          <ac:chgData name="Laura Ximena Cifuentes Alba" userId="e8b26861-67ca-4d98-98de-54ccc2dc1596" providerId="ADAL" clId="{BEB65B91-9A99-42BB-949E-32D0E0D9B556}" dt="2026-06-10T21:35:15.908" v="278" actId="13822"/>
          <ac:spMkLst>
            <pc:docMk/>
            <pc:sldMk cId="3073170105" sldId="490"/>
            <ac:spMk id="15" creationId="{67FDE787-9C9D-58FF-BD78-DF1364C08690}"/>
          </ac:spMkLst>
        </pc:spChg>
        <pc:spChg chg="mod">
          <ac:chgData name="Laura Ximena Cifuentes Alba" userId="e8b26861-67ca-4d98-98de-54ccc2dc1596" providerId="ADAL" clId="{BEB65B91-9A99-42BB-949E-32D0E0D9B556}" dt="2026-06-10T21:32:24.016" v="265" actId="1035"/>
          <ac:spMkLst>
            <pc:docMk/>
            <pc:sldMk cId="3073170105" sldId="490"/>
            <ac:spMk id="16" creationId="{D6DABE4E-A780-7821-DB50-228D0EAC1897}"/>
          </ac:spMkLst>
        </pc:spChg>
        <pc:spChg chg="mod">
          <ac:chgData name="Laura Ximena Cifuentes Alba" userId="e8b26861-67ca-4d98-98de-54ccc2dc1596" providerId="ADAL" clId="{BEB65B91-9A99-42BB-949E-32D0E0D9B556}" dt="2026-06-10T21:32:24.016" v="265" actId="1035"/>
          <ac:spMkLst>
            <pc:docMk/>
            <pc:sldMk cId="3073170105" sldId="490"/>
            <ac:spMk id="22" creationId="{BDD20A05-3316-9014-F54D-B5415BB3DAAA}"/>
          </ac:spMkLst>
        </pc:spChg>
        <pc:spChg chg="mod">
          <ac:chgData name="Laura Ximena Cifuentes Alba" userId="e8b26861-67ca-4d98-98de-54ccc2dc1596" providerId="ADAL" clId="{BEB65B91-9A99-42BB-949E-32D0E0D9B556}" dt="2026-06-10T21:34:20.297" v="272" actId="1076"/>
          <ac:spMkLst>
            <pc:docMk/>
            <pc:sldMk cId="3073170105" sldId="490"/>
            <ac:spMk id="28" creationId="{3CB8A19E-3AE2-7590-9103-86E1BAAF5DBF}"/>
          </ac:spMkLst>
        </pc:spChg>
        <pc:spChg chg="mod">
          <ac:chgData name="Laura Ximena Cifuentes Alba" userId="e8b26861-67ca-4d98-98de-54ccc2dc1596" providerId="ADAL" clId="{BEB65B91-9A99-42BB-949E-32D0E0D9B556}" dt="2026-06-10T21:34:20.297" v="272" actId="1076"/>
          <ac:spMkLst>
            <pc:docMk/>
            <pc:sldMk cId="3073170105" sldId="490"/>
            <ac:spMk id="29" creationId="{D7872161-E47F-1281-B100-6B3259EB964E}"/>
          </ac:spMkLst>
        </pc:spChg>
        <pc:spChg chg="mod">
          <ac:chgData name="Laura Ximena Cifuentes Alba" userId="e8b26861-67ca-4d98-98de-54ccc2dc1596" providerId="ADAL" clId="{BEB65B91-9A99-42BB-949E-32D0E0D9B556}" dt="2026-06-10T21:35:31.055" v="280" actId="13822"/>
          <ac:spMkLst>
            <pc:docMk/>
            <pc:sldMk cId="3073170105" sldId="490"/>
            <ac:spMk id="30" creationId="{106C60A1-1118-5E92-A3A5-93D3DE852EA2}"/>
          </ac:spMkLst>
        </pc:spChg>
        <pc:spChg chg="mod">
          <ac:chgData name="Laura Ximena Cifuentes Alba" userId="e8b26861-67ca-4d98-98de-54ccc2dc1596" providerId="ADAL" clId="{BEB65B91-9A99-42BB-949E-32D0E0D9B556}" dt="2026-06-10T21:34:38.546" v="273" actId="1076"/>
          <ac:spMkLst>
            <pc:docMk/>
            <pc:sldMk cId="3073170105" sldId="490"/>
            <ac:spMk id="31" creationId="{56FD3919-67A7-46FA-7F94-622CB911806B}"/>
          </ac:spMkLst>
        </pc:spChg>
        <pc:spChg chg="mod">
          <ac:chgData name="Laura Ximena Cifuentes Alba" userId="e8b26861-67ca-4d98-98de-54ccc2dc1596" providerId="ADAL" clId="{BEB65B91-9A99-42BB-949E-32D0E0D9B556}" dt="2026-06-10T21:34:38.546" v="273" actId="1076"/>
          <ac:spMkLst>
            <pc:docMk/>
            <pc:sldMk cId="3073170105" sldId="490"/>
            <ac:spMk id="32" creationId="{FA99FCF8-01B5-6EDC-589E-9225114AE955}"/>
          </ac:spMkLst>
        </pc:spChg>
        <pc:spChg chg="mod">
          <ac:chgData name="Laura Ximena Cifuentes Alba" userId="e8b26861-67ca-4d98-98de-54ccc2dc1596" providerId="ADAL" clId="{BEB65B91-9A99-42BB-949E-32D0E0D9B556}" dt="2026-06-10T21:34:20.297" v="272" actId="1076"/>
          <ac:spMkLst>
            <pc:docMk/>
            <pc:sldMk cId="3073170105" sldId="490"/>
            <ac:spMk id="61" creationId="{A5D2689E-CF5C-DEB2-7ED6-BC43FBAF6040}"/>
          </ac:spMkLst>
        </pc:spChg>
        <pc:spChg chg="mod">
          <ac:chgData name="Laura Ximena Cifuentes Alba" userId="e8b26861-67ca-4d98-98de-54ccc2dc1596" providerId="ADAL" clId="{BEB65B91-9A99-42BB-949E-32D0E0D9B556}" dt="2026-06-10T21:34:20.297" v="272" actId="1076"/>
          <ac:spMkLst>
            <pc:docMk/>
            <pc:sldMk cId="3073170105" sldId="490"/>
            <ac:spMk id="62" creationId="{EF5B0475-AA9F-880F-DB89-498143186A5F}"/>
          </ac:spMkLst>
        </pc:spChg>
        <pc:spChg chg="mod">
          <ac:chgData name="Laura Ximena Cifuentes Alba" userId="e8b26861-67ca-4d98-98de-54ccc2dc1596" providerId="ADAL" clId="{BEB65B91-9A99-42BB-949E-32D0E0D9B556}" dt="2026-06-10T21:34:20.297" v="272" actId="1076"/>
          <ac:spMkLst>
            <pc:docMk/>
            <pc:sldMk cId="3073170105" sldId="490"/>
            <ac:spMk id="63" creationId="{854B7AC9-9FB0-0540-408E-B3EAF5CFC96D}"/>
          </ac:spMkLst>
        </pc:spChg>
        <pc:spChg chg="mod">
          <ac:chgData name="Laura Ximena Cifuentes Alba" userId="e8b26861-67ca-4d98-98de-54ccc2dc1596" providerId="ADAL" clId="{BEB65B91-9A99-42BB-949E-32D0E0D9B556}" dt="2026-06-10T21:34:20.297" v="272" actId="1076"/>
          <ac:spMkLst>
            <pc:docMk/>
            <pc:sldMk cId="3073170105" sldId="490"/>
            <ac:spMk id="64" creationId="{63256166-68C1-E20F-64C8-B8EA9035E09D}"/>
          </ac:spMkLst>
        </pc:spChg>
        <pc:spChg chg="mod">
          <ac:chgData name="Laura Ximena Cifuentes Alba" userId="e8b26861-67ca-4d98-98de-54ccc2dc1596" providerId="ADAL" clId="{BEB65B91-9A99-42BB-949E-32D0E0D9B556}" dt="2026-06-10T21:32:24.016" v="265" actId="1035"/>
          <ac:spMkLst>
            <pc:docMk/>
            <pc:sldMk cId="3073170105" sldId="490"/>
            <ac:spMk id="70" creationId="{78B65694-BEB4-789F-8D5D-505E61C13632}"/>
          </ac:spMkLst>
        </pc:spChg>
        <pc:spChg chg="mod">
          <ac:chgData name="Laura Ximena Cifuentes Alba" userId="e8b26861-67ca-4d98-98de-54ccc2dc1596" providerId="ADAL" clId="{BEB65B91-9A99-42BB-949E-32D0E0D9B556}" dt="2026-06-10T21:34:38.546" v="273" actId="1076"/>
          <ac:spMkLst>
            <pc:docMk/>
            <pc:sldMk cId="3073170105" sldId="490"/>
            <ac:spMk id="71" creationId="{27DF51A6-239A-EBD9-B2A1-69E34AE16E4C}"/>
          </ac:spMkLst>
        </pc:spChg>
        <pc:grpChg chg="mod">
          <ac:chgData name="Laura Ximena Cifuentes Alba" userId="e8b26861-67ca-4d98-98de-54ccc2dc1596" providerId="ADAL" clId="{BEB65B91-9A99-42BB-949E-32D0E0D9B556}" dt="2026-06-10T21:34:47.596" v="274" actId="1076"/>
          <ac:grpSpMkLst>
            <pc:docMk/>
            <pc:sldMk cId="3073170105" sldId="490"/>
            <ac:grpSpMk id="69" creationId="{DA2CEA8A-305F-C4BB-31B4-7416A50E701C}"/>
          </ac:grpSpMkLst>
        </pc:grpChg>
      </pc:sldChg>
    </pc:docChg>
  </pc:docChgLst>
  <pc:docChgLst>
    <pc:chgData name="Yady Valentina Muenala Peña" userId="e0d2382f-d03f-43e4-bafc-7bacdef4fb83" providerId="ADAL" clId="{A7C85AD5-F624-4DE7-910A-10A81EA882BB}"/>
    <pc:docChg chg="undo custSel addSld delSld modSld">
      <pc:chgData name="Yady Valentina Muenala Peña" userId="e0d2382f-d03f-43e4-bafc-7bacdef4fb83" providerId="ADAL" clId="{A7C85AD5-F624-4DE7-910A-10A81EA882BB}" dt="2026-06-11T17:47:42.808" v="263" actId="207"/>
      <pc:docMkLst>
        <pc:docMk/>
      </pc:docMkLst>
      <pc:sldChg chg="modSp mod">
        <pc:chgData name="Yady Valentina Muenala Peña" userId="e0d2382f-d03f-43e4-bafc-7bacdef4fb83" providerId="ADAL" clId="{A7C85AD5-F624-4DE7-910A-10A81EA882BB}" dt="2026-06-10T21:46:54.468" v="5" actId="14100"/>
        <pc:sldMkLst>
          <pc:docMk/>
          <pc:sldMk cId="4070950727" sldId="270"/>
        </pc:sldMkLst>
        <pc:spChg chg="mod">
          <ac:chgData name="Yady Valentina Muenala Peña" userId="e0d2382f-d03f-43e4-bafc-7bacdef4fb83" providerId="ADAL" clId="{A7C85AD5-F624-4DE7-910A-10A81EA882BB}" dt="2026-06-10T21:46:54.468" v="5" actId="14100"/>
          <ac:spMkLst>
            <pc:docMk/>
            <pc:sldMk cId="4070950727" sldId="270"/>
            <ac:spMk id="16" creationId="{03A3F432-468A-5FE9-40BA-4F71AFB76F1E}"/>
          </ac:spMkLst>
        </pc:spChg>
      </pc:sldChg>
      <pc:sldChg chg="del">
        <pc:chgData name="Yady Valentina Muenala Peña" userId="e0d2382f-d03f-43e4-bafc-7bacdef4fb83" providerId="ADAL" clId="{A7C85AD5-F624-4DE7-910A-10A81EA882BB}" dt="2026-06-11T14:03:57.714" v="104" actId="47"/>
        <pc:sldMkLst>
          <pc:docMk/>
          <pc:sldMk cId="1885224453" sldId="345"/>
        </pc:sldMkLst>
      </pc:sldChg>
      <pc:sldChg chg="del">
        <pc:chgData name="Yady Valentina Muenala Peña" userId="e0d2382f-d03f-43e4-bafc-7bacdef4fb83" providerId="ADAL" clId="{A7C85AD5-F624-4DE7-910A-10A81EA882BB}" dt="2026-06-11T17:00:09.454" v="253" actId="47"/>
        <pc:sldMkLst>
          <pc:docMk/>
          <pc:sldMk cId="3332161624" sldId="349"/>
        </pc:sldMkLst>
      </pc:sldChg>
      <pc:sldChg chg="modSp">
        <pc:chgData name="Yady Valentina Muenala Peña" userId="e0d2382f-d03f-43e4-bafc-7bacdef4fb83" providerId="ADAL" clId="{A7C85AD5-F624-4DE7-910A-10A81EA882BB}" dt="2026-06-11T17:47:42.808" v="263" actId="207"/>
        <pc:sldMkLst>
          <pc:docMk/>
          <pc:sldMk cId="1935354331" sldId="419"/>
        </pc:sldMkLst>
        <pc:spChg chg="mod">
          <ac:chgData name="Yady Valentina Muenala Peña" userId="e0d2382f-d03f-43e4-bafc-7bacdef4fb83" providerId="ADAL" clId="{A7C85AD5-F624-4DE7-910A-10A81EA882BB}" dt="2026-06-11T17:47:42.808" v="263" actId="207"/>
          <ac:spMkLst>
            <pc:docMk/>
            <pc:sldMk cId="1935354331" sldId="419"/>
            <ac:spMk id="24" creationId="{87BDE7B2-02E7-01E3-8517-E2A85464106C}"/>
          </ac:spMkLst>
        </pc:spChg>
      </pc:sldChg>
      <pc:sldChg chg="del">
        <pc:chgData name="Yady Valentina Muenala Peña" userId="e0d2382f-d03f-43e4-bafc-7bacdef4fb83" providerId="ADAL" clId="{A7C85AD5-F624-4DE7-910A-10A81EA882BB}" dt="2026-06-11T14:01:11.685" v="11" actId="47"/>
        <pc:sldMkLst>
          <pc:docMk/>
          <pc:sldMk cId="1007803414" sldId="427"/>
        </pc:sldMkLst>
      </pc:sldChg>
      <pc:sldChg chg="del">
        <pc:chgData name="Yady Valentina Muenala Peña" userId="e0d2382f-d03f-43e4-bafc-7bacdef4fb83" providerId="ADAL" clId="{A7C85AD5-F624-4DE7-910A-10A81EA882BB}" dt="2026-06-11T14:02:46.851" v="42" actId="47"/>
        <pc:sldMkLst>
          <pc:docMk/>
          <pc:sldMk cId="1370958689" sldId="428"/>
        </pc:sldMkLst>
      </pc:sldChg>
      <pc:sldChg chg="del">
        <pc:chgData name="Yady Valentina Muenala Peña" userId="e0d2382f-d03f-43e4-bafc-7bacdef4fb83" providerId="ADAL" clId="{A7C85AD5-F624-4DE7-910A-10A81EA882BB}" dt="2026-06-11T14:03:06.692" v="44" actId="47"/>
        <pc:sldMkLst>
          <pc:docMk/>
          <pc:sldMk cId="163666072" sldId="429"/>
        </pc:sldMkLst>
      </pc:sldChg>
      <pc:sldChg chg="modSp mod">
        <pc:chgData name="Yady Valentina Muenala Peña" userId="e0d2382f-d03f-43e4-bafc-7bacdef4fb83" providerId="ADAL" clId="{A7C85AD5-F624-4DE7-910A-10A81EA882BB}" dt="2026-06-11T13:44:39.810" v="10" actId="14100"/>
        <pc:sldMkLst>
          <pc:docMk/>
          <pc:sldMk cId="321893156" sldId="439"/>
        </pc:sldMkLst>
        <pc:spChg chg="mod">
          <ac:chgData name="Yady Valentina Muenala Peña" userId="e0d2382f-d03f-43e4-bafc-7bacdef4fb83" providerId="ADAL" clId="{A7C85AD5-F624-4DE7-910A-10A81EA882BB}" dt="2026-06-11T13:44:39.810" v="10" actId="14100"/>
          <ac:spMkLst>
            <pc:docMk/>
            <pc:sldMk cId="321893156" sldId="439"/>
            <ac:spMk id="28" creationId="{DD41F731-EEB2-7BD7-3862-2E169842F924}"/>
          </ac:spMkLst>
        </pc:spChg>
      </pc:sldChg>
      <pc:sldChg chg="addSp modSp mod">
        <pc:chgData name="Yady Valentina Muenala Peña" userId="e0d2382f-d03f-43e4-bafc-7bacdef4fb83" providerId="ADAL" clId="{A7C85AD5-F624-4DE7-910A-10A81EA882BB}" dt="2026-06-10T21:48:20.602" v="9" actId="732"/>
        <pc:sldMkLst>
          <pc:docMk/>
          <pc:sldMk cId="4196752280" sldId="441"/>
        </pc:sldMkLst>
        <pc:picChg chg="add mod modCrop">
          <ac:chgData name="Yady Valentina Muenala Peña" userId="e0d2382f-d03f-43e4-bafc-7bacdef4fb83" providerId="ADAL" clId="{A7C85AD5-F624-4DE7-910A-10A81EA882BB}" dt="2026-06-10T21:48:20.602" v="9" actId="732"/>
          <ac:picMkLst>
            <pc:docMk/>
            <pc:sldMk cId="4196752280" sldId="441"/>
            <ac:picMk id="2" creationId="{575C1449-15BA-C1D3-4A2B-8D1F20E4D1C3}"/>
          </ac:picMkLst>
        </pc:picChg>
        <pc:picChg chg="mod modCrop">
          <ac:chgData name="Yady Valentina Muenala Peña" userId="e0d2382f-d03f-43e4-bafc-7bacdef4fb83" providerId="ADAL" clId="{A7C85AD5-F624-4DE7-910A-10A81EA882BB}" dt="2026-06-10T21:47:52.572" v="6" actId="732"/>
          <ac:picMkLst>
            <pc:docMk/>
            <pc:sldMk cId="4196752280" sldId="441"/>
            <ac:picMk id="149" creationId="{8D115CA0-69C2-0B97-E09C-8F1139DE7810}"/>
          </ac:picMkLst>
        </pc:picChg>
      </pc:sldChg>
      <pc:sldChg chg="addSp delSp modSp add mod delAnim">
        <pc:chgData name="Yady Valentina Muenala Peña" userId="e0d2382f-d03f-43e4-bafc-7bacdef4fb83" providerId="ADAL" clId="{A7C85AD5-F624-4DE7-910A-10A81EA882BB}" dt="2026-06-11T16:52:43.088" v="251" actId="1076"/>
        <pc:sldMkLst>
          <pc:docMk/>
          <pc:sldMk cId="3694993652" sldId="473"/>
        </pc:sldMkLst>
        <pc:spChg chg="mod">
          <ac:chgData name="Yady Valentina Muenala Peña" userId="e0d2382f-d03f-43e4-bafc-7bacdef4fb83" providerId="ADAL" clId="{A7C85AD5-F624-4DE7-910A-10A81EA882BB}" dt="2026-06-11T14:05:08.901" v="138" actId="207"/>
          <ac:spMkLst>
            <pc:docMk/>
            <pc:sldMk cId="3694993652" sldId="473"/>
            <ac:spMk id="463" creationId="{0595A159-D2E4-7043-45B9-992357C8AFF9}"/>
          </ac:spMkLst>
        </pc:spChg>
        <pc:spChg chg="mod">
          <ac:chgData name="Yady Valentina Muenala Peña" userId="e0d2382f-d03f-43e4-bafc-7bacdef4fb83" providerId="ADAL" clId="{A7C85AD5-F624-4DE7-910A-10A81EA882BB}" dt="2026-06-11T14:05:08.901" v="138" actId="207"/>
          <ac:spMkLst>
            <pc:docMk/>
            <pc:sldMk cId="3694993652" sldId="473"/>
            <ac:spMk id="467" creationId="{19508519-3DBC-A12C-6168-A4B694CDF28A}"/>
          </ac:spMkLst>
        </pc:spChg>
        <pc:spChg chg="mod">
          <ac:chgData name="Yady Valentina Muenala Peña" userId="e0d2382f-d03f-43e4-bafc-7bacdef4fb83" providerId="ADAL" clId="{A7C85AD5-F624-4DE7-910A-10A81EA882BB}" dt="2026-06-11T14:05:08.901" v="138" actId="207"/>
          <ac:spMkLst>
            <pc:docMk/>
            <pc:sldMk cId="3694993652" sldId="473"/>
            <ac:spMk id="469" creationId="{2BB45B42-9F73-683F-81A3-300DED3D363D}"/>
          </ac:spMkLst>
        </pc:spChg>
        <pc:spChg chg="mod">
          <ac:chgData name="Yady Valentina Muenala Peña" userId="e0d2382f-d03f-43e4-bafc-7bacdef4fb83" providerId="ADAL" clId="{A7C85AD5-F624-4DE7-910A-10A81EA882BB}" dt="2026-06-11T14:05:08.901" v="138" actId="207"/>
          <ac:spMkLst>
            <pc:docMk/>
            <pc:sldMk cId="3694993652" sldId="473"/>
            <ac:spMk id="472" creationId="{0C9E2F59-5709-AC1F-D224-8A66E35819A6}"/>
          </ac:spMkLst>
        </pc:spChg>
        <pc:spChg chg="mod">
          <ac:chgData name="Yady Valentina Muenala Peña" userId="e0d2382f-d03f-43e4-bafc-7bacdef4fb83" providerId="ADAL" clId="{A7C85AD5-F624-4DE7-910A-10A81EA882BB}" dt="2026-06-11T14:05:08.901" v="138" actId="207"/>
          <ac:spMkLst>
            <pc:docMk/>
            <pc:sldMk cId="3694993652" sldId="473"/>
            <ac:spMk id="474" creationId="{F5B0B5F5-5282-FF5E-D006-AFB8705294E9}"/>
          </ac:spMkLst>
        </pc:spChg>
        <pc:spChg chg="mod">
          <ac:chgData name="Yady Valentina Muenala Peña" userId="e0d2382f-d03f-43e4-bafc-7bacdef4fb83" providerId="ADAL" clId="{A7C85AD5-F624-4DE7-910A-10A81EA882BB}" dt="2026-06-11T14:05:08.901" v="138" actId="207"/>
          <ac:spMkLst>
            <pc:docMk/>
            <pc:sldMk cId="3694993652" sldId="473"/>
            <ac:spMk id="475" creationId="{74C481FD-BC5D-2C73-27C3-22B5262E26AE}"/>
          </ac:spMkLst>
        </pc:spChg>
        <pc:spChg chg="mod">
          <ac:chgData name="Yady Valentina Muenala Peña" userId="e0d2382f-d03f-43e4-bafc-7bacdef4fb83" providerId="ADAL" clId="{A7C85AD5-F624-4DE7-910A-10A81EA882BB}" dt="2026-06-11T14:05:08.901" v="138" actId="207"/>
          <ac:spMkLst>
            <pc:docMk/>
            <pc:sldMk cId="3694993652" sldId="473"/>
            <ac:spMk id="478" creationId="{0C64ED68-AC16-3359-587F-E4E5B58DF7A4}"/>
          </ac:spMkLst>
        </pc:spChg>
        <pc:spChg chg="mod">
          <ac:chgData name="Yady Valentina Muenala Peña" userId="e0d2382f-d03f-43e4-bafc-7bacdef4fb83" providerId="ADAL" clId="{A7C85AD5-F624-4DE7-910A-10A81EA882BB}" dt="2026-06-11T14:05:16.075" v="139" actId="207"/>
          <ac:spMkLst>
            <pc:docMk/>
            <pc:sldMk cId="3694993652" sldId="473"/>
            <ac:spMk id="479" creationId="{098EC3CF-31CD-2171-E01C-C5DD4BD8EF68}"/>
          </ac:spMkLst>
        </pc:spChg>
        <pc:spChg chg="mod">
          <ac:chgData name="Yady Valentina Muenala Peña" userId="e0d2382f-d03f-43e4-bafc-7bacdef4fb83" providerId="ADAL" clId="{A7C85AD5-F624-4DE7-910A-10A81EA882BB}" dt="2026-06-11T14:05:08.901" v="138" actId="207"/>
          <ac:spMkLst>
            <pc:docMk/>
            <pc:sldMk cId="3694993652" sldId="473"/>
            <ac:spMk id="482" creationId="{98B69C1B-EB6E-3CF4-F28A-FB0F997A5E3B}"/>
          </ac:spMkLst>
        </pc:spChg>
        <pc:spChg chg="mod">
          <ac:chgData name="Yady Valentina Muenala Peña" userId="e0d2382f-d03f-43e4-bafc-7bacdef4fb83" providerId="ADAL" clId="{A7C85AD5-F624-4DE7-910A-10A81EA882BB}" dt="2026-06-11T14:05:08.901" v="138" actId="207"/>
          <ac:spMkLst>
            <pc:docMk/>
            <pc:sldMk cId="3694993652" sldId="473"/>
            <ac:spMk id="484" creationId="{216DD1F3-9B0C-DB34-3166-1D5F5ECA3AE6}"/>
          </ac:spMkLst>
        </pc:spChg>
        <pc:spChg chg="mod">
          <ac:chgData name="Yady Valentina Muenala Peña" userId="e0d2382f-d03f-43e4-bafc-7bacdef4fb83" providerId="ADAL" clId="{A7C85AD5-F624-4DE7-910A-10A81EA882BB}" dt="2026-06-11T14:05:08.901" v="138" actId="207"/>
          <ac:spMkLst>
            <pc:docMk/>
            <pc:sldMk cId="3694993652" sldId="473"/>
            <ac:spMk id="486" creationId="{C0CDF525-2864-B5C0-E812-FEB58D9D7CE3}"/>
          </ac:spMkLst>
        </pc:spChg>
        <pc:spChg chg="mod">
          <ac:chgData name="Yady Valentina Muenala Peña" userId="e0d2382f-d03f-43e4-bafc-7bacdef4fb83" providerId="ADAL" clId="{A7C85AD5-F624-4DE7-910A-10A81EA882BB}" dt="2026-06-11T14:05:25.089" v="140" actId="207"/>
          <ac:spMkLst>
            <pc:docMk/>
            <pc:sldMk cId="3694993652" sldId="473"/>
            <ac:spMk id="527" creationId="{55D0B8B1-BBE1-A66D-2118-00D5658678C4}"/>
          </ac:spMkLst>
        </pc:spChg>
        <pc:spChg chg="mod">
          <ac:chgData name="Yady Valentina Muenala Peña" userId="e0d2382f-d03f-43e4-bafc-7bacdef4fb83" providerId="ADAL" clId="{A7C85AD5-F624-4DE7-910A-10A81EA882BB}" dt="2026-06-11T14:05:25.089" v="140" actId="207"/>
          <ac:spMkLst>
            <pc:docMk/>
            <pc:sldMk cId="3694993652" sldId="473"/>
            <ac:spMk id="532" creationId="{7BE36125-37D0-8E9F-14DB-EB436144D62E}"/>
          </ac:spMkLst>
        </pc:spChg>
        <pc:spChg chg="mod">
          <ac:chgData name="Yady Valentina Muenala Peña" userId="e0d2382f-d03f-43e4-bafc-7bacdef4fb83" providerId="ADAL" clId="{A7C85AD5-F624-4DE7-910A-10A81EA882BB}" dt="2026-06-11T14:05:25.089" v="140" actId="207"/>
          <ac:spMkLst>
            <pc:docMk/>
            <pc:sldMk cId="3694993652" sldId="473"/>
            <ac:spMk id="534" creationId="{3CCE5481-6F8F-C8DE-89BF-0828B9861137}"/>
          </ac:spMkLst>
        </pc:spChg>
        <pc:spChg chg="mod">
          <ac:chgData name="Yady Valentina Muenala Peña" userId="e0d2382f-d03f-43e4-bafc-7bacdef4fb83" providerId="ADAL" clId="{A7C85AD5-F624-4DE7-910A-10A81EA882BB}" dt="2026-06-11T14:05:25.089" v="140" actId="207"/>
          <ac:spMkLst>
            <pc:docMk/>
            <pc:sldMk cId="3694993652" sldId="473"/>
            <ac:spMk id="541" creationId="{E1034D50-1A65-07E1-A1F4-AF44010AC877}"/>
          </ac:spMkLst>
        </pc:spChg>
        <pc:spChg chg="mod">
          <ac:chgData name="Yady Valentina Muenala Peña" userId="e0d2382f-d03f-43e4-bafc-7bacdef4fb83" providerId="ADAL" clId="{A7C85AD5-F624-4DE7-910A-10A81EA882BB}" dt="2026-06-11T14:05:25.089" v="140" actId="207"/>
          <ac:spMkLst>
            <pc:docMk/>
            <pc:sldMk cId="3694993652" sldId="473"/>
            <ac:spMk id="542" creationId="{5A38FE5B-50D4-8616-28E8-D6CEEAD582EE}"/>
          </ac:spMkLst>
        </pc:spChg>
        <pc:spChg chg="mod">
          <ac:chgData name="Yady Valentina Muenala Peña" userId="e0d2382f-d03f-43e4-bafc-7bacdef4fb83" providerId="ADAL" clId="{A7C85AD5-F624-4DE7-910A-10A81EA882BB}" dt="2026-06-11T14:05:29.609" v="141" actId="207"/>
          <ac:spMkLst>
            <pc:docMk/>
            <pc:sldMk cId="3694993652" sldId="473"/>
            <ac:spMk id="543" creationId="{D2D07371-E17F-3056-2C31-AA01BBB833B6}"/>
          </ac:spMkLst>
        </pc:spChg>
        <pc:spChg chg="mod">
          <ac:chgData name="Yady Valentina Muenala Peña" userId="e0d2382f-d03f-43e4-bafc-7bacdef4fb83" providerId="ADAL" clId="{A7C85AD5-F624-4DE7-910A-10A81EA882BB}" dt="2026-06-11T14:05:25.089" v="140" actId="207"/>
          <ac:spMkLst>
            <pc:docMk/>
            <pc:sldMk cId="3694993652" sldId="473"/>
            <ac:spMk id="550" creationId="{B1AA1D51-DB75-FB5E-094B-8EBCA85B3B2B}"/>
          </ac:spMkLst>
        </pc:spChg>
        <pc:spChg chg="mod">
          <ac:chgData name="Yady Valentina Muenala Peña" userId="e0d2382f-d03f-43e4-bafc-7bacdef4fb83" providerId="ADAL" clId="{A7C85AD5-F624-4DE7-910A-10A81EA882BB}" dt="2026-06-11T14:05:25.089" v="140" actId="207"/>
          <ac:spMkLst>
            <pc:docMk/>
            <pc:sldMk cId="3694993652" sldId="473"/>
            <ac:spMk id="551" creationId="{3BC6176D-C375-D092-A705-316D2C58E119}"/>
          </ac:spMkLst>
        </pc:spChg>
        <pc:spChg chg="mod">
          <ac:chgData name="Yady Valentina Muenala Peña" userId="e0d2382f-d03f-43e4-bafc-7bacdef4fb83" providerId="ADAL" clId="{A7C85AD5-F624-4DE7-910A-10A81EA882BB}" dt="2026-06-11T14:05:25.089" v="140" actId="207"/>
          <ac:spMkLst>
            <pc:docMk/>
            <pc:sldMk cId="3694993652" sldId="473"/>
            <ac:spMk id="553" creationId="{167E63EB-C0B9-99AD-D011-442728B4D05B}"/>
          </ac:spMkLst>
        </pc:spChg>
        <pc:spChg chg="mod">
          <ac:chgData name="Yady Valentina Muenala Peña" userId="e0d2382f-d03f-43e4-bafc-7bacdef4fb83" providerId="ADAL" clId="{A7C85AD5-F624-4DE7-910A-10A81EA882BB}" dt="2026-06-11T14:05:25.089" v="140" actId="207"/>
          <ac:spMkLst>
            <pc:docMk/>
            <pc:sldMk cId="3694993652" sldId="473"/>
            <ac:spMk id="554" creationId="{0C04E50E-34C4-B9D9-B9A4-A508059C36F6}"/>
          </ac:spMkLst>
        </pc:spChg>
        <pc:spChg chg="mod">
          <ac:chgData name="Yady Valentina Muenala Peña" userId="e0d2382f-d03f-43e4-bafc-7bacdef4fb83" providerId="ADAL" clId="{A7C85AD5-F624-4DE7-910A-10A81EA882BB}" dt="2026-06-11T14:10:04.622" v="150" actId="207"/>
          <ac:spMkLst>
            <pc:docMk/>
            <pc:sldMk cId="3694993652" sldId="473"/>
            <ac:spMk id="588" creationId="{124AA7A5-2C0C-1F27-4A35-B14ECDB61D04}"/>
          </ac:spMkLst>
        </pc:spChg>
        <pc:spChg chg="mod">
          <ac:chgData name="Yady Valentina Muenala Peña" userId="e0d2382f-d03f-43e4-bafc-7bacdef4fb83" providerId="ADAL" clId="{A7C85AD5-F624-4DE7-910A-10A81EA882BB}" dt="2026-06-11T14:10:04.622" v="150" actId="207"/>
          <ac:spMkLst>
            <pc:docMk/>
            <pc:sldMk cId="3694993652" sldId="473"/>
            <ac:spMk id="593" creationId="{FE0CCFC2-1FCF-BC00-C4F6-E22221AA5B9E}"/>
          </ac:spMkLst>
        </pc:spChg>
        <pc:spChg chg="mod">
          <ac:chgData name="Yady Valentina Muenala Peña" userId="e0d2382f-d03f-43e4-bafc-7bacdef4fb83" providerId="ADAL" clId="{A7C85AD5-F624-4DE7-910A-10A81EA882BB}" dt="2026-06-11T14:10:04.622" v="150" actId="207"/>
          <ac:spMkLst>
            <pc:docMk/>
            <pc:sldMk cId="3694993652" sldId="473"/>
            <ac:spMk id="601" creationId="{DABFFCAE-579C-FECA-9253-60302AF531E4}"/>
          </ac:spMkLst>
        </pc:spChg>
        <pc:spChg chg="mod">
          <ac:chgData name="Yady Valentina Muenala Peña" userId="e0d2382f-d03f-43e4-bafc-7bacdef4fb83" providerId="ADAL" clId="{A7C85AD5-F624-4DE7-910A-10A81EA882BB}" dt="2026-06-11T14:10:04.622" v="150" actId="207"/>
          <ac:spMkLst>
            <pc:docMk/>
            <pc:sldMk cId="3694993652" sldId="473"/>
            <ac:spMk id="605" creationId="{51AEC3A4-1A91-5D64-5B60-C62CCC104D69}"/>
          </ac:spMkLst>
        </pc:spChg>
        <pc:spChg chg="mod">
          <ac:chgData name="Yady Valentina Muenala Peña" userId="e0d2382f-d03f-43e4-bafc-7bacdef4fb83" providerId="ADAL" clId="{A7C85AD5-F624-4DE7-910A-10A81EA882BB}" dt="2026-06-11T14:10:08.951" v="151" actId="207"/>
          <ac:spMkLst>
            <pc:docMk/>
            <pc:sldMk cId="3694993652" sldId="473"/>
            <ac:spMk id="607" creationId="{03AEBA99-D746-8CC3-1AD1-800DDE9D5470}"/>
          </ac:spMkLst>
        </pc:spChg>
        <pc:spChg chg="mod">
          <ac:chgData name="Yady Valentina Muenala Peña" userId="e0d2382f-d03f-43e4-bafc-7bacdef4fb83" providerId="ADAL" clId="{A7C85AD5-F624-4DE7-910A-10A81EA882BB}" dt="2026-06-11T14:10:04.622" v="150" actId="207"/>
          <ac:spMkLst>
            <pc:docMk/>
            <pc:sldMk cId="3694993652" sldId="473"/>
            <ac:spMk id="608" creationId="{767F02CC-3DA6-A87B-5B97-37DE198630B5}"/>
          </ac:spMkLst>
        </pc:spChg>
        <pc:spChg chg="mod">
          <ac:chgData name="Yady Valentina Muenala Peña" userId="e0d2382f-d03f-43e4-bafc-7bacdef4fb83" providerId="ADAL" clId="{A7C85AD5-F624-4DE7-910A-10A81EA882BB}" dt="2026-06-11T14:10:04.622" v="150" actId="207"/>
          <ac:spMkLst>
            <pc:docMk/>
            <pc:sldMk cId="3694993652" sldId="473"/>
            <ac:spMk id="610" creationId="{E8FCF90D-A6E9-03BE-99E6-54DE5744AC82}"/>
          </ac:spMkLst>
        </pc:spChg>
        <pc:spChg chg="mod">
          <ac:chgData name="Yady Valentina Muenala Peña" userId="e0d2382f-d03f-43e4-bafc-7bacdef4fb83" providerId="ADAL" clId="{A7C85AD5-F624-4DE7-910A-10A81EA882BB}" dt="2026-06-11T14:10:04.622" v="150" actId="207"/>
          <ac:spMkLst>
            <pc:docMk/>
            <pc:sldMk cId="3694993652" sldId="473"/>
            <ac:spMk id="611" creationId="{D5DC5DEF-6967-C3CF-F632-9E8DB8CFEA8D}"/>
          </ac:spMkLst>
        </pc:spChg>
        <pc:spChg chg="mod">
          <ac:chgData name="Yady Valentina Muenala Peña" userId="e0d2382f-d03f-43e4-bafc-7bacdef4fb83" providerId="ADAL" clId="{A7C85AD5-F624-4DE7-910A-10A81EA882BB}" dt="2026-06-11T14:10:04.622" v="150" actId="207"/>
          <ac:spMkLst>
            <pc:docMk/>
            <pc:sldMk cId="3694993652" sldId="473"/>
            <ac:spMk id="613" creationId="{33C1876C-C104-2974-F563-CF1666F03074}"/>
          </ac:spMkLst>
        </pc:spChg>
        <pc:spChg chg="mod">
          <ac:chgData name="Yady Valentina Muenala Peña" userId="e0d2382f-d03f-43e4-bafc-7bacdef4fb83" providerId="ADAL" clId="{A7C85AD5-F624-4DE7-910A-10A81EA882BB}" dt="2026-06-11T14:10:04.622" v="150" actId="207"/>
          <ac:spMkLst>
            <pc:docMk/>
            <pc:sldMk cId="3694993652" sldId="473"/>
            <ac:spMk id="614" creationId="{F08F8DD8-BEAF-ED02-3D19-45D937545D26}"/>
          </ac:spMkLst>
        </pc:spChg>
        <pc:spChg chg="mod">
          <ac:chgData name="Yady Valentina Muenala Peña" userId="e0d2382f-d03f-43e4-bafc-7bacdef4fb83" providerId="ADAL" clId="{A7C85AD5-F624-4DE7-910A-10A81EA882BB}" dt="2026-06-11T14:10:04.622" v="150" actId="207"/>
          <ac:spMkLst>
            <pc:docMk/>
            <pc:sldMk cId="3694993652" sldId="473"/>
            <ac:spMk id="617" creationId="{37512F1E-6E19-5277-BC1D-6006A14D8192}"/>
          </ac:spMkLst>
        </pc:spChg>
        <pc:spChg chg="del mod">
          <ac:chgData name="Yady Valentina Muenala Peña" userId="e0d2382f-d03f-43e4-bafc-7bacdef4fb83" providerId="ADAL" clId="{A7C85AD5-F624-4DE7-910A-10A81EA882BB}" dt="2026-06-11T16:50:34.757" v="225" actId="478"/>
          <ac:spMkLst>
            <pc:docMk/>
            <pc:sldMk cId="3694993652" sldId="473"/>
            <ac:spMk id="653" creationId="{3A6E3106-5A87-152D-028F-CFBEC71ECEFA}"/>
          </ac:spMkLst>
        </pc:spChg>
        <pc:spChg chg="topLvl">
          <ac:chgData name="Yady Valentina Muenala Peña" userId="e0d2382f-d03f-43e4-bafc-7bacdef4fb83" providerId="ADAL" clId="{A7C85AD5-F624-4DE7-910A-10A81EA882BB}" dt="2026-06-11T16:48:47.973" v="210" actId="478"/>
          <ac:spMkLst>
            <pc:docMk/>
            <pc:sldMk cId="3694993652" sldId="473"/>
            <ac:spMk id="657" creationId="{14CC2F6E-5F84-B335-AA1B-8821214C08DD}"/>
          </ac:spMkLst>
        </pc:spChg>
        <pc:spChg chg="del topLvl">
          <ac:chgData name="Yady Valentina Muenala Peña" userId="e0d2382f-d03f-43e4-bafc-7bacdef4fb83" providerId="ADAL" clId="{A7C85AD5-F624-4DE7-910A-10A81EA882BB}" dt="2026-06-11T16:48:47.973" v="210" actId="478"/>
          <ac:spMkLst>
            <pc:docMk/>
            <pc:sldMk cId="3694993652" sldId="473"/>
            <ac:spMk id="658" creationId="{7775B08A-37E4-20F3-9F31-C2622319F37A}"/>
          </ac:spMkLst>
        </pc:spChg>
        <pc:spChg chg="topLvl">
          <ac:chgData name="Yady Valentina Muenala Peña" userId="e0d2382f-d03f-43e4-bafc-7bacdef4fb83" providerId="ADAL" clId="{A7C85AD5-F624-4DE7-910A-10A81EA882BB}" dt="2026-06-11T16:50:07.503" v="220" actId="478"/>
          <ac:spMkLst>
            <pc:docMk/>
            <pc:sldMk cId="3694993652" sldId="473"/>
            <ac:spMk id="662" creationId="{3376AF04-B461-7890-3E8E-856183042E09}"/>
          </ac:spMkLst>
        </pc:spChg>
        <pc:spChg chg="del mod topLvl">
          <ac:chgData name="Yady Valentina Muenala Peña" userId="e0d2382f-d03f-43e4-bafc-7bacdef4fb83" providerId="ADAL" clId="{A7C85AD5-F624-4DE7-910A-10A81EA882BB}" dt="2026-06-11T16:50:07.503" v="220" actId="478"/>
          <ac:spMkLst>
            <pc:docMk/>
            <pc:sldMk cId="3694993652" sldId="473"/>
            <ac:spMk id="663" creationId="{13DFC946-EF86-892E-666F-37FC9F3D2F2F}"/>
          </ac:spMkLst>
        </pc:spChg>
        <pc:spChg chg="topLvl">
          <ac:chgData name="Yady Valentina Muenala Peña" userId="e0d2382f-d03f-43e4-bafc-7bacdef4fb83" providerId="ADAL" clId="{A7C85AD5-F624-4DE7-910A-10A81EA882BB}" dt="2026-06-11T16:48:12.147" v="200" actId="478"/>
          <ac:spMkLst>
            <pc:docMk/>
            <pc:sldMk cId="3694993652" sldId="473"/>
            <ac:spMk id="667" creationId="{FC280655-AE1A-E2B4-07E6-4F2D2C208499}"/>
          </ac:spMkLst>
        </pc:spChg>
        <pc:spChg chg="del mod topLvl">
          <ac:chgData name="Yady Valentina Muenala Peña" userId="e0d2382f-d03f-43e4-bafc-7bacdef4fb83" providerId="ADAL" clId="{A7C85AD5-F624-4DE7-910A-10A81EA882BB}" dt="2026-06-11T16:48:12.147" v="200" actId="478"/>
          <ac:spMkLst>
            <pc:docMk/>
            <pc:sldMk cId="3694993652" sldId="473"/>
            <ac:spMk id="668" creationId="{B29FEB75-931E-FE0D-011B-1CE7448881E6}"/>
          </ac:spMkLst>
        </pc:spChg>
        <pc:spChg chg="topLvl">
          <ac:chgData name="Yady Valentina Muenala Peña" userId="e0d2382f-d03f-43e4-bafc-7bacdef4fb83" providerId="ADAL" clId="{A7C85AD5-F624-4DE7-910A-10A81EA882BB}" dt="2026-06-11T16:51:39.793" v="237" actId="478"/>
          <ac:spMkLst>
            <pc:docMk/>
            <pc:sldMk cId="3694993652" sldId="473"/>
            <ac:spMk id="672" creationId="{58B09D5E-6E15-CD5A-FC90-724BB6F65A84}"/>
          </ac:spMkLst>
        </pc:spChg>
        <pc:spChg chg="del mod topLvl">
          <ac:chgData name="Yady Valentina Muenala Peña" userId="e0d2382f-d03f-43e4-bafc-7bacdef4fb83" providerId="ADAL" clId="{A7C85AD5-F624-4DE7-910A-10A81EA882BB}" dt="2026-06-11T16:51:39.793" v="237" actId="478"/>
          <ac:spMkLst>
            <pc:docMk/>
            <pc:sldMk cId="3694993652" sldId="473"/>
            <ac:spMk id="673" creationId="{B400BDDC-D648-D9BD-CD56-917C5E8BE75D}"/>
          </ac:spMkLst>
        </pc:spChg>
        <pc:spChg chg="mod">
          <ac:chgData name="Yady Valentina Muenala Peña" userId="e0d2382f-d03f-43e4-bafc-7bacdef4fb83" providerId="ADAL" clId="{A7C85AD5-F624-4DE7-910A-10A81EA882BB}" dt="2026-06-11T16:48:51.142" v="211" actId="1076"/>
          <ac:spMkLst>
            <pc:docMk/>
            <pc:sldMk cId="3694993652" sldId="473"/>
            <ac:spMk id="681" creationId="{B96E7290-CDD4-E3E6-84EF-DC01350B3D87}"/>
          </ac:spMkLst>
        </pc:spChg>
        <pc:spChg chg="mod">
          <ac:chgData name="Yady Valentina Muenala Peña" userId="e0d2382f-d03f-43e4-bafc-7bacdef4fb83" providerId="ADAL" clId="{A7C85AD5-F624-4DE7-910A-10A81EA882BB}" dt="2026-06-11T14:05:42.535" v="143" actId="1076"/>
          <ac:spMkLst>
            <pc:docMk/>
            <pc:sldMk cId="3694993652" sldId="473"/>
            <ac:spMk id="682" creationId="{868DC188-CEBB-EA68-541F-4CD9E6CFF19F}"/>
          </ac:spMkLst>
        </pc:spChg>
        <pc:spChg chg="mod">
          <ac:chgData name="Yady Valentina Muenala Peña" userId="e0d2382f-d03f-43e4-bafc-7bacdef4fb83" providerId="ADAL" clId="{A7C85AD5-F624-4DE7-910A-10A81EA882BB}" dt="2026-06-11T14:05:59.094" v="148" actId="1076"/>
          <ac:spMkLst>
            <pc:docMk/>
            <pc:sldMk cId="3694993652" sldId="473"/>
            <ac:spMk id="683" creationId="{2448506C-3A80-69CD-8B73-2670626E8000}"/>
          </ac:spMkLst>
        </pc:spChg>
        <pc:spChg chg="mod">
          <ac:chgData name="Yady Valentina Muenala Peña" userId="e0d2382f-d03f-43e4-bafc-7bacdef4fb83" providerId="ADAL" clId="{A7C85AD5-F624-4DE7-910A-10A81EA882BB}" dt="2026-06-11T14:06:02.518" v="149" actId="1076"/>
          <ac:spMkLst>
            <pc:docMk/>
            <pc:sldMk cId="3694993652" sldId="473"/>
            <ac:spMk id="684" creationId="{53C79A87-4951-6536-4594-89F44C987064}"/>
          </ac:spMkLst>
        </pc:spChg>
        <pc:grpChg chg="del">
          <ac:chgData name="Yady Valentina Muenala Peña" userId="e0d2382f-d03f-43e4-bafc-7bacdef4fb83" providerId="ADAL" clId="{A7C85AD5-F624-4DE7-910A-10A81EA882BB}" dt="2026-06-11T16:48:47.973" v="210" actId="478"/>
          <ac:grpSpMkLst>
            <pc:docMk/>
            <pc:sldMk cId="3694993652" sldId="473"/>
            <ac:grpSpMk id="656" creationId="{95B98359-274A-9CFC-62D9-F3139CE3309E}"/>
          </ac:grpSpMkLst>
        </pc:grpChg>
        <pc:grpChg chg="del">
          <ac:chgData name="Yady Valentina Muenala Peña" userId="e0d2382f-d03f-43e4-bafc-7bacdef4fb83" providerId="ADAL" clId="{A7C85AD5-F624-4DE7-910A-10A81EA882BB}" dt="2026-06-11T16:50:07.503" v="220" actId="478"/>
          <ac:grpSpMkLst>
            <pc:docMk/>
            <pc:sldMk cId="3694993652" sldId="473"/>
            <ac:grpSpMk id="661" creationId="{C1BCF30F-9469-A7D7-A8AE-88BC03ED0917}"/>
          </ac:grpSpMkLst>
        </pc:grpChg>
        <pc:grpChg chg="del">
          <ac:chgData name="Yady Valentina Muenala Peña" userId="e0d2382f-d03f-43e4-bafc-7bacdef4fb83" providerId="ADAL" clId="{A7C85AD5-F624-4DE7-910A-10A81EA882BB}" dt="2026-06-11T16:48:12.147" v="200" actId="478"/>
          <ac:grpSpMkLst>
            <pc:docMk/>
            <pc:sldMk cId="3694993652" sldId="473"/>
            <ac:grpSpMk id="666" creationId="{C55A9962-4458-D871-F0F3-502042B6220A}"/>
          </ac:grpSpMkLst>
        </pc:grpChg>
        <pc:grpChg chg="del">
          <ac:chgData name="Yady Valentina Muenala Peña" userId="e0d2382f-d03f-43e4-bafc-7bacdef4fb83" providerId="ADAL" clId="{A7C85AD5-F624-4DE7-910A-10A81EA882BB}" dt="2026-06-11T16:51:39.793" v="237" actId="478"/>
          <ac:grpSpMkLst>
            <pc:docMk/>
            <pc:sldMk cId="3694993652" sldId="473"/>
            <ac:grpSpMk id="671" creationId="{A04D8824-25AF-98B2-52FA-A86BE322F6AD}"/>
          </ac:grpSpMkLst>
        </pc:grpChg>
        <pc:picChg chg="add mod">
          <ac:chgData name="Yady Valentina Muenala Peña" userId="e0d2382f-d03f-43e4-bafc-7bacdef4fb83" providerId="ADAL" clId="{A7C85AD5-F624-4DE7-910A-10A81EA882BB}" dt="2026-06-11T16:52:41.377" v="250" actId="1076"/>
          <ac:picMkLst>
            <pc:docMk/>
            <pc:sldMk cId="3694993652" sldId="473"/>
            <ac:picMk id="2" creationId="{DCB17FD8-BE8B-6A00-7B03-5E0AE3E60868}"/>
          </ac:picMkLst>
        </pc:picChg>
        <pc:picChg chg="add mod">
          <ac:chgData name="Yady Valentina Muenala Peña" userId="e0d2382f-d03f-43e4-bafc-7bacdef4fb83" providerId="ADAL" clId="{A7C85AD5-F624-4DE7-910A-10A81EA882BB}" dt="2026-06-11T16:49:07.738" v="217" actId="1076"/>
          <ac:picMkLst>
            <pc:docMk/>
            <pc:sldMk cId="3694993652" sldId="473"/>
            <ac:picMk id="3" creationId="{34BCE0E2-8365-A880-47FE-FC979546EBEE}"/>
          </ac:picMkLst>
        </pc:picChg>
        <pc:picChg chg="add mod">
          <ac:chgData name="Yady Valentina Muenala Peña" userId="e0d2382f-d03f-43e4-bafc-7bacdef4fb83" providerId="ADAL" clId="{A7C85AD5-F624-4DE7-910A-10A81EA882BB}" dt="2026-06-11T16:50:15.417" v="223" actId="1076"/>
          <ac:picMkLst>
            <pc:docMk/>
            <pc:sldMk cId="3694993652" sldId="473"/>
            <ac:picMk id="5" creationId="{1F46C1A5-5A52-6600-C9B3-D6FE77F46D46}"/>
          </ac:picMkLst>
        </pc:picChg>
        <pc:picChg chg="add del mod">
          <ac:chgData name="Yady Valentina Muenala Peña" userId="e0d2382f-d03f-43e4-bafc-7bacdef4fb83" providerId="ADAL" clId="{A7C85AD5-F624-4DE7-910A-10A81EA882BB}" dt="2026-06-11T16:52:15.323" v="245" actId="478"/>
          <ac:picMkLst>
            <pc:docMk/>
            <pc:sldMk cId="3694993652" sldId="473"/>
            <ac:picMk id="6" creationId="{FF4A7E87-E285-DE13-6652-C661CF81B044}"/>
          </ac:picMkLst>
        </pc:picChg>
        <pc:picChg chg="add del mod">
          <ac:chgData name="Yady Valentina Muenala Peña" userId="e0d2382f-d03f-43e4-bafc-7bacdef4fb83" providerId="ADAL" clId="{A7C85AD5-F624-4DE7-910A-10A81EA882BB}" dt="2026-06-11T16:51:20.911" v="231" actId="478"/>
          <ac:picMkLst>
            <pc:docMk/>
            <pc:sldMk cId="3694993652" sldId="473"/>
            <ac:picMk id="8" creationId="{0B3EB7D3-5581-6C18-82A6-A741ABFABD01}"/>
          </ac:picMkLst>
        </pc:picChg>
        <pc:picChg chg="add del mod">
          <ac:chgData name="Yady Valentina Muenala Peña" userId="e0d2382f-d03f-43e4-bafc-7bacdef4fb83" providerId="ADAL" clId="{A7C85AD5-F624-4DE7-910A-10A81EA882BB}" dt="2026-06-11T16:51:23.029" v="233" actId="478"/>
          <ac:picMkLst>
            <pc:docMk/>
            <pc:sldMk cId="3694993652" sldId="473"/>
            <ac:picMk id="9" creationId="{C84C27E9-06C3-2EBA-E7A1-69A98A83DD90}"/>
          </ac:picMkLst>
        </pc:picChg>
        <pc:picChg chg="add mod">
          <ac:chgData name="Yady Valentina Muenala Peña" userId="e0d2382f-d03f-43e4-bafc-7bacdef4fb83" providerId="ADAL" clId="{A7C85AD5-F624-4DE7-910A-10A81EA882BB}" dt="2026-06-11T16:52:12.591" v="244" actId="1076"/>
          <ac:picMkLst>
            <pc:docMk/>
            <pc:sldMk cId="3694993652" sldId="473"/>
            <ac:picMk id="10" creationId="{4CDDFAC2-DFD6-4594-B03D-6B4FE669A7AF}"/>
          </ac:picMkLst>
        </pc:picChg>
        <pc:picChg chg="add mod">
          <ac:chgData name="Yady Valentina Muenala Peña" userId="e0d2382f-d03f-43e4-bafc-7bacdef4fb83" providerId="ADAL" clId="{A7C85AD5-F624-4DE7-910A-10A81EA882BB}" dt="2026-06-11T16:52:43.088" v="251" actId="1076"/>
          <ac:picMkLst>
            <pc:docMk/>
            <pc:sldMk cId="3694993652" sldId="473"/>
            <ac:picMk id="11" creationId="{5965E212-69C0-ACF5-6EE2-D4C5F55F46C8}"/>
          </ac:picMkLst>
        </pc:picChg>
      </pc:sldChg>
      <pc:sldChg chg="addSp delSp modSp add mod">
        <pc:chgData name="Yady Valentina Muenala Peña" userId="e0d2382f-d03f-43e4-bafc-7bacdef4fb83" providerId="ADAL" clId="{A7C85AD5-F624-4DE7-910A-10A81EA882BB}" dt="2026-06-11T14:12:30.727" v="182" actId="1076"/>
        <pc:sldMkLst>
          <pc:docMk/>
          <pc:sldMk cId="3121645832" sldId="474"/>
        </pc:sldMkLst>
        <pc:picChg chg="add mod">
          <ac:chgData name="Yady Valentina Muenala Peña" userId="e0d2382f-d03f-43e4-bafc-7bacdef4fb83" providerId="ADAL" clId="{A7C85AD5-F624-4DE7-910A-10A81EA882BB}" dt="2026-06-11T14:12:30.727" v="182" actId="1076"/>
          <ac:picMkLst>
            <pc:docMk/>
            <pc:sldMk cId="3121645832" sldId="474"/>
            <ac:picMk id="2" creationId="{5358E5F4-A70C-F8D1-7E2C-E3BF7F31983B}"/>
          </ac:picMkLst>
        </pc:picChg>
        <pc:picChg chg="del">
          <ac:chgData name="Yady Valentina Muenala Peña" userId="e0d2382f-d03f-43e4-bafc-7bacdef4fb83" providerId="ADAL" clId="{A7C85AD5-F624-4DE7-910A-10A81EA882BB}" dt="2026-06-11T14:11:44.536" v="169" actId="478"/>
          <ac:picMkLst>
            <pc:docMk/>
            <pc:sldMk cId="3121645832" sldId="474"/>
            <ac:picMk id="7" creationId="{D8F5E7FB-452C-5026-0D76-5CBD9BA90BD2}"/>
          </ac:picMkLst>
        </pc:picChg>
        <pc:picChg chg="del mod">
          <ac:chgData name="Yady Valentina Muenala Peña" userId="e0d2382f-d03f-43e4-bafc-7bacdef4fb83" providerId="ADAL" clId="{A7C85AD5-F624-4DE7-910A-10A81EA882BB}" dt="2026-06-11T14:11:22.709" v="168" actId="478"/>
          <ac:picMkLst>
            <pc:docMk/>
            <pc:sldMk cId="3121645832" sldId="474"/>
            <ac:picMk id="10" creationId="{BF478FCB-C669-BA41-7F0C-F9C84BC3015C}"/>
          </ac:picMkLst>
        </pc:picChg>
      </pc:sldChg>
      <pc:sldChg chg="addSp delSp modSp add mod setBg modAnim">
        <pc:chgData name="Yady Valentina Muenala Peña" userId="e0d2382f-d03f-43e4-bafc-7bacdef4fb83" providerId="ADAL" clId="{A7C85AD5-F624-4DE7-910A-10A81EA882BB}" dt="2026-06-11T14:12:57.613" v="189" actId="26606"/>
        <pc:sldMkLst>
          <pc:docMk/>
          <pc:sldMk cId="1883225396" sldId="483"/>
        </pc:sldMkLst>
        <pc:spChg chg="mod">
          <ac:chgData name="Yady Valentina Muenala Peña" userId="e0d2382f-d03f-43e4-bafc-7bacdef4fb83" providerId="ADAL" clId="{A7C85AD5-F624-4DE7-910A-10A81EA882BB}" dt="2026-06-11T14:12:57.613" v="189" actId="26606"/>
          <ac:spMkLst>
            <pc:docMk/>
            <pc:sldMk cId="1883225396" sldId="483"/>
            <ac:spMk id="4" creationId="{33A99792-986F-2163-F1F3-FE991D5E9D8B}"/>
          </ac:spMkLst>
        </pc:spChg>
        <pc:spChg chg="mod">
          <ac:chgData name="Yady Valentina Muenala Peña" userId="e0d2382f-d03f-43e4-bafc-7bacdef4fb83" providerId="ADAL" clId="{A7C85AD5-F624-4DE7-910A-10A81EA882BB}" dt="2026-06-11T14:12:57.613" v="189" actId="26606"/>
          <ac:spMkLst>
            <pc:docMk/>
            <pc:sldMk cId="1883225396" sldId="483"/>
            <ac:spMk id="5" creationId="{393BCDDC-D7BC-4DF5-B1F5-AF2CCF06C316}"/>
          </ac:spMkLst>
        </pc:spChg>
        <pc:spChg chg="add del">
          <ac:chgData name="Yady Valentina Muenala Peña" userId="e0d2382f-d03f-43e4-bafc-7bacdef4fb83" providerId="ADAL" clId="{A7C85AD5-F624-4DE7-910A-10A81EA882BB}" dt="2026-06-11T14:12:57.613" v="189" actId="26606"/>
          <ac:spMkLst>
            <pc:docMk/>
            <pc:sldMk cId="1883225396" sldId="483"/>
            <ac:spMk id="10" creationId="{0671A8AE-40A1-4631-A6B8-581AFF065482}"/>
          </ac:spMkLst>
        </pc:spChg>
        <pc:spChg chg="add del">
          <ac:chgData name="Yady Valentina Muenala Peña" userId="e0d2382f-d03f-43e4-bafc-7bacdef4fb83" providerId="ADAL" clId="{A7C85AD5-F624-4DE7-910A-10A81EA882BB}" dt="2026-06-11T14:12:57.613" v="189" actId="26606"/>
          <ac:spMkLst>
            <pc:docMk/>
            <pc:sldMk cId="1883225396" sldId="483"/>
            <ac:spMk id="12" creationId="{AB58EF07-17C2-48CF-ABB0-EEF1F17CB8F0}"/>
          </ac:spMkLst>
        </pc:spChg>
        <pc:spChg chg="add del">
          <ac:chgData name="Yady Valentina Muenala Peña" userId="e0d2382f-d03f-43e4-bafc-7bacdef4fb83" providerId="ADAL" clId="{A7C85AD5-F624-4DE7-910A-10A81EA882BB}" dt="2026-06-11T14:12:57.613" v="189" actId="26606"/>
          <ac:spMkLst>
            <pc:docMk/>
            <pc:sldMk cId="1883225396" sldId="483"/>
            <ac:spMk id="14" creationId="{AF2F604E-43BE-4DC3-B983-E071523364F8}"/>
          </ac:spMkLst>
        </pc:spChg>
        <pc:spChg chg="add del">
          <ac:chgData name="Yady Valentina Muenala Peña" userId="e0d2382f-d03f-43e4-bafc-7bacdef4fb83" providerId="ADAL" clId="{A7C85AD5-F624-4DE7-910A-10A81EA882BB}" dt="2026-06-11T14:12:57.613" v="189" actId="26606"/>
          <ac:spMkLst>
            <pc:docMk/>
            <pc:sldMk cId="1883225396" sldId="483"/>
            <ac:spMk id="16" creationId="{08C9B587-E65E-4B52-B37C-ABEBB6E87928}"/>
          </ac:spMkLst>
        </pc:spChg>
        <pc:picChg chg="add mod ord">
          <ac:chgData name="Yady Valentina Muenala Peña" userId="e0d2382f-d03f-43e4-bafc-7bacdef4fb83" providerId="ADAL" clId="{A7C85AD5-F624-4DE7-910A-10A81EA882BB}" dt="2026-06-11T14:12:57.613" v="189" actId="26606"/>
          <ac:picMkLst>
            <pc:docMk/>
            <pc:sldMk cId="1883225396" sldId="483"/>
            <ac:picMk id="2" creationId="{94D4DD5D-FAF2-3C2D-64CC-6A6BB9564E6F}"/>
          </ac:picMkLst>
        </pc:picChg>
      </pc:sldChg>
      <pc:sldChg chg="addSp modSp add mod modAnim">
        <pc:chgData name="Yady Valentina Muenala Peña" userId="e0d2382f-d03f-43e4-bafc-7bacdef4fb83" providerId="ADAL" clId="{A7C85AD5-F624-4DE7-910A-10A81EA882BB}" dt="2026-06-11T14:19:09.230" v="198" actId="1076"/>
        <pc:sldMkLst>
          <pc:docMk/>
          <pc:sldMk cId="114439880" sldId="484"/>
        </pc:sldMkLst>
        <pc:spChg chg="mod">
          <ac:chgData name="Yady Valentina Muenala Peña" userId="e0d2382f-d03f-43e4-bafc-7bacdef4fb83" providerId="ADAL" clId="{A7C85AD5-F624-4DE7-910A-10A81EA882BB}" dt="2026-06-11T14:19:09.230" v="198" actId="1076"/>
          <ac:spMkLst>
            <pc:docMk/>
            <pc:sldMk cId="114439880" sldId="484"/>
            <ac:spMk id="5" creationId="{4E59DD09-C06F-1AE1-4DD9-B15A3F0BC737}"/>
          </ac:spMkLst>
        </pc:spChg>
        <pc:picChg chg="add mod">
          <ac:chgData name="Yady Valentina Muenala Peña" userId="e0d2382f-d03f-43e4-bafc-7bacdef4fb83" providerId="ADAL" clId="{A7C85AD5-F624-4DE7-910A-10A81EA882BB}" dt="2026-06-11T14:18:56.546" v="196" actId="14100"/>
          <ac:picMkLst>
            <pc:docMk/>
            <pc:sldMk cId="114439880" sldId="484"/>
            <ac:picMk id="2" creationId="{57E1819E-7C5D-51BA-BA13-2B3E3F97AE1B}"/>
          </ac:picMkLst>
        </pc:picChg>
      </pc:sldChg>
      <pc:sldChg chg="addSp modSp add mod">
        <pc:chgData name="Yady Valentina Muenala Peña" userId="e0d2382f-d03f-43e4-bafc-7bacdef4fb83" providerId="ADAL" clId="{A7C85AD5-F624-4DE7-910A-10A81EA882BB}" dt="2026-06-11T17:00:33.368" v="258" actId="1076"/>
        <pc:sldMkLst>
          <pc:docMk/>
          <pc:sldMk cId="3048720305" sldId="485"/>
        </pc:sldMkLst>
        <pc:picChg chg="add mod">
          <ac:chgData name="Yady Valentina Muenala Peña" userId="e0d2382f-d03f-43e4-bafc-7bacdef4fb83" providerId="ADAL" clId="{A7C85AD5-F624-4DE7-910A-10A81EA882BB}" dt="2026-06-11T17:00:33.368" v="258" actId="1076"/>
          <ac:picMkLst>
            <pc:docMk/>
            <pc:sldMk cId="3048720305" sldId="485"/>
            <ac:picMk id="2" creationId="{516AABFD-C6D3-B03D-EC99-DB68DE446696}"/>
          </ac:picMkLst>
        </pc:picChg>
      </pc:sldChg>
      <pc:sldChg chg="addSp delSp modSp add mod setBg delAnim">
        <pc:chgData name="Yady Valentina Muenala Peña" userId="e0d2382f-d03f-43e4-bafc-7bacdef4fb83" providerId="ADAL" clId="{A7C85AD5-F624-4DE7-910A-10A81EA882BB}" dt="2026-06-11T14:11:04.972" v="166" actId="1076"/>
        <pc:sldMkLst>
          <pc:docMk/>
          <pc:sldMk cId="1957440699" sldId="491"/>
        </pc:sldMkLst>
        <pc:spChg chg="del mod">
          <ac:chgData name="Yady Valentina Muenala Peña" userId="e0d2382f-d03f-43e4-bafc-7bacdef4fb83" providerId="ADAL" clId="{A7C85AD5-F624-4DE7-910A-10A81EA882BB}" dt="2026-06-11T14:10:40.574" v="158" actId="478"/>
          <ac:spMkLst>
            <pc:docMk/>
            <pc:sldMk cId="1957440699" sldId="491"/>
            <ac:spMk id="19" creationId="{E66227E5-0446-017E-C74E-FF1FED2A7559}"/>
          </ac:spMkLst>
        </pc:spChg>
        <pc:picChg chg="add mod">
          <ac:chgData name="Yady Valentina Muenala Peña" userId="e0d2382f-d03f-43e4-bafc-7bacdef4fb83" providerId="ADAL" clId="{A7C85AD5-F624-4DE7-910A-10A81EA882BB}" dt="2026-06-11T14:11:04.972" v="166" actId="1076"/>
          <ac:picMkLst>
            <pc:docMk/>
            <pc:sldMk cId="1957440699" sldId="491"/>
            <ac:picMk id="2" creationId="{3EC6F9F1-421A-377C-DFAE-B6E28FF12986}"/>
          </ac:picMkLst>
        </pc:picChg>
        <pc:picChg chg="del mod">
          <ac:chgData name="Yady Valentina Muenala Peña" userId="e0d2382f-d03f-43e4-bafc-7bacdef4fb83" providerId="ADAL" clId="{A7C85AD5-F624-4DE7-910A-10A81EA882BB}" dt="2026-06-11T14:10:33.922" v="154" actId="478"/>
          <ac:picMkLst>
            <pc:docMk/>
            <pc:sldMk cId="1957440699" sldId="491"/>
            <ac:picMk id="11" creationId="{0A182C1E-11DC-DBD5-39A8-93F0B99B5886}"/>
          </ac:picMkLst>
        </pc:picChg>
        <pc:picChg chg="del mod">
          <ac:chgData name="Yady Valentina Muenala Peña" userId="e0d2382f-d03f-43e4-bafc-7bacdef4fb83" providerId="ADAL" clId="{A7C85AD5-F624-4DE7-910A-10A81EA882BB}" dt="2026-06-11T14:10:41.875" v="160" actId="478"/>
          <ac:picMkLst>
            <pc:docMk/>
            <pc:sldMk cId="1957440699" sldId="491"/>
            <ac:picMk id="16" creationId="{C523F330-CA2F-FFB1-28E9-42B24D9FBCB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85B4739-9E32-4E84-D8A6-663D4789D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06C4100-6C81-06BC-FBAD-CBEDB0438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3C81C-2A0B-6345-8DC1-486845094AA6}" type="datetimeFigureOut">
              <a:rPr lang="es-CO" smtClean="0"/>
              <a:t>10/06/2026</a:t>
            </a:fld>
            <a:endParaRPr lang="es-CO"/>
          </a:p>
        </p:txBody>
      </p:sp>
      <p:sp>
        <p:nvSpPr>
          <p:cNvPr id="4" name="Marcador de pie de página 3">
            <a:extLst>
              <a:ext uri="{FF2B5EF4-FFF2-40B4-BE49-F238E27FC236}">
                <a16:creationId xmlns:a16="http://schemas.microsoft.com/office/drawing/2014/main" id="{E6F1AC5C-6734-0F0D-6028-A212CBCF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A8E7D9A-AD8D-7232-9839-A107EB3E35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E65CD-08A0-C04E-859D-2693FB8A377F}" type="slidenum">
              <a:rPr lang="es-CO" smtClean="0"/>
              <a:t>‹Nº›</a:t>
            </a:fld>
            <a:endParaRPr lang="es-CO"/>
          </a:p>
        </p:txBody>
      </p:sp>
    </p:spTree>
    <p:extLst>
      <p:ext uri="{BB962C8B-B14F-4D97-AF65-F5344CB8AC3E}">
        <p14:creationId xmlns:p14="http://schemas.microsoft.com/office/powerpoint/2010/main" val="2234626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4E384-3266-4A96-99B9-44D581538683}" type="datetimeFigureOut">
              <a:rPr lang="es-CO" smtClean="0"/>
              <a:t>10/06/2026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EDFC6-4B4A-49E2-A6B8-B25A61612D6E}" type="slidenum">
              <a:rPr lang="es-CO" smtClean="0"/>
              <a:t>‹Nº›</a:t>
            </a:fld>
            <a:endParaRPr lang="es-CO"/>
          </a:p>
        </p:txBody>
      </p:sp>
    </p:spTree>
    <p:extLst>
      <p:ext uri="{BB962C8B-B14F-4D97-AF65-F5344CB8AC3E}">
        <p14:creationId xmlns:p14="http://schemas.microsoft.com/office/powerpoint/2010/main" val="411071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Tree>
    <p:extLst>
      <p:ext uri="{BB962C8B-B14F-4D97-AF65-F5344CB8AC3E}">
        <p14:creationId xmlns:p14="http://schemas.microsoft.com/office/powerpoint/2010/main" val="161182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s-CO"/>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3BB6F-3CE0-443D-ADE9-4F5830F358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2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49EDFC6-4B4A-49E2-A6B8-B25A61612D6E}" type="slidenum">
              <a:rPr lang="es-CO" smtClean="0"/>
              <a:t>26</a:t>
            </a:fld>
            <a:endParaRPr lang="es-CO"/>
          </a:p>
        </p:txBody>
      </p:sp>
    </p:spTree>
    <p:extLst>
      <p:ext uri="{BB962C8B-B14F-4D97-AF65-F5344CB8AC3E}">
        <p14:creationId xmlns:p14="http://schemas.microsoft.com/office/powerpoint/2010/main" val="4242370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92A0A790-F2F8-48EA-DCEA-6424E9AA24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9676" y="166651"/>
            <a:ext cx="4452645" cy="1467905"/>
          </a:xfrm>
          <a:prstGeom prst="rect">
            <a:avLst/>
          </a:prstGeom>
        </p:spPr>
      </p:pic>
    </p:spTree>
    <p:extLst>
      <p:ext uri="{BB962C8B-B14F-4D97-AF65-F5344CB8AC3E}">
        <p14:creationId xmlns:p14="http://schemas.microsoft.com/office/powerpoint/2010/main" val="4070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C628959-2FC4-B058-39BA-B9AF7CBA5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665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F10911C9-74DD-BECF-3552-771568459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84368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10/06/2026</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‹Nº›</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62319" y="2116867"/>
            <a:ext cx="3759427" cy="3719645"/>
          </a:xfrm>
          <a:prstGeom prst="rect">
            <a:avLst/>
          </a:prstGeom>
        </p:spPr>
      </p:pic>
      <p:pic>
        <p:nvPicPr>
          <p:cNvPr id="10" name="Imagen 9">
            <a:extLst>
              <a:ext uri="{FF2B5EF4-FFF2-40B4-BE49-F238E27FC236}">
                <a16:creationId xmlns:a16="http://schemas.microsoft.com/office/drawing/2014/main" id="{B2C178F0-6614-612C-769A-7B617D3C2B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038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15B8D6-7D15-89CD-9344-6C747CF33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80298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627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073CF72C-E651-E32E-4197-8DBF30AC2D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4721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9668E045-3BA1-052D-CD6A-7539613B4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259113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0E635218-EAF8-C47A-21FE-7606073859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2838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err="1"/>
                <a:t>Fogafín</a:t>
              </a:r>
              <a:r>
                <a:rPr lang="es-CO"/>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err="1"/>
                <a:t>Fogafín</a:t>
              </a:r>
              <a:r>
                <a:rPr lang="es-CO"/>
                <a:t>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72E10CA5-B512-8B19-0AA6-554B128D64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9690" y="258337"/>
            <a:ext cx="4150472" cy="1368288"/>
          </a:xfrm>
          <a:prstGeom prst="rect">
            <a:avLst/>
          </a:prstGeom>
        </p:spPr>
      </p:pic>
    </p:spTree>
    <p:extLst>
      <p:ext uri="{BB962C8B-B14F-4D97-AF65-F5344CB8AC3E}">
        <p14:creationId xmlns:p14="http://schemas.microsoft.com/office/powerpoint/2010/main" val="21599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20AF927-3EAE-E8C7-281D-B6BC31D5D0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3557" y="331109"/>
            <a:ext cx="3984882" cy="1313698"/>
          </a:xfrm>
          <a:prstGeom prst="rect">
            <a:avLst/>
          </a:prstGeom>
        </p:spPr>
      </p:pic>
    </p:spTree>
    <p:extLst>
      <p:ext uri="{BB962C8B-B14F-4D97-AF65-F5344CB8AC3E}">
        <p14:creationId xmlns:p14="http://schemas.microsoft.com/office/powerpoint/2010/main" val="34310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F975AD49-8C6D-0704-465E-E5DF79B9CB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6401" y="5296823"/>
            <a:ext cx="3839198" cy="1265670"/>
          </a:xfrm>
          <a:prstGeom prst="rect">
            <a:avLst/>
          </a:prstGeom>
        </p:spPr>
      </p:pic>
    </p:spTree>
    <p:extLst>
      <p:ext uri="{BB962C8B-B14F-4D97-AF65-F5344CB8AC3E}">
        <p14:creationId xmlns:p14="http://schemas.microsoft.com/office/powerpoint/2010/main" val="18807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2" name="Imagen 1">
            <a:extLst>
              <a:ext uri="{FF2B5EF4-FFF2-40B4-BE49-F238E27FC236}">
                <a16:creationId xmlns:a16="http://schemas.microsoft.com/office/drawing/2014/main" id="{F81298A5-A934-6254-96AB-AD12CCF32F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96006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7562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Imagen con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41844" y="216941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494211" y="404940"/>
            <a:ext cx="8221164" cy="672170"/>
          </a:xfrm>
        </p:spPr>
        <p:txBody>
          <a:bodyPr anchor="b">
            <a:normAutofit/>
          </a:bodyPr>
          <a:lstStyle>
            <a:lvl1pPr algn="l">
              <a:defRPr sz="3600">
                <a:solidFill>
                  <a:srgbClr val="00609C"/>
                </a:solidFill>
              </a:defRPr>
            </a:lvl1pPr>
          </a:lstStyle>
          <a:p>
            <a:r>
              <a:rPr lang="es-ES"/>
              <a:t>Haga clic para título</a:t>
            </a:r>
            <a:endParaRPr lang="es-CO"/>
          </a:p>
        </p:txBody>
      </p:sp>
      <p:sp>
        <p:nvSpPr>
          <p:cNvPr id="3" name="Rectángulo: esquinas redondeadas 18">
            <a:extLst>
              <a:ext uri="{FF2B5EF4-FFF2-40B4-BE49-F238E27FC236}">
                <a16:creationId xmlns:a16="http://schemas.microsoft.com/office/drawing/2014/main" id="{81984FC1-9FD6-D4FD-1397-9E48346F990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07E67310-369E-4815-D780-C1EBEE4A07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4445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9_Custom Layout">
    <p:spTree>
      <p:nvGrpSpPr>
        <p:cNvPr id="1" name=""/>
        <p:cNvGrpSpPr/>
        <p:nvPr/>
      </p:nvGrpSpPr>
      <p:grpSpPr>
        <a:xfrm>
          <a:off x="0" y="0"/>
          <a:ext cx="0" cy="0"/>
          <a:chOff x="0" y="0"/>
          <a:chExt cx="0" cy="0"/>
        </a:xfrm>
      </p:grpSpPr>
      <p:sp>
        <p:nvSpPr>
          <p:cNvPr id="4" name="Picture Placeholder 2"/>
          <p:cNvSpPr>
            <a:spLocks noGrp="1"/>
          </p:cNvSpPr>
          <p:nvPr>
            <p:ph type="pic" sz="quarter" idx="15"/>
          </p:nvPr>
        </p:nvSpPr>
        <p:spPr>
          <a:xfrm>
            <a:off x="1414791" y="2361844"/>
            <a:ext cx="3401745" cy="3404134"/>
          </a:xfrm>
          <a:prstGeom prst="flowChartConnector">
            <a:avLst/>
          </a:prstGeom>
          <a:ln w="28575">
            <a:solidFill>
              <a:schemeClr val="bg1">
                <a:lumMod val="95000"/>
              </a:schemeClr>
            </a:solidFill>
          </a:ln>
        </p:spPr>
        <p:txBody>
          <a:bodyPr/>
          <a:lstStyle>
            <a:lvl1pPr marL="0" indent="0" algn="ctr">
              <a:buNone/>
              <a:defRPr sz="1200">
                <a:solidFill>
                  <a:schemeClr val="tx1">
                    <a:lumMod val="85000"/>
                    <a:lumOff val="15000"/>
                  </a:schemeClr>
                </a:solidFill>
              </a:defRPr>
            </a:lvl1pPr>
          </a:lstStyle>
          <a:p>
            <a:endParaRPr lang="en-US"/>
          </a:p>
        </p:txBody>
      </p:sp>
      <p:sp>
        <p:nvSpPr>
          <p:cNvPr id="3" name="Rectangle 2"/>
          <p:cNvSpPr/>
          <p:nvPr userDrawn="1"/>
        </p:nvSpPr>
        <p:spPr>
          <a:xfrm>
            <a:off x="5928519" y="6341384"/>
            <a:ext cx="334963" cy="334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5824537"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userDrawn="1"/>
        </p:nvSpPr>
        <p:spPr>
          <a:xfrm>
            <a:off x="6263482" y="6384642"/>
            <a:ext cx="103982" cy="2484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5896267" y="6354975"/>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‹Nº›</a:t>
            </a:fld>
            <a:endParaRPr lang="id-ID" sz="1400">
              <a:solidFill>
                <a:schemeClr val="bg1"/>
              </a:solidFill>
            </a:endParaRPr>
          </a:p>
        </p:txBody>
      </p:sp>
    </p:spTree>
    <p:extLst>
      <p:ext uri="{BB962C8B-B14F-4D97-AF65-F5344CB8AC3E}">
        <p14:creationId xmlns:p14="http://schemas.microsoft.com/office/powerpoint/2010/main" val="3410382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1_Custom Layout">
    <p:bg>
      <p:bgPr>
        <a:solidFill>
          <a:schemeClr val="tx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072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1297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1B37F14-3556-4F76-186C-501BB2860B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4152" y="5447370"/>
            <a:ext cx="3529682" cy="1163632"/>
          </a:xfrm>
          <a:prstGeom prst="rect">
            <a:avLst/>
          </a:prstGeom>
        </p:spPr>
      </p:pic>
    </p:spTree>
    <p:extLst>
      <p:ext uri="{BB962C8B-B14F-4D97-AF65-F5344CB8AC3E}">
        <p14:creationId xmlns:p14="http://schemas.microsoft.com/office/powerpoint/2010/main" val="168659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3492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87C231A-EDCA-425D-A9C4-2E359CEE4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26156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6ABE9C6A-9CED-C6C7-8D15-BA01245CD2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31019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0FB5A3B1-1531-CECB-6A91-AB66FC3D3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118316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F2ABA6C-B764-6ABF-C8BF-D252F60FB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6887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85617"/>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9" r:id="rId3"/>
    <p:sldLayoutId id="2147483651" r:id="rId4"/>
    <p:sldLayoutId id="2147483670" r:id="rId5"/>
    <p:sldLayoutId id="2147483662" r:id="rId6"/>
    <p:sldLayoutId id="2147483665" r:id="rId7"/>
    <p:sldLayoutId id="2147483653" r:id="rId8"/>
    <p:sldLayoutId id="2147483654" r:id="rId9"/>
    <p:sldLayoutId id="2147483655" r:id="rId10"/>
    <p:sldLayoutId id="2147483660" r:id="rId11"/>
    <p:sldLayoutId id="2147483650" r:id="rId12"/>
    <p:sldLayoutId id="2147483657" r:id="rId13"/>
    <p:sldLayoutId id="2147483672" r:id="rId14"/>
    <p:sldLayoutId id="2147483673" r:id="rId15"/>
    <p:sldLayoutId id="2147483658" r:id="rId16"/>
    <p:sldLayoutId id="2147483664" r:id="rId17"/>
    <p:sldLayoutId id="2147483659" r:id="rId18"/>
    <p:sldLayoutId id="2147483663" r:id="rId19"/>
    <p:sldLayoutId id="2147483671" r:id="rId20"/>
    <p:sldLayoutId id="2147483675" r:id="rId21"/>
    <p:sldLayoutId id="2147483676" r:id="rId22"/>
    <p:sldLayoutId id="2147483677" r:id="rId23"/>
    <p:sldLayoutId id="2147483678"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hyperlink" Target="https://www.instagram.com/p/DY0Qf3QlYr0/?igsh=N2k1cHcwaTVtZ3N5" TargetMode="Externa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ADA131F-3F38-4788-A7F2-4D9FD9CE81DF}"/>
              </a:ext>
            </a:extLst>
          </p:cNvPr>
          <p:cNvSpPr>
            <a:spLocks noGrp="1"/>
          </p:cNvSpPr>
          <p:nvPr>
            <p:ph type="title"/>
          </p:nvPr>
        </p:nvSpPr>
        <p:spPr>
          <a:xfrm>
            <a:off x="5003800" y="1980419"/>
            <a:ext cx="6342088" cy="1284225"/>
          </a:xfrm>
        </p:spPr>
        <p:txBody>
          <a:bodyPr anchor="b">
            <a:normAutofit fontScale="90000"/>
          </a:bodyPr>
          <a:lstStyle/>
          <a:p>
            <a:pPr algn="ctr"/>
            <a:r>
              <a:rPr lang="es-MX" sz="3300" dirty="0"/>
              <a:t>Feria Proyéctate - prácticas profesionales</a:t>
            </a:r>
            <a:br>
              <a:rPr lang="es-MX" sz="3300" dirty="0"/>
            </a:br>
            <a:br>
              <a:rPr lang="es-MX" sz="3300" dirty="0"/>
            </a:br>
            <a:r>
              <a:rPr lang="es-MX" sz="3300" dirty="0"/>
              <a:t>Universidad Nacional </a:t>
            </a:r>
            <a:endParaRPr lang="es-CO" sz="3300" dirty="0"/>
          </a:p>
        </p:txBody>
      </p:sp>
      <p:sp>
        <p:nvSpPr>
          <p:cNvPr id="4" name="Marcador de texto 3">
            <a:extLst>
              <a:ext uri="{FF2B5EF4-FFF2-40B4-BE49-F238E27FC236}">
                <a16:creationId xmlns:a16="http://schemas.microsoft.com/office/drawing/2014/main" id="{6109BA00-24D6-433A-A86B-778E13D17622}"/>
              </a:ext>
            </a:extLst>
          </p:cNvPr>
          <p:cNvSpPr>
            <a:spLocks noGrp="1"/>
          </p:cNvSpPr>
          <p:nvPr>
            <p:ph type="body" idx="1"/>
          </p:nvPr>
        </p:nvSpPr>
        <p:spPr>
          <a:xfrm>
            <a:off x="4933994" y="3264644"/>
            <a:ext cx="6342088" cy="3268000"/>
          </a:xfrm>
        </p:spPr>
        <p:txBody>
          <a:bodyPr>
            <a:normAutofit/>
          </a:bodyPr>
          <a:lstStyle/>
          <a:p>
            <a:pPr algn="ctr"/>
            <a:endParaRPr lang="es-CO" b="1" dirty="0"/>
          </a:p>
          <a:p>
            <a:pPr algn="ctr"/>
            <a:endParaRPr lang="es-CO" b="1" dirty="0"/>
          </a:p>
          <a:p>
            <a:pPr algn="ctr"/>
            <a:endParaRPr lang="es-CO" b="1" dirty="0"/>
          </a:p>
          <a:p>
            <a:pPr algn="ctr"/>
            <a:endParaRPr lang="es-CO" b="1" dirty="0"/>
          </a:p>
          <a:p>
            <a:pPr algn="ctr"/>
            <a:r>
              <a:rPr lang="es-CO" b="1" dirty="0"/>
              <a:t>Departamento de Relacionamiento Ciudadano</a:t>
            </a:r>
          </a:p>
          <a:p>
            <a:pPr algn="ctr"/>
            <a:r>
              <a:rPr lang="es-CO" b="1" dirty="0"/>
              <a:t>2026</a:t>
            </a:r>
          </a:p>
        </p:txBody>
      </p:sp>
      <p:pic>
        <p:nvPicPr>
          <p:cNvPr id="8" name="Marcador de posición de imagen 7">
            <a:extLst>
              <a:ext uri="{FF2B5EF4-FFF2-40B4-BE49-F238E27FC236}">
                <a16:creationId xmlns:a16="http://schemas.microsoft.com/office/drawing/2014/main" id="{B4A7FB96-396A-5802-6727-D6DF1DB4AF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77" r="16677"/>
          <a:stretch>
            <a:fillRect/>
          </a:stretch>
        </p:blipFill>
        <p:spPr>
          <a:xfrm>
            <a:off x="-1009650" y="474663"/>
            <a:ext cx="5124450" cy="5126037"/>
          </a:xfrm>
          <a:prstGeom prst="flowChartConnector">
            <a:avLst/>
          </a:prstGeom>
          <a:solidFill>
            <a:prstClr val="white">
              <a:lumMod val="95000"/>
            </a:prstClr>
          </a:solidFill>
        </p:spPr>
      </p:pic>
    </p:spTree>
    <p:extLst>
      <p:ext uri="{BB962C8B-B14F-4D97-AF65-F5344CB8AC3E}">
        <p14:creationId xmlns:p14="http://schemas.microsoft.com/office/powerpoint/2010/main" val="313558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2F8D2-AB4C-54EA-C569-6D8CAAF3B8AD}"/>
            </a:ext>
          </a:extLst>
        </p:cNvPr>
        <p:cNvGrpSpPr/>
        <p:nvPr/>
      </p:nvGrpSpPr>
      <p:grpSpPr>
        <a:xfrm>
          <a:off x="0" y="0"/>
          <a:ext cx="0" cy="0"/>
          <a:chOff x="0" y="0"/>
          <a:chExt cx="0" cy="0"/>
        </a:xfrm>
      </p:grpSpPr>
      <p:sp>
        <p:nvSpPr>
          <p:cNvPr id="9" name="Rectangle 22">
            <a:extLst>
              <a:ext uri="{FF2B5EF4-FFF2-40B4-BE49-F238E27FC236}">
                <a16:creationId xmlns:a16="http://schemas.microsoft.com/office/drawing/2014/main" id="{7F236E2A-1250-AB58-F640-E9FB7222C3C3}"/>
              </a:ext>
            </a:extLst>
          </p:cNvPr>
          <p:cNvSpPr/>
          <p:nvPr/>
        </p:nvSpPr>
        <p:spPr>
          <a:xfrm>
            <a:off x="0" y="1634696"/>
            <a:ext cx="9171432" cy="224198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 name="Título 6">
            <a:extLst>
              <a:ext uri="{FF2B5EF4-FFF2-40B4-BE49-F238E27FC236}">
                <a16:creationId xmlns:a16="http://schemas.microsoft.com/office/drawing/2014/main" id="{0273877F-DF27-005C-1143-A5077D3CA167}"/>
              </a:ext>
            </a:extLst>
          </p:cNvPr>
          <p:cNvSpPr txBox="1">
            <a:spLocks/>
          </p:cNvSpPr>
          <p:nvPr/>
        </p:nvSpPr>
        <p:spPr>
          <a:xfrm>
            <a:off x="182880" y="121268"/>
            <a:ext cx="11108159" cy="57161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dirty="0">
                <a:solidFill>
                  <a:schemeClr val="bg2"/>
                </a:solidFill>
              </a:rPr>
              <a:t>Abordaje a los estudiantes </a:t>
            </a:r>
          </a:p>
        </p:txBody>
      </p:sp>
      <p:sp>
        <p:nvSpPr>
          <p:cNvPr id="8" name="Marcador de texto 4">
            <a:extLst>
              <a:ext uri="{FF2B5EF4-FFF2-40B4-BE49-F238E27FC236}">
                <a16:creationId xmlns:a16="http://schemas.microsoft.com/office/drawing/2014/main" id="{3BC34013-1243-91A0-1D9F-746F43D9AB11}"/>
              </a:ext>
            </a:extLst>
          </p:cNvPr>
          <p:cNvSpPr>
            <a:spLocks noGrp="1"/>
          </p:cNvSpPr>
          <p:nvPr>
            <p:ph type="body" idx="1"/>
          </p:nvPr>
        </p:nvSpPr>
        <p:spPr>
          <a:xfrm>
            <a:off x="266996" y="1897415"/>
            <a:ext cx="7916419" cy="1716542"/>
          </a:xfrm>
        </p:spPr>
        <p:txBody>
          <a:bodyPr lIns="91440" tIns="45720" rIns="91440" bIns="45720" anchor="t">
            <a:noAutofit/>
          </a:bodyPr>
          <a:lstStyle/>
          <a:p>
            <a:pPr algn="just" fontAlgn="t"/>
            <a:r>
              <a:rPr lang="es-CO" dirty="0">
                <a:solidFill>
                  <a:schemeClr val="bg1"/>
                </a:solidFill>
              </a:rPr>
              <a:t>Se implementó una estrategia de acercamiento dinámico para conectar con estudiantes interesados en realizar su práctica en el segundo semestre de 2026, complementando la difusión de información institucional.</a:t>
            </a:r>
          </a:p>
          <a:p>
            <a:pPr algn="just" fontAlgn="t"/>
            <a:r>
              <a:rPr lang="es-CO" dirty="0">
                <a:solidFill>
                  <a:schemeClr val="bg1"/>
                </a:solidFill>
              </a:rPr>
              <a:t>Funcionarias de los Departamentos de Relacionamiento Ciudadano y Talento Humano realizaron interacciones directas y personalizadas, lo que permitió dar a conocer el rol de Fogafín, resolver inquietudes y orientar sobre oportunidades de práctica y formas de aportar a la entidad.</a:t>
            </a:r>
          </a:p>
        </p:txBody>
      </p:sp>
      <p:pic>
        <p:nvPicPr>
          <p:cNvPr id="7" name="Imagen 6">
            <a:extLst>
              <a:ext uri="{FF2B5EF4-FFF2-40B4-BE49-F238E27FC236}">
                <a16:creationId xmlns:a16="http://schemas.microsoft.com/office/drawing/2014/main" id="{3E469D74-ECC9-2751-E1AB-99A494E2349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814" t="19319" r="1851" b="17361"/>
          <a:stretch>
            <a:fillRect/>
          </a:stretch>
        </p:blipFill>
        <p:spPr>
          <a:xfrm>
            <a:off x="8132474" y="1000342"/>
            <a:ext cx="4059526" cy="3672131"/>
          </a:xfrm>
          <a:prstGeom prst="flowChartConnector">
            <a:avLst/>
          </a:prstGeom>
          <a:solidFill>
            <a:prstClr val="white">
              <a:lumMod val="95000"/>
            </a:prstClr>
          </a:solidFill>
        </p:spPr>
      </p:pic>
    </p:spTree>
    <p:extLst>
      <p:ext uri="{BB962C8B-B14F-4D97-AF65-F5344CB8AC3E}">
        <p14:creationId xmlns:p14="http://schemas.microsoft.com/office/powerpoint/2010/main" val="190111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665BC9B3-0BDD-39BA-EB8F-16351DC17A59}"/>
              </a:ext>
            </a:extLst>
          </p:cNvPr>
          <p:cNvSpPr/>
          <p:nvPr/>
        </p:nvSpPr>
        <p:spPr>
          <a:xfrm>
            <a:off x="0" y="578832"/>
            <a:ext cx="12192000" cy="3193794"/>
          </a:xfrm>
          <a:prstGeom prst="rect">
            <a:avLst/>
          </a:prstGeom>
          <a:gradFill flip="none" rotWithShape="1">
            <a:gsLst>
              <a:gs pos="0">
                <a:srgbClr val="035A93">
                  <a:shade val="30000"/>
                  <a:satMod val="115000"/>
                </a:srgbClr>
              </a:gs>
              <a:gs pos="50000">
                <a:srgbClr val="035A93">
                  <a:shade val="67500"/>
                  <a:satMod val="115000"/>
                </a:srgbClr>
              </a:gs>
              <a:gs pos="100000">
                <a:srgbClr val="035A93">
                  <a:shade val="100000"/>
                  <a:satMod val="115000"/>
                </a:srgbClr>
              </a:gs>
            </a:gsLst>
            <a:lin ang="10800000" scaled="1"/>
            <a:tileRect/>
          </a:gradFill>
          <a:ln>
            <a:solidFill>
              <a:srgbClr val="FFFFFF"/>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3" name="TextBox 34">
            <a:extLst>
              <a:ext uri="{FF2B5EF4-FFF2-40B4-BE49-F238E27FC236}">
                <a16:creationId xmlns:a16="http://schemas.microsoft.com/office/drawing/2014/main" id="{FBFFD779-03BF-A3C0-541E-3D7231CA5755}"/>
              </a:ext>
            </a:extLst>
          </p:cNvPr>
          <p:cNvSpPr txBox="1"/>
          <p:nvPr/>
        </p:nvSpPr>
        <p:spPr>
          <a:xfrm>
            <a:off x="3986682" y="4019828"/>
            <a:ext cx="7434174" cy="1015663"/>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r>
              <a:rPr lang="es-MX" sz="1500" dirty="0">
                <a:solidFill>
                  <a:schemeClr val="tx1">
                    <a:lumMod val="65000"/>
                    <a:lumOff val="35000"/>
                  </a:schemeClr>
                </a:solidFill>
              </a:rPr>
              <a:t>Como parte de la estrategia de divulgación institucional, se emplearon los canales digitales de Fogafín, especialmente sus redes sociales, con el fin de ampliar el alcance de las actividades desarrolladas en territorio y fortalecer su visibilidad ante la ciudadanía.</a:t>
            </a:r>
          </a:p>
        </p:txBody>
      </p:sp>
      <p:sp>
        <p:nvSpPr>
          <p:cNvPr id="18" name="Título 6">
            <a:extLst>
              <a:ext uri="{FF2B5EF4-FFF2-40B4-BE49-F238E27FC236}">
                <a16:creationId xmlns:a16="http://schemas.microsoft.com/office/drawing/2014/main" id="{8E59D499-5188-6208-677C-35ED6F350C92}"/>
              </a:ext>
            </a:extLst>
          </p:cNvPr>
          <p:cNvSpPr txBox="1">
            <a:spLocks/>
          </p:cNvSpPr>
          <p:nvPr/>
        </p:nvSpPr>
        <p:spPr>
          <a:xfrm>
            <a:off x="9756" y="7222"/>
            <a:ext cx="11108159" cy="571610"/>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dirty="0">
                <a:solidFill>
                  <a:schemeClr val="bg2"/>
                </a:solidFill>
              </a:rPr>
              <a:t>Abordaje a los estudiantes </a:t>
            </a:r>
          </a:p>
        </p:txBody>
      </p:sp>
      <p:sp>
        <p:nvSpPr>
          <p:cNvPr id="28" name="Oval 12">
            <a:extLst>
              <a:ext uri="{FF2B5EF4-FFF2-40B4-BE49-F238E27FC236}">
                <a16:creationId xmlns:a16="http://schemas.microsoft.com/office/drawing/2014/main" id="{1E25EFE2-73AD-0898-43B7-5C22FABBC8A7}"/>
              </a:ext>
            </a:extLst>
          </p:cNvPr>
          <p:cNvSpPr/>
          <p:nvPr/>
        </p:nvSpPr>
        <p:spPr>
          <a:xfrm>
            <a:off x="4120606" y="2055839"/>
            <a:ext cx="1196476" cy="119647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Freeform 405">
            <a:extLst>
              <a:ext uri="{FF2B5EF4-FFF2-40B4-BE49-F238E27FC236}">
                <a16:creationId xmlns:a16="http://schemas.microsoft.com/office/drawing/2014/main" id="{D5478E15-0273-6E62-B7CC-80C9FC6BC3BF}"/>
              </a:ext>
            </a:extLst>
          </p:cNvPr>
          <p:cNvSpPr>
            <a:spLocks noEditPoints="1"/>
          </p:cNvSpPr>
          <p:nvPr/>
        </p:nvSpPr>
        <p:spPr bwMode="auto">
          <a:xfrm>
            <a:off x="4369023" y="2427437"/>
            <a:ext cx="699642" cy="454815"/>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a:p>
        </p:txBody>
      </p:sp>
      <p:grpSp>
        <p:nvGrpSpPr>
          <p:cNvPr id="5" name="Grupo 4">
            <a:extLst>
              <a:ext uri="{FF2B5EF4-FFF2-40B4-BE49-F238E27FC236}">
                <a16:creationId xmlns:a16="http://schemas.microsoft.com/office/drawing/2014/main" id="{44F2C2F4-08CF-4DE5-0B09-9CAB226166EC}"/>
              </a:ext>
            </a:extLst>
          </p:cNvPr>
          <p:cNvGrpSpPr/>
          <p:nvPr/>
        </p:nvGrpSpPr>
        <p:grpSpPr>
          <a:xfrm>
            <a:off x="1085850" y="1373044"/>
            <a:ext cx="2507095" cy="4923916"/>
            <a:chOff x="1085850" y="1373044"/>
            <a:chExt cx="2507095" cy="4923916"/>
          </a:xfrm>
        </p:grpSpPr>
        <p:pic>
          <p:nvPicPr>
            <p:cNvPr id="21" name="Picture 4">
              <a:extLst>
                <a:ext uri="{FF2B5EF4-FFF2-40B4-BE49-F238E27FC236}">
                  <a16:creationId xmlns:a16="http://schemas.microsoft.com/office/drawing/2014/main" id="{53E66FAE-ADBC-2861-0C7F-997EDE58FF86}"/>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85850" y="1373044"/>
              <a:ext cx="2507095" cy="4923916"/>
            </a:xfrm>
            <a:prstGeom prst="rect">
              <a:avLst/>
            </a:prstGeom>
          </p:spPr>
        </p:pic>
        <p:pic>
          <p:nvPicPr>
            <p:cNvPr id="4" name="Imagen 3">
              <a:extLst>
                <a:ext uri="{FF2B5EF4-FFF2-40B4-BE49-F238E27FC236}">
                  <a16:creationId xmlns:a16="http://schemas.microsoft.com/office/drawing/2014/main" id="{3762CD7E-822D-2AF0-2F5A-89B7CE7AE01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33727" y="1924050"/>
              <a:ext cx="2066698" cy="3560906"/>
            </a:xfrm>
            <a:prstGeom prst="rect">
              <a:avLst/>
            </a:prstGeom>
          </p:spPr>
        </p:pic>
      </p:grpSp>
      <p:sp>
        <p:nvSpPr>
          <p:cNvPr id="7" name="CuadroTexto 6">
            <a:extLst>
              <a:ext uri="{FF2B5EF4-FFF2-40B4-BE49-F238E27FC236}">
                <a16:creationId xmlns:a16="http://schemas.microsoft.com/office/drawing/2014/main" id="{2C97A555-A179-4F52-8269-9B3F96911CD5}"/>
              </a:ext>
            </a:extLst>
          </p:cNvPr>
          <p:cNvSpPr txBox="1"/>
          <p:nvPr/>
        </p:nvSpPr>
        <p:spPr>
          <a:xfrm>
            <a:off x="5485432" y="2330911"/>
            <a:ext cx="6706567" cy="461665"/>
          </a:xfrm>
          <a:prstGeom prst="rect">
            <a:avLst/>
          </a:prstGeom>
          <a:noFill/>
        </p:spPr>
        <p:txBody>
          <a:bodyPr wrap="square">
            <a:spAutoFit/>
          </a:bodyPr>
          <a:lstStyle/>
          <a:p>
            <a:r>
              <a:rPr lang="es-CO" sz="1200" dirty="0">
                <a:solidFill>
                  <a:schemeClr val="bg1"/>
                </a:solidFill>
              </a:rPr>
              <a:t>Enlace publicación en redes sociales: </a:t>
            </a:r>
          </a:p>
          <a:p>
            <a:r>
              <a:rPr lang="es-CO" sz="1200" dirty="0">
                <a:solidFill>
                  <a:schemeClr val="bg1"/>
                </a:solidFill>
                <a:hlinkClick r:id="rId5"/>
              </a:rPr>
              <a:t>https://www.instagram.com/p/DY0Qf3QlYr0/?igsh=N2k1cHcwaTVtZ3N5</a:t>
            </a:r>
            <a:r>
              <a:rPr lang="es-CO" sz="1200" dirty="0">
                <a:solidFill>
                  <a:schemeClr val="bg1"/>
                </a:solidFill>
              </a:rPr>
              <a:t> </a:t>
            </a:r>
          </a:p>
        </p:txBody>
      </p:sp>
    </p:spTree>
    <p:extLst>
      <p:ext uri="{BB962C8B-B14F-4D97-AF65-F5344CB8AC3E}">
        <p14:creationId xmlns:p14="http://schemas.microsoft.com/office/powerpoint/2010/main" val="16554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out)">
                                      <p:cBhvr>
                                        <p:cTn id="14" dur="1000"/>
                                        <p:tgtEl>
                                          <p:spTgt spid="29"/>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8261-F33A-DEE5-2E8E-C151DBA3958E}"/>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F84956F0-336E-0AA1-8399-0F1C289DB9A8}"/>
              </a:ext>
            </a:extLst>
          </p:cNvPr>
          <p:cNvSpPr txBox="1"/>
          <p:nvPr/>
        </p:nvSpPr>
        <p:spPr>
          <a:xfrm>
            <a:off x="1744926" y="2380217"/>
            <a:ext cx="4951997" cy="923330"/>
          </a:xfrm>
          <a:prstGeom prst="rect">
            <a:avLst/>
          </a:prstGeom>
          <a:noFill/>
        </p:spPr>
        <p:txBody>
          <a:bodyPr wrap="none" rtlCol="0">
            <a:spAutoFit/>
          </a:bodyPr>
          <a:lstStyle/>
          <a:p>
            <a:pPr>
              <a:defRPr/>
            </a:pPr>
            <a:r>
              <a:rPr lang="es-CO" sz="5000" noProof="0">
                <a:solidFill>
                  <a:prstClr val="white"/>
                </a:solidFill>
                <a:latin typeface="Montserrat SemiBold" pitchFamily="2" charset="0"/>
              </a:rPr>
              <a:t>4. </a:t>
            </a:r>
            <a:r>
              <a:rPr lang="es-MX" sz="5400" b="1">
                <a:solidFill>
                  <a:schemeClr val="bg1"/>
                </a:solidFill>
                <a:latin typeface="Montserrat SemiBold" pitchFamily="2" charset="0"/>
              </a:rPr>
              <a:t>Cifras de la</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4E59DD09-C06F-1AE1-4DD9-B15A3F0BC737}"/>
              </a:ext>
            </a:extLst>
          </p:cNvPr>
          <p:cNvSpPr txBox="1"/>
          <p:nvPr/>
        </p:nvSpPr>
        <p:spPr>
          <a:xfrm>
            <a:off x="4056663" y="3036585"/>
            <a:ext cx="3084499" cy="784830"/>
          </a:xfrm>
          <a:prstGeom prst="rect">
            <a:avLst/>
          </a:prstGeom>
          <a:noFill/>
        </p:spPr>
        <p:txBody>
          <a:bodyPr wrap="none" rtlCol="0">
            <a:spAutoFit/>
          </a:bodyPr>
          <a:lstStyle/>
          <a:p>
            <a:pPr lvl="0">
              <a:defRPr/>
            </a:pPr>
            <a:r>
              <a:rPr lang="es-ES" sz="4500">
                <a:solidFill>
                  <a:srgbClr val="0BD0D9"/>
                </a:solidFill>
                <a:latin typeface="Montserrat SemiBold" pitchFamily="2" charset="0"/>
              </a:rPr>
              <a:t>actividad </a:t>
            </a:r>
            <a:endParaRPr lang="id-ID" sz="4500">
              <a:solidFill>
                <a:srgbClr val="0BD0D9"/>
              </a:solidFill>
              <a:latin typeface="Montserrat SemiBold" pitchFamily="2" charset="0"/>
            </a:endParaRPr>
          </a:p>
        </p:txBody>
      </p:sp>
      <p:pic>
        <p:nvPicPr>
          <p:cNvPr id="2" name="Imagen 1" descr="SEO chart 3D stock illustration. Illustration of analysis - 356717031">
            <a:extLst>
              <a:ext uri="{FF2B5EF4-FFF2-40B4-BE49-F238E27FC236}">
                <a16:creationId xmlns:a16="http://schemas.microsoft.com/office/drawing/2014/main" id="{57E1819E-7C5D-51BA-BA13-2B3E3F97AE1B}"/>
              </a:ext>
            </a:extLst>
          </p:cNvPr>
          <p:cNvPicPr>
            <a:picLocks noChangeAspect="1"/>
          </p:cNvPicPr>
          <p:nvPr/>
        </p:nvPicPr>
        <p:blipFill>
          <a:blip r:embed="rId2"/>
          <a:stretch/>
        </p:blipFill>
        <p:spPr>
          <a:xfrm>
            <a:off x="7004568" y="3157231"/>
            <a:ext cx="3712199" cy="3712199"/>
          </a:xfrm>
          <a:prstGeom prst="rect">
            <a:avLst/>
          </a:prstGeom>
        </p:spPr>
      </p:pic>
    </p:spTree>
    <p:extLst>
      <p:ext uri="{BB962C8B-B14F-4D97-AF65-F5344CB8AC3E}">
        <p14:creationId xmlns:p14="http://schemas.microsoft.com/office/powerpoint/2010/main" val="1144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A256A-ADC8-40E8-A9EC-8F17B7BB8D88}"/>
              </a:ext>
            </a:extLst>
          </p:cNvPr>
          <p:cNvSpPr>
            <a:spLocks noGrp="1"/>
          </p:cNvSpPr>
          <p:nvPr>
            <p:ph type="title"/>
          </p:nvPr>
        </p:nvSpPr>
        <p:spPr>
          <a:xfrm>
            <a:off x="236528" y="157628"/>
            <a:ext cx="8221164" cy="672170"/>
          </a:xfrm>
          <a:ln>
            <a:solidFill>
              <a:srgbClr val="035A93"/>
            </a:solidFill>
          </a:ln>
        </p:spPr>
        <p:txBody>
          <a:bodyPr lIns="91440" tIns="45720" rIns="91440" bIns="45720" anchor="b">
            <a:normAutofit/>
          </a:bodyPr>
          <a:lstStyle/>
          <a:p>
            <a:r>
              <a:rPr lang="es-MX" dirty="0">
                <a:solidFill>
                  <a:srgbClr val="035A93"/>
                </a:solidFill>
              </a:rPr>
              <a:t>Cifras de la feria</a:t>
            </a:r>
          </a:p>
        </p:txBody>
      </p:sp>
      <p:grpSp>
        <p:nvGrpSpPr>
          <p:cNvPr id="124" name="Group 1">
            <a:extLst>
              <a:ext uri="{FF2B5EF4-FFF2-40B4-BE49-F238E27FC236}">
                <a16:creationId xmlns:a16="http://schemas.microsoft.com/office/drawing/2014/main" id="{32B316ED-A420-467B-93C3-C4C337BF0B2E}"/>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28215408-9CFD-4D6C-A846-68DB8165188F}"/>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90BD5F9A-EE33-42A2-812E-F8275A6C5116}"/>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7C72141F-4B78-4366-9C69-605BFA98F472}"/>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81CA048F-5F22-4E33-99D8-D8E25178A6D6}"/>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DD106940-72BE-4B42-94BF-330BA9765E5D}"/>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AA118BE1-16B7-4FA0-B63D-6E476365819A}"/>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F7AEDC4C-DF77-49FC-91D6-CB2784F4D4A9}"/>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D59E1FF4-23A7-452A-9F78-B0B1D264E989}"/>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4EC0A30B-8BC2-47CA-AEC0-923BC3D79222}"/>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71A7AE18-249F-4398-8775-35C59696C716}"/>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B7822D25-91D0-4E69-AA02-D584A943A56D}"/>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61BE2281-6620-4E8A-B1EB-E71F7A8E8D8C}"/>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C186166F-E70A-475E-9818-156E7A6822D4}"/>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86931721-CCE3-4FEB-A11B-41F1086CA51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8E2AAFF6-D837-44E8-A20D-01E55423E297}"/>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29C7A24A-709F-4B1D-8AEC-FA7E1E5FBC6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863E3E2A-2FCF-49FC-ADA7-3697AEC65CF1}"/>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D5459BF0-A654-401B-B7DD-3038732D6C6D}"/>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FC1FC48F-83F6-4B93-B139-CD27B963A03B}"/>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9448CE61-E1AE-4164-9185-99A988A4BC2C}"/>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4C69645C-66CA-489C-A521-1B57369B4267}"/>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4CEA61F7-C21A-44C5-94AD-F156AA2B518D}"/>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7DED3454-4642-4A7B-9591-C7D2527AF607}"/>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77D79CA1-7C11-4D31-9226-591A30132DB3}"/>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838F16D4-70CA-4E66-9A70-DFEF06A6EE9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FCAE9B09-7166-4C15-8FDB-AB15837462A9}"/>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C924248C-653A-4F95-BE9D-585A01B52456}"/>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BBE3B265-FB5D-4872-8DC3-040671CFCAEA}"/>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EA660924-A05E-4022-953F-ACD4A95012E1}"/>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B6A69865-625E-4FA3-B8F9-1C0CEC118391}"/>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8679DCDB-2319-4D7C-A46B-158E9471DFBB}"/>
              </a:ext>
            </a:extLst>
          </p:cNvPr>
          <p:cNvSpPr>
            <a:spLocks noChangeArrowheads="1"/>
          </p:cNvSpPr>
          <p:nvPr/>
        </p:nvSpPr>
        <p:spPr bwMode="auto">
          <a:xfrm>
            <a:off x="2344006" y="4432300"/>
            <a:ext cx="15436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rgbClr val="89BA20"/>
                </a:solidFill>
                <a:latin typeface="+mj-lt"/>
              </a:rPr>
              <a:t>Empresas </a:t>
            </a:r>
          </a:p>
          <a:p>
            <a:pPr algn="ctr">
              <a:defRPr/>
            </a:pPr>
            <a:r>
              <a:rPr lang="es-CO" altLang="ru-RU">
                <a:solidFill>
                  <a:schemeClr val="tx1">
                    <a:lumMod val="50000"/>
                    <a:lumOff val="50000"/>
                  </a:schemeClr>
                </a:solidFill>
                <a:latin typeface="+mn-lt"/>
              </a:rPr>
              <a:t>participantes</a:t>
            </a:r>
          </a:p>
          <a:p>
            <a:pPr algn="ctr">
              <a:defRPr/>
            </a:pPr>
            <a:endParaRPr lang="ru-RU" altLang="ru-RU">
              <a:solidFill>
                <a:srgbClr val="89BA20"/>
              </a:solidFill>
              <a:latin typeface="+mj-lt"/>
            </a:endParaRPr>
          </a:p>
        </p:txBody>
      </p:sp>
      <p:sp>
        <p:nvSpPr>
          <p:cNvPr id="161" name="Rectangle 26">
            <a:extLst>
              <a:ext uri="{FF2B5EF4-FFF2-40B4-BE49-F238E27FC236}">
                <a16:creationId xmlns:a16="http://schemas.microsoft.com/office/drawing/2014/main" id="{09E6C78F-581B-4588-83D8-7F6228381766}"/>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Participación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41F343B8-74A0-454A-975C-56B18F6BDF86}"/>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50000"/>
                    <a:lumOff val="50000"/>
                  </a:schemeClr>
                </a:solidFill>
                <a:latin typeface="+mn-lt"/>
              </a:rPr>
              <a:t>Material de </a:t>
            </a:r>
          </a:p>
          <a:p>
            <a:pPr algn="ctr">
              <a:defRPr/>
            </a:pPr>
            <a:r>
              <a:rPr lang="es-CO" altLang="ru-RU" b="1">
                <a:solidFill>
                  <a:srgbClr val="FFA100"/>
                </a:solidFill>
                <a:latin typeface="+mj-lt"/>
              </a:rPr>
              <a:t>divulgación</a:t>
            </a:r>
          </a:p>
        </p:txBody>
      </p:sp>
      <p:sp>
        <p:nvSpPr>
          <p:cNvPr id="163" name="Rectangle 28">
            <a:extLst>
              <a:ext uri="{FF2B5EF4-FFF2-40B4-BE49-F238E27FC236}">
                <a16:creationId xmlns:a16="http://schemas.microsoft.com/office/drawing/2014/main" id="{14CEE1E1-E97B-4E11-8C06-7C473C9A611C}"/>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164BD3E3-A859-4BC9-956D-9E06F419DC1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DAA3E152-7588-C01E-28B6-A062F17300AF}"/>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AC33882E-E592-B4BF-E365-486B6E5A2CD0}"/>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113ADEBE-127F-218E-F728-85CB50FD3102}"/>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976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53" presetClass="entr" presetSubtype="16" fill="hold" nodeType="withEffect">
                                  <p:stCondLst>
                                    <p:cond delay="200"/>
                                  </p:stCondLst>
                                  <p:childTnLst>
                                    <p:set>
                                      <p:cBhvr>
                                        <p:cTn id="14" dur="1" fill="hold">
                                          <p:stCondLst>
                                            <p:cond delay="0"/>
                                          </p:stCondLst>
                                        </p:cTn>
                                        <p:tgtEl>
                                          <p:spTgt spid="127"/>
                                        </p:tgtEl>
                                        <p:attrNameLst>
                                          <p:attrName>style.visibility</p:attrName>
                                        </p:attrNameLst>
                                      </p:cBhvr>
                                      <p:to>
                                        <p:strVal val="visible"/>
                                      </p:to>
                                    </p:set>
                                    <p:anim calcmode="lin" valueType="num">
                                      <p:cBhvr>
                                        <p:cTn id="15" dur="1000" fill="hold"/>
                                        <p:tgtEl>
                                          <p:spTgt spid="127"/>
                                        </p:tgtEl>
                                        <p:attrNameLst>
                                          <p:attrName>ppt_w</p:attrName>
                                        </p:attrNameLst>
                                      </p:cBhvr>
                                      <p:tavLst>
                                        <p:tav tm="0">
                                          <p:val>
                                            <p:fltVal val="0"/>
                                          </p:val>
                                        </p:tav>
                                        <p:tav tm="100000">
                                          <p:val>
                                            <p:strVal val="#ppt_w"/>
                                          </p:val>
                                        </p:tav>
                                      </p:tavLst>
                                    </p:anim>
                                    <p:anim calcmode="lin" valueType="num">
                                      <p:cBhvr>
                                        <p:cTn id="16" dur="1000" fill="hold"/>
                                        <p:tgtEl>
                                          <p:spTgt spid="127"/>
                                        </p:tgtEl>
                                        <p:attrNameLst>
                                          <p:attrName>ppt_h</p:attrName>
                                        </p:attrNameLst>
                                      </p:cBhvr>
                                      <p:tavLst>
                                        <p:tav tm="0">
                                          <p:val>
                                            <p:fltVal val="0"/>
                                          </p:val>
                                        </p:tav>
                                        <p:tav tm="100000">
                                          <p:val>
                                            <p:strVal val="#ppt_h"/>
                                          </p:val>
                                        </p:tav>
                                      </p:tavLst>
                                    </p:anim>
                                    <p:animEffect transition="in" filter="fade">
                                      <p:cBhvr>
                                        <p:cTn id="17" dur="1000"/>
                                        <p:tgtEl>
                                          <p:spTgt spid="127"/>
                                        </p:tgtEl>
                                      </p:cBhvr>
                                    </p:animEffect>
                                  </p:childTnLst>
                                </p:cTn>
                              </p:par>
                              <p:par>
                                <p:cTn id="18" presetID="22" presetClass="entr" presetSubtype="8" fill="hold" nodeType="withEffect">
                                  <p:stCondLst>
                                    <p:cond delay="300"/>
                                  </p:stCondLst>
                                  <p:childTnLst>
                                    <p:set>
                                      <p:cBhvr>
                                        <p:cTn id="19" dur="1" fill="hold">
                                          <p:stCondLst>
                                            <p:cond delay="0"/>
                                          </p:stCondLst>
                                        </p:cTn>
                                        <p:tgtEl>
                                          <p:spTgt spid="157"/>
                                        </p:tgtEl>
                                        <p:attrNameLst>
                                          <p:attrName>style.visibility</p:attrName>
                                        </p:attrNameLst>
                                      </p:cBhvr>
                                      <p:to>
                                        <p:strVal val="visible"/>
                                      </p:to>
                                    </p:set>
                                    <p:animEffect transition="in" filter="wipe(left)">
                                      <p:cBhvr>
                                        <p:cTn id="20" dur="1000"/>
                                        <p:tgtEl>
                                          <p:spTgt spid="157"/>
                                        </p:tgtEl>
                                      </p:cBhvr>
                                    </p:animEffect>
                                  </p:childTnLst>
                                </p:cTn>
                              </p:par>
                              <p:par>
                                <p:cTn id="21" presetID="53" presetClass="entr" presetSubtype="16" fill="hold" nodeType="withEffect">
                                  <p:stCondLst>
                                    <p:cond delay="400"/>
                                  </p:stCondLst>
                                  <p:childTnLst>
                                    <p:set>
                                      <p:cBhvr>
                                        <p:cTn id="22" dur="1" fill="hold">
                                          <p:stCondLst>
                                            <p:cond delay="0"/>
                                          </p:stCondLst>
                                        </p:cTn>
                                        <p:tgtEl>
                                          <p:spTgt spid="130"/>
                                        </p:tgtEl>
                                        <p:attrNameLst>
                                          <p:attrName>style.visibility</p:attrName>
                                        </p:attrNameLst>
                                      </p:cBhvr>
                                      <p:to>
                                        <p:strVal val="visible"/>
                                      </p:to>
                                    </p:set>
                                    <p:anim calcmode="lin" valueType="num">
                                      <p:cBhvr>
                                        <p:cTn id="23" dur="1000" fill="hold"/>
                                        <p:tgtEl>
                                          <p:spTgt spid="130"/>
                                        </p:tgtEl>
                                        <p:attrNameLst>
                                          <p:attrName>ppt_w</p:attrName>
                                        </p:attrNameLst>
                                      </p:cBhvr>
                                      <p:tavLst>
                                        <p:tav tm="0">
                                          <p:val>
                                            <p:fltVal val="0"/>
                                          </p:val>
                                        </p:tav>
                                        <p:tav tm="100000">
                                          <p:val>
                                            <p:strVal val="#ppt_w"/>
                                          </p:val>
                                        </p:tav>
                                      </p:tavLst>
                                    </p:anim>
                                    <p:anim calcmode="lin" valueType="num">
                                      <p:cBhvr>
                                        <p:cTn id="24" dur="1000" fill="hold"/>
                                        <p:tgtEl>
                                          <p:spTgt spid="130"/>
                                        </p:tgtEl>
                                        <p:attrNameLst>
                                          <p:attrName>ppt_h</p:attrName>
                                        </p:attrNameLst>
                                      </p:cBhvr>
                                      <p:tavLst>
                                        <p:tav tm="0">
                                          <p:val>
                                            <p:fltVal val="0"/>
                                          </p:val>
                                        </p:tav>
                                        <p:tav tm="100000">
                                          <p:val>
                                            <p:strVal val="#ppt_h"/>
                                          </p:val>
                                        </p:tav>
                                      </p:tavLst>
                                    </p:anim>
                                    <p:animEffect transition="in" filter="fade">
                                      <p:cBhvr>
                                        <p:cTn id="25" dur="1000"/>
                                        <p:tgtEl>
                                          <p:spTgt spid="130"/>
                                        </p:tgtEl>
                                      </p:cBhvr>
                                    </p:animEffect>
                                  </p:childTnLst>
                                </p:cTn>
                              </p:par>
                              <p:par>
                                <p:cTn id="26" presetID="22" presetClass="entr" presetSubtype="8" fill="hold" nodeType="withEffect">
                                  <p:stCondLst>
                                    <p:cond delay="500"/>
                                  </p:stCondLst>
                                  <p:childTnLst>
                                    <p:set>
                                      <p:cBhvr>
                                        <p:cTn id="27" dur="1" fill="hold">
                                          <p:stCondLst>
                                            <p:cond delay="0"/>
                                          </p:stCondLst>
                                        </p:cTn>
                                        <p:tgtEl>
                                          <p:spTgt spid="158"/>
                                        </p:tgtEl>
                                        <p:attrNameLst>
                                          <p:attrName>style.visibility</p:attrName>
                                        </p:attrNameLst>
                                      </p:cBhvr>
                                      <p:to>
                                        <p:strVal val="visible"/>
                                      </p:to>
                                    </p:set>
                                    <p:animEffect transition="in" filter="wipe(left)">
                                      <p:cBhvr>
                                        <p:cTn id="28" dur="1000"/>
                                        <p:tgtEl>
                                          <p:spTgt spid="158"/>
                                        </p:tgtEl>
                                      </p:cBhvr>
                                    </p:animEffect>
                                  </p:childTnLst>
                                </p:cTn>
                              </p:par>
                              <p:par>
                                <p:cTn id="29" presetID="53" presetClass="entr" presetSubtype="16" fill="hold" nodeType="withEffect">
                                  <p:stCondLst>
                                    <p:cond delay="800"/>
                                  </p:stCondLst>
                                  <p:childTnLst>
                                    <p:set>
                                      <p:cBhvr>
                                        <p:cTn id="30" dur="1" fill="hold">
                                          <p:stCondLst>
                                            <p:cond delay="0"/>
                                          </p:stCondLst>
                                        </p:cTn>
                                        <p:tgtEl>
                                          <p:spTgt spid="133"/>
                                        </p:tgtEl>
                                        <p:attrNameLst>
                                          <p:attrName>style.visibility</p:attrName>
                                        </p:attrNameLst>
                                      </p:cBhvr>
                                      <p:to>
                                        <p:strVal val="visible"/>
                                      </p:to>
                                    </p:set>
                                    <p:anim calcmode="lin" valueType="num">
                                      <p:cBhvr>
                                        <p:cTn id="31" dur="1000" fill="hold"/>
                                        <p:tgtEl>
                                          <p:spTgt spid="133"/>
                                        </p:tgtEl>
                                        <p:attrNameLst>
                                          <p:attrName>ppt_w</p:attrName>
                                        </p:attrNameLst>
                                      </p:cBhvr>
                                      <p:tavLst>
                                        <p:tav tm="0">
                                          <p:val>
                                            <p:fltVal val="0"/>
                                          </p:val>
                                        </p:tav>
                                        <p:tav tm="100000">
                                          <p:val>
                                            <p:strVal val="#ppt_w"/>
                                          </p:val>
                                        </p:tav>
                                      </p:tavLst>
                                    </p:anim>
                                    <p:anim calcmode="lin" valueType="num">
                                      <p:cBhvr>
                                        <p:cTn id="32" dur="1000" fill="hold"/>
                                        <p:tgtEl>
                                          <p:spTgt spid="133"/>
                                        </p:tgtEl>
                                        <p:attrNameLst>
                                          <p:attrName>ppt_h</p:attrName>
                                        </p:attrNameLst>
                                      </p:cBhvr>
                                      <p:tavLst>
                                        <p:tav tm="0">
                                          <p:val>
                                            <p:fltVal val="0"/>
                                          </p:val>
                                        </p:tav>
                                        <p:tav tm="100000">
                                          <p:val>
                                            <p:strVal val="#ppt_h"/>
                                          </p:val>
                                        </p:tav>
                                      </p:tavLst>
                                    </p:anim>
                                    <p:animEffect transition="in" filter="fade">
                                      <p:cBhvr>
                                        <p:cTn id="33" dur="1000"/>
                                        <p:tgtEl>
                                          <p:spTgt spid="133"/>
                                        </p:tgtEl>
                                      </p:cBhvr>
                                    </p:animEffect>
                                  </p:childTnLst>
                                </p:cTn>
                              </p:par>
                              <p:par>
                                <p:cTn id="34" presetID="2" presetClass="entr" presetSubtype="1" fill="hold" nodeType="withEffect">
                                  <p:stCondLst>
                                    <p:cond delay="200"/>
                                  </p:stCondLst>
                                  <p:childTnLst>
                                    <p:set>
                                      <p:cBhvr>
                                        <p:cTn id="35" dur="1" fill="hold">
                                          <p:stCondLst>
                                            <p:cond delay="0"/>
                                          </p:stCondLst>
                                        </p:cTn>
                                        <p:tgtEl>
                                          <p:spTgt spid="136"/>
                                        </p:tgtEl>
                                        <p:attrNameLst>
                                          <p:attrName>style.visibility</p:attrName>
                                        </p:attrNameLst>
                                      </p:cBhvr>
                                      <p:to>
                                        <p:strVal val="visible"/>
                                      </p:to>
                                    </p:set>
                                    <p:anim calcmode="lin" valueType="num">
                                      <p:cBhvr additive="base">
                                        <p:cTn id="36" dur="1000" fill="hold"/>
                                        <p:tgtEl>
                                          <p:spTgt spid="136"/>
                                        </p:tgtEl>
                                        <p:attrNameLst>
                                          <p:attrName>ppt_x</p:attrName>
                                        </p:attrNameLst>
                                      </p:cBhvr>
                                      <p:tavLst>
                                        <p:tav tm="0">
                                          <p:val>
                                            <p:strVal val="#ppt_x"/>
                                          </p:val>
                                        </p:tav>
                                        <p:tav tm="100000">
                                          <p:val>
                                            <p:strVal val="#ppt_x"/>
                                          </p:val>
                                        </p:tav>
                                      </p:tavLst>
                                    </p:anim>
                                    <p:anim calcmode="lin" valueType="num">
                                      <p:cBhvr additive="base">
                                        <p:cTn id="37" dur="1000" fill="hold"/>
                                        <p:tgtEl>
                                          <p:spTgt spid="13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400"/>
                                  </p:stCondLst>
                                  <p:childTnLst>
                                    <p:set>
                                      <p:cBhvr>
                                        <p:cTn id="39" dur="1" fill="hold">
                                          <p:stCondLst>
                                            <p:cond delay="0"/>
                                          </p:stCondLst>
                                        </p:cTn>
                                        <p:tgtEl>
                                          <p:spTgt spid="139"/>
                                        </p:tgtEl>
                                        <p:attrNameLst>
                                          <p:attrName>style.visibility</p:attrName>
                                        </p:attrNameLst>
                                      </p:cBhvr>
                                      <p:to>
                                        <p:strVal val="visible"/>
                                      </p:to>
                                    </p:set>
                                    <p:anim calcmode="lin" valueType="num">
                                      <p:cBhvr additive="base">
                                        <p:cTn id="40" dur="1000" fill="hold"/>
                                        <p:tgtEl>
                                          <p:spTgt spid="139"/>
                                        </p:tgtEl>
                                        <p:attrNameLst>
                                          <p:attrName>ppt_x</p:attrName>
                                        </p:attrNameLst>
                                      </p:cBhvr>
                                      <p:tavLst>
                                        <p:tav tm="0">
                                          <p:val>
                                            <p:strVal val="#ppt_x"/>
                                          </p:val>
                                        </p:tav>
                                        <p:tav tm="100000">
                                          <p:val>
                                            <p:strVal val="#ppt_x"/>
                                          </p:val>
                                        </p:tav>
                                      </p:tavLst>
                                    </p:anim>
                                    <p:anim calcmode="lin" valueType="num">
                                      <p:cBhvr additive="base">
                                        <p:cTn id="41" dur="1000" fill="hold"/>
                                        <p:tgtEl>
                                          <p:spTgt spid="139"/>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600"/>
                                  </p:stCondLst>
                                  <p:childTnLst>
                                    <p:set>
                                      <p:cBhvr>
                                        <p:cTn id="43" dur="1" fill="hold">
                                          <p:stCondLst>
                                            <p:cond delay="0"/>
                                          </p:stCondLst>
                                        </p:cTn>
                                        <p:tgtEl>
                                          <p:spTgt spid="142"/>
                                        </p:tgtEl>
                                        <p:attrNameLst>
                                          <p:attrName>style.visibility</p:attrName>
                                        </p:attrNameLst>
                                      </p:cBhvr>
                                      <p:to>
                                        <p:strVal val="visible"/>
                                      </p:to>
                                    </p:set>
                                    <p:anim calcmode="lin" valueType="num">
                                      <p:cBhvr additive="base">
                                        <p:cTn id="44" dur="1000" fill="hold"/>
                                        <p:tgtEl>
                                          <p:spTgt spid="142"/>
                                        </p:tgtEl>
                                        <p:attrNameLst>
                                          <p:attrName>ppt_x</p:attrName>
                                        </p:attrNameLst>
                                      </p:cBhvr>
                                      <p:tavLst>
                                        <p:tav tm="0">
                                          <p:val>
                                            <p:strVal val="#ppt_x"/>
                                          </p:val>
                                        </p:tav>
                                        <p:tav tm="100000">
                                          <p:val>
                                            <p:strVal val="#ppt_x"/>
                                          </p:val>
                                        </p:tav>
                                      </p:tavLst>
                                    </p:anim>
                                    <p:anim calcmode="lin" valueType="num">
                                      <p:cBhvr additive="base">
                                        <p:cTn id="45" dur="1000" fill="hold"/>
                                        <p:tgtEl>
                                          <p:spTgt spid="142"/>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1000"/>
                                  </p:stCondLst>
                                  <p:childTnLst>
                                    <p:set>
                                      <p:cBhvr>
                                        <p:cTn id="47" dur="1" fill="hold">
                                          <p:stCondLst>
                                            <p:cond delay="0"/>
                                          </p:stCondLst>
                                        </p:cTn>
                                        <p:tgtEl>
                                          <p:spTgt spid="148"/>
                                        </p:tgtEl>
                                        <p:attrNameLst>
                                          <p:attrName>style.visibility</p:attrName>
                                        </p:attrNameLst>
                                      </p:cBhvr>
                                      <p:to>
                                        <p:strVal val="visible"/>
                                      </p:to>
                                    </p:set>
                                    <p:anim calcmode="lin" valueType="num">
                                      <p:cBhvr additive="base">
                                        <p:cTn id="48" dur="1000" fill="hold"/>
                                        <p:tgtEl>
                                          <p:spTgt spid="148"/>
                                        </p:tgtEl>
                                        <p:attrNameLst>
                                          <p:attrName>ppt_x</p:attrName>
                                        </p:attrNameLst>
                                      </p:cBhvr>
                                      <p:tavLst>
                                        <p:tav tm="0">
                                          <p:val>
                                            <p:strVal val="#ppt_x"/>
                                          </p:val>
                                        </p:tav>
                                        <p:tav tm="100000">
                                          <p:val>
                                            <p:strVal val="#ppt_x"/>
                                          </p:val>
                                        </p:tav>
                                      </p:tavLst>
                                    </p:anim>
                                    <p:anim calcmode="lin" valueType="num">
                                      <p:cBhvr additive="base">
                                        <p:cTn id="49" dur="1000" fill="hold"/>
                                        <p:tgtEl>
                                          <p:spTgt spid="148"/>
                                        </p:tgtEl>
                                        <p:attrNameLst>
                                          <p:attrName>ppt_y</p:attrName>
                                        </p:attrNameLst>
                                      </p:cBhvr>
                                      <p:tavLst>
                                        <p:tav tm="0">
                                          <p:val>
                                            <p:strVal val="0-#ppt_h/2"/>
                                          </p:val>
                                        </p:tav>
                                        <p:tav tm="100000">
                                          <p:val>
                                            <p:strVal val="#ppt_y"/>
                                          </p:val>
                                        </p:tav>
                                      </p:tavLst>
                                    </p:anim>
                                  </p:childTnLst>
                                </p:cTn>
                              </p:par>
                              <p:par>
                                <p:cTn id="50" presetID="22" presetClass="entr" presetSubtype="1" fill="hold" nodeType="withEffect">
                                  <p:stCondLst>
                                    <p:cond delay="200"/>
                                  </p:stCondLst>
                                  <p:childTnLst>
                                    <p:set>
                                      <p:cBhvr>
                                        <p:cTn id="51" dur="1" fill="hold">
                                          <p:stCondLst>
                                            <p:cond delay="0"/>
                                          </p:stCondLst>
                                        </p:cTn>
                                        <p:tgtEl>
                                          <p:spTgt spid="151"/>
                                        </p:tgtEl>
                                        <p:attrNameLst>
                                          <p:attrName>style.visibility</p:attrName>
                                        </p:attrNameLst>
                                      </p:cBhvr>
                                      <p:to>
                                        <p:strVal val="visible"/>
                                      </p:to>
                                    </p:set>
                                    <p:animEffect transition="in" filter="wipe(up)">
                                      <p:cBhvr>
                                        <p:cTn id="52" dur="1000"/>
                                        <p:tgtEl>
                                          <p:spTgt spid="151"/>
                                        </p:tgtEl>
                                      </p:cBhvr>
                                    </p:animEffect>
                                  </p:childTnLst>
                                </p:cTn>
                              </p:par>
                              <p:par>
                                <p:cTn id="53" presetID="22" presetClass="entr" presetSubtype="1" fill="hold" nodeType="withEffect">
                                  <p:stCondLst>
                                    <p:cond delay="400"/>
                                  </p:stCondLst>
                                  <p:childTnLst>
                                    <p:set>
                                      <p:cBhvr>
                                        <p:cTn id="54" dur="1" fill="hold">
                                          <p:stCondLst>
                                            <p:cond delay="0"/>
                                          </p:stCondLst>
                                        </p:cTn>
                                        <p:tgtEl>
                                          <p:spTgt spid="152"/>
                                        </p:tgtEl>
                                        <p:attrNameLst>
                                          <p:attrName>style.visibility</p:attrName>
                                        </p:attrNameLst>
                                      </p:cBhvr>
                                      <p:to>
                                        <p:strVal val="visible"/>
                                      </p:to>
                                    </p:set>
                                    <p:animEffect transition="in" filter="wipe(up)">
                                      <p:cBhvr>
                                        <p:cTn id="55" dur="1000"/>
                                        <p:tgtEl>
                                          <p:spTgt spid="152"/>
                                        </p:tgtEl>
                                      </p:cBhvr>
                                    </p:animEffect>
                                  </p:childTnLst>
                                </p:cTn>
                              </p:par>
                              <p:par>
                                <p:cTn id="56" presetID="22" presetClass="entr" presetSubtype="1" fill="hold" nodeType="withEffect">
                                  <p:stCondLst>
                                    <p:cond delay="600"/>
                                  </p:stCondLst>
                                  <p:childTnLst>
                                    <p:set>
                                      <p:cBhvr>
                                        <p:cTn id="57" dur="1" fill="hold">
                                          <p:stCondLst>
                                            <p:cond delay="0"/>
                                          </p:stCondLst>
                                        </p:cTn>
                                        <p:tgtEl>
                                          <p:spTgt spid="153"/>
                                        </p:tgtEl>
                                        <p:attrNameLst>
                                          <p:attrName>style.visibility</p:attrName>
                                        </p:attrNameLst>
                                      </p:cBhvr>
                                      <p:to>
                                        <p:strVal val="visible"/>
                                      </p:to>
                                    </p:set>
                                    <p:animEffect transition="in" filter="wipe(up)">
                                      <p:cBhvr>
                                        <p:cTn id="58" dur="1000"/>
                                        <p:tgtEl>
                                          <p:spTgt spid="153"/>
                                        </p:tgtEl>
                                      </p:cBhvr>
                                    </p:animEffect>
                                  </p:childTnLst>
                                </p:cTn>
                              </p:par>
                              <p:par>
                                <p:cTn id="59" presetID="22" presetClass="entr" presetSubtype="1" fill="hold" nodeType="withEffect">
                                  <p:stCondLst>
                                    <p:cond delay="1000"/>
                                  </p:stCondLst>
                                  <p:childTnLst>
                                    <p:set>
                                      <p:cBhvr>
                                        <p:cTn id="60" dur="1" fill="hold">
                                          <p:stCondLst>
                                            <p:cond delay="0"/>
                                          </p:stCondLst>
                                        </p:cTn>
                                        <p:tgtEl>
                                          <p:spTgt spid="155"/>
                                        </p:tgtEl>
                                        <p:attrNameLst>
                                          <p:attrName>style.visibility</p:attrName>
                                        </p:attrNameLst>
                                      </p:cBhvr>
                                      <p:to>
                                        <p:strVal val="visible"/>
                                      </p:to>
                                    </p:set>
                                    <p:animEffect transition="in" filter="wipe(up)">
                                      <p:cBhvr>
                                        <p:cTn id="61" dur="1000"/>
                                        <p:tgtEl>
                                          <p:spTgt spid="155"/>
                                        </p:tgtEl>
                                      </p:cBhvr>
                                    </p:animEffect>
                                  </p:childTnLst>
                                </p:cTn>
                              </p:par>
                              <p:par>
                                <p:cTn id="62" presetID="2" presetClass="entr" presetSubtype="4" fill="hold" grpId="0" nodeType="withEffect">
                                  <p:stCondLst>
                                    <p:cond delay="1750"/>
                                  </p:stCondLst>
                                  <p:childTnLst>
                                    <p:set>
                                      <p:cBhvr>
                                        <p:cTn id="63" dur="1" fill="hold">
                                          <p:stCondLst>
                                            <p:cond delay="0"/>
                                          </p:stCondLst>
                                        </p:cTn>
                                        <p:tgtEl>
                                          <p:spTgt spid="160"/>
                                        </p:tgtEl>
                                        <p:attrNameLst>
                                          <p:attrName>style.visibility</p:attrName>
                                        </p:attrNameLst>
                                      </p:cBhvr>
                                      <p:to>
                                        <p:strVal val="visible"/>
                                      </p:to>
                                    </p:set>
                                    <p:anim calcmode="lin" valueType="num">
                                      <p:cBhvr additive="base">
                                        <p:cTn id="64" dur="1000" fill="hold"/>
                                        <p:tgtEl>
                                          <p:spTgt spid="160"/>
                                        </p:tgtEl>
                                        <p:attrNameLst>
                                          <p:attrName>ppt_x</p:attrName>
                                        </p:attrNameLst>
                                      </p:cBhvr>
                                      <p:tavLst>
                                        <p:tav tm="0">
                                          <p:val>
                                            <p:strVal val="#ppt_x"/>
                                          </p:val>
                                        </p:tav>
                                        <p:tav tm="100000">
                                          <p:val>
                                            <p:strVal val="#ppt_x"/>
                                          </p:val>
                                        </p:tav>
                                      </p:tavLst>
                                    </p:anim>
                                    <p:anim calcmode="lin" valueType="num">
                                      <p:cBhvr additive="base">
                                        <p:cTn id="65" dur="1000" fill="hold"/>
                                        <p:tgtEl>
                                          <p:spTgt spid="16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750"/>
                                  </p:stCondLst>
                                  <p:childTnLst>
                                    <p:set>
                                      <p:cBhvr>
                                        <p:cTn id="67" dur="1" fill="hold">
                                          <p:stCondLst>
                                            <p:cond delay="0"/>
                                          </p:stCondLst>
                                        </p:cTn>
                                        <p:tgtEl>
                                          <p:spTgt spid="161"/>
                                        </p:tgtEl>
                                        <p:attrNameLst>
                                          <p:attrName>style.visibility</p:attrName>
                                        </p:attrNameLst>
                                      </p:cBhvr>
                                      <p:to>
                                        <p:strVal val="visible"/>
                                      </p:to>
                                    </p:set>
                                    <p:anim calcmode="lin" valueType="num">
                                      <p:cBhvr additive="base">
                                        <p:cTn id="68" dur="1000" fill="hold"/>
                                        <p:tgtEl>
                                          <p:spTgt spid="161"/>
                                        </p:tgtEl>
                                        <p:attrNameLst>
                                          <p:attrName>ppt_x</p:attrName>
                                        </p:attrNameLst>
                                      </p:cBhvr>
                                      <p:tavLst>
                                        <p:tav tm="0">
                                          <p:val>
                                            <p:strVal val="#ppt_x"/>
                                          </p:val>
                                        </p:tav>
                                        <p:tav tm="100000">
                                          <p:val>
                                            <p:strVal val="#ppt_x"/>
                                          </p:val>
                                        </p:tav>
                                      </p:tavLst>
                                    </p:anim>
                                    <p:anim calcmode="lin" valueType="num">
                                      <p:cBhvr additive="base">
                                        <p:cTn id="69" dur="1000" fill="hold"/>
                                        <p:tgtEl>
                                          <p:spTgt spid="161"/>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750"/>
                                  </p:stCondLst>
                                  <p:childTnLst>
                                    <p:set>
                                      <p:cBhvr>
                                        <p:cTn id="71" dur="1" fill="hold">
                                          <p:stCondLst>
                                            <p:cond delay="0"/>
                                          </p:stCondLst>
                                        </p:cTn>
                                        <p:tgtEl>
                                          <p:spTgt spid="162"/>
                                        </p:tgtEl>
                                        <p:attrNameLst>
                                          <p:attrName>style.visibility</p:attrName>
                                        </p:attrNameLst>
                                      </p:cBhvr>
                                      <p:to>
                                        <p:strVal val="visible"/>
                                      </p:to>
                                    </p:set>
                                    <p:anim calcmode="lin" valueType="num">
                                      <p:cBhvr additive="base">
                                        <p:cTn id="72" dur="1000" fill="hold"/>
                                        <p:tgtEl>
                                          <p:spTgt spid="162"/>
                                        </p:tgtEl>
                                        <p:attrNameLst>
                                          <p:attrName>ppt_x</p:attrName>
                                        </p:attrNameLst>
                                      </p:cBhvr>
                                      <p:tavLst>
                                        <p:tav tm="0">
                                          <p:val>
                                            <p:strVal val="#ppt_x"/>
                                          </p:val>
                                        </p:tav>
                                        <p:tav tm="100000">
                                          <p:val>
                                            <p:strVal val="#ppt_x"/>
                                          </p:val>
                                        </p:tav>
                                      </p:tavLst>
                                    </p:anim>
                                    <p:anim calcmode="lin" valueType="num">
                                      <p:cBhvr additive="base">
                                        <p:cTn id="73" dur="1000" fill="hold"/>
                                        <p:tgtEl>
                                          <p:spTgt spid="162"/>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750"/>
                                  </p:stCondLst>
                                  <p:childTnLst>
                                    <p:set>
                                      <p:cBhvr>
                                        <p:cTn id="75" dur="1" fill="hold">
                                          <p:stCondLst>
                                            <p:cond delay="0"/>
                                          </p:stCondLst>
                                        </p:cTn>
                                        <p:tgtEl>
                                          <p:spTgt spid="163"/>
                                        </p:tgtEl>
                                        <p:attrNameLst>
                                          <p:attrName>style.visibility</p:attrName>
                                        </p:attrNameLst>
                                      </p:cBhvr>
                                      <p:to>
                                        <p:strVal val="visible"/>
                                      </p:to>
                                    </p:set>
                                    <p:anim calcmode="lin" valueType="num">
                                      <p:cBhvr additive="base">
                                        <p:cTn id="76" dur="1000" fill="hold"/>
                                        <p:tgtEl>
                                          <p:spTgt spid="163"/>
                                        </p:tgtEl>
                                        <p:attrNameLst>
                                          <p:attrName>ppt_x</p:attrName>
                                        </p:attrNameLst>
                                      </p:cBhvr>
                                      <p:tavLst>
                                        <p:tav tm="0">
                                          <p:val>
                                            <p:strVal val="#ppt_x"/>
                                          </p:val>
                                        </p:tav>
                                        <p:tav tm="100000">
                                          <p:val>
                                            <p:strVal val="#ppt_x"/>
                                          </p:val>
                                        </p:tav>
                                      </p:tavLst>
                                    </p:anim>
                                    <p:anim calcmode="lin" valueType="num">
                                      <p:cBhvr additive="base">
                                        <p:cTn id="77" dur="10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1" grpId="0"/>
      <p:bldP spid="162" grpId="0"/>
      <p:bldP spid="1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DCA6-BDF5-8EF6-1FDA-8C35824EB80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56322E-13D0-1574-C0A3-7AC5A860CA97}"/>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6C2CA5DD-DC09-5C19-EDF2-B4E6DE89C656}"/>
              </a:ext>
            </a:extLst>
          </p:cNvPr>
          <p:cNvGrpSpPr>
            <a:grpSpLocks/>
          </p:cNvGrpSpPr>
          <p:nvPr/>
        </p:nvGrpSpPr>
        <p:grpSpPr bwMode="auto">
          <a:xfrm>
            <a:off x="2951544" y="3429000"/>
            <a:ext cx="263525" cy="260350"/>
            <a:chOff x="2084388" y="4111625"/>
            <a:chExt cx="263525" cy="260350"/>
          </a:xfrm>
        </p:grpSpPr>
        <p:sp>
          <p:nvSpPr>
            <p:cNvPr id="125" name="Oval 11">
              <a:extLst>
                <a:ext uri="{FF2B5EF4-FFF2-40B4-BE49-F238E27FC236}">
                  <a16:creationId xmlns:a16="http://schemas.microsoft.com/office/drawing/2014/main" id="{797541C0-A4BC-A7AD-497D-B56C2D5027CD}"/>
                </a:ext>
              </a:extLst>
            </p:cNvPr>
            <p:cNvSpPr>
              <a:spLocks noChangeArrowheads="1"/>
            </p:cNvSpPr>
            <p:nvPr/>
          </p:nvSpPr>
          <p:spPr bwMode="auto">
            <a:xfrm>
              <a:off x="2084388" y="4111625"/>
              <a:ext cx="263525" cy="260350"/>
            </a:xfrm>
            <a:prstGeom prst="ellipse">
              <a:avLst/>
            </a:prstGeom>
            <a:noFill/>
            <a:ln w="53975" cap="flat">
              <a:solidFill>
                <a:srgbClr val="89BA2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A90FF4CD-1F8E-0C8C-8591-D3235FEB01CE}"/>
                </a:ext>
              </a:extLst>
            </p:cNvPr>
            <p:cNvSpPr>
              <a:spLocks noChangeArrowheads="1"/>
            </p:cNvSpPr>
            <p:nvPr/>
          </p:nvSpPr>
          <p:spPr bwMode="auto">
            <a:xfrm>
              <a:off x="2149475" y="4176713"/>
              <a:ext cx="128588" cy="130175"/>
            </a:xfrm>
            <a:prstGeom prst="ellipse">
              <a:avLst/>
            </a:pr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16CAA8D4-E01C-75B7-DCE9-D87AC05B3C34}"/>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9D1B025B-4095-4C9F-09DB-D2A150D2489C}"/>
                </a:ext>
              </a:extLst>
            </p:cNvPr>
            <p:cNvSpPr>
              <a:spLocks noChangeArrowheads="1"/>
            </p:cNvSpPr>
            <p:nvPr/>
          </p:nvSpPr>
          <p:spPr bwMode="auto">
            <a:xfrm>
              <a:off x="4021138" y="4111625"/>
              <a:ext cx="263525" cy="260350"/>
            </a:xfrm>
            <a:prstGeom prst="ellipse">
              <a:avLst/>
            </a:prstGeom>
            <a:grpFill/>
            <a:ln w="53975">
              <a:solidFill>
                <a:schemeClr val="bg1"/>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4824040B-7AD5-992C-DE5B-3274E392B128}"/>
                </a:ext>
              </a:extLst>
            </p:cNvPr>
            <p:cNvSpPr>
              <a:spLocks noChangeArrowheads="1"/>
            </p:cNvSpPr>
            <p:nvPr/>
          </p:nvSpPr>
          <p:spPr bwMode="auto">
            <a:xfrm>
              <a:off x="4089400" y="4176713"/>
              <a:ext cx="130175" cy="130175"/>
            </a:xfrm>
            <a:prstGeom prst="ellipse">
              <a:avLst/>
            </a:prstGeom>
            <a:grpFill/>
            <a:ln w="9525">
              <a:solidFill>
                <a:schemeClr val="bg1"/>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59DE273-65D4-0CFE-74D9-DFF57A2C13C3}"/>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D61F20BA-E6CD-D82B-7430-BD79FD3A3FA0}"/>
                </a:ext>
              </a:extLst>
            </p:cNvPr>
            <p:cNvSpPr>
              <a:spLocks noChangeArrowheads="1"/>
            </p:cNvSpPr>
            <p:nvPr/>
          </p:nvSpPr>
          <p:spPr bwMode="auto">
            <a:xfrm>
              <a:off x="5962650" y="4111625"/>
              <a:ext cx="258763"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4AD16AA9-C8E0-F942-A58D-E80EB6AC579F}"/>
                </a:ext>
              </a:extLst>
            </p:cNvPr>
            <p:cNvSpPr>
              <a:spLocks noChangeArrowheads="1"/>
            </p:cNvSpPr>
            <p:nvPr/>
          </p:nvSpPr>
          <p:spPr bwMode="auto">
            <a:xfrm>
              <a:off x="6027738" y="4176713"/>
              <a:ext cx="128587"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1F10EED-E690-C4DA-466D-CB0B9C353B1F}"/>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F561CC55-E514-3CC8-3D3B-AE903BC43A27}"/>
                </a:ext>
              </a:extLst>
            </p:cNvPr>
            <p:cNvSpPr>
              <a:spLocks noChangeArrowheads="1"/>
            </p:cNvSpPr>
            <p:nvPr/>
          </p:nvSpPr>
          <p:spPr bwMode="auto">
            <a:xfrm>
              <a:off x="9836150" y="4111625"/>
              <a:ext cx="261938" cy="260350"/>
            </a:xfrm>
            <a:prstGeom prst="ellipse">
              <a:avLst/>
            </a:prstGeom>
            <a:grpFill/>
            <a:ln w="53975" cap="flat">
              <a:solidFill>
                <a:schemeClr val="bg1"/>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CD432C85-D264-4FCD-DA43-697E7D574070}"/>
                </a:ext>
              </a:extLst>
            </p:cNvPr>
            <p:cNvSpPr>
              <a:spLocks noChangeArrowheads="1"/>
            </p:cNvSpPr>
            <p:nvPr/>
          </p:nvSpPr>
          <p:spPr bwMode="auto">
            <a:xfrm>
              <a:off x="9904413" y="4176713"/>
              <a:ext cx="130175" cy="130175"/>
            </a:xfrm>
            <a:prstGeom prst="ellipse">
              <a:avLst/>
            </a:prstGeom>
            <a:grpFill/>
            <a:ln>
              <a:solidFill>
                <a:schemeClr val="bg1"/>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517FCFC8-72AF-028A-234A-EB7ECC077C48}"/>
              </a:ext>
            </a:extLst>
          </p:cNvPr>
          <p:cNvGrpSpPr>
            <a:grpSpLocks/>
          </p:cNvGrpSpPr>
          <p:nvPr/>
        </p:nvGrpSpPr>
        <p:grpSpPr bwMode="auto">
          <a:xfrm>
            <a:off x="2381631" y="1655763"/>
            <a:ext cx="1403350" cy="1614487"/>
            <a:chOff x="1514475" y="2338388"/>
            <a:chExt cx="1403350" cy="1614488"/>
          </a:xfrm>
        </p:grpSpPr>
        <p:sp>
          <p:nvSpPr>
            <p:cNvPr id="137" name="Freeform 6">
              <a:extLst>
                <a:ext uri="{FF2B5EF4-FFF2-40B4-BE49-F238E27FC236}">
                  <a16:creationId xmlns:a16="http://schemas.microsoft.com/office/drawing/2014/main" id="{4C958AB8-4BFB-F199-6CA6-D7713E0B4D4B}"/>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3768D14B-60B0-723D-8194-B164CB1442EB}"/>
                </a:ext>
              </a:extLst>
            </p:cNvPr>
            <p:cNvSpPr>
              <a:spLocks noChangeArrowheads="1"/>
            </p:cNvSpPr>
            <p:nvPr/>
          </p:nvSpPr>
          <p:spPr bwMode="auto">
            <a:xfrm>
              <a:off x="1719263" y="2546350"/>
              <a:ext cx="989012" cy="987426"/>
            </a:xfrm>
            <a:prstGeom prst="ellipse">
              <a:avLst/>
            </a:prstGeom>
            <a:solidFill>
              <a:schemeClr val="bg1">
                <a:lumMod val="95000"/>
              </a:schemeClr>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EE77CAC3-4F88-4C5B-2104-F4495DC69C17}"/>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C776CE97-313E-E907-AF6B-87112D9E4BC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07E5B523-6EA4-BD44-4281-2009EAD022AE}"/>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26557C60-0A2A-B336-2262-EAEE91B91CA9}"/>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7E5DE063-25AA-82F5-E61F-A21E35B63352}"/>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34C4B3DA-9F20-32E1-F4AC-757B3B32269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5E5953C4-D031-D368-65DE-D0892B3CA34B}"/>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F345D48-7181-EF83-1B23-9A8FF8A1054C}"/>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408161E3-157C-DE1B-F204-B1BD7B51B1C0}"/>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EF513479-0569-F2EA-BB90-68E47D6DB60F}"/>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C74D4F01-CCD4-1766-879C-6DB5C4C9ABD8}"/>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w="9525">
            <a:solidFill>
              <a:schemeClr val="bg1"/>
            </a:solidFill>
            <a:round/>
            <a:headEnd/>
            <a:tailEnd/>
          </a:ln>
        </p:spPr>
        <p:txBody>
          <a:bodyPr/>
          <a:lstStyle/>
          <a:p>
            <a:endParaRPr lang="es-CO"/>
          </a:p>
        </p:txBody>
      </p:sp>
      <p:sp>
        <p:nvSpPr>
          <p:cNvPr id="153" name="Freeform 28">
            <a:extLst>
              <a:ext uri="{FF2B5EF4-FFF2-40B4-BE49-F238E27FC236}">
                <a16:creationId xmlns:a16="http://schemas.microsoft.com/office/drawing/2014/main" id="{BA138BD2-CD39-C99E-C7EC-BE787E2047A8}"/>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F67A7313-A12A-5128-E29F-FBA25631D3AE}"/>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E74A8F6-8B00-08DD-BEBD-7A1C19A3F7A8}"/>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rgbClr val="89BA20"/>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4CCDCB0D-6975-B3D0-0365-5DA69632B20D}"/>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1"/>
            </a:solidFill>
          </a:ln>
        </p:spPr>
        <p:txBody>
          <a:bodyPr/>
          <a:lstStyle/>
          <a:p>
            <a:endParaRPr lang="es-CO"/>
          </a:p>
        </p:txBody>
      </p:sp>
      <p:sp>
        <p:nvSpPr>
          <p:cNvPr id="158" name="Freeform 33">
            <a:extLst>
              <a:ext uri="{FF2B5EF4-FFF2-40B4-BE49-F238E27FC236}">
                <a16:creationId xmlns:a16="http://schemas.microsoft.com/office/drawing/2014/main" id="{6C8A01FB-501A-9F3E-E255-BB3651E0CB1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1"/>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0484730B-19E8-FDC1-5055-DDCD49CA3B87}"/>
              </a:ext>
            </a:extLst>
          </p:cNvPr>
          <p:cNvSpPr>
            <a:spLocks noChangeArrowheads="1"/>
          </p:cNvSpPr>
          <p:nvPr/>
        </p:nvSpPr>
        <p:spPr bwMode="auto">
          <a:xfrm>
            <a:off x="2347211" y="4432300"/>
            <a:ext cx="15372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rgbClr val="89BA20"/>
                </a:solidFill>
                <a:latin typeface="+mj-lt"/>
              </a:rPr>
              <a:t>Empresas </a:t>
            </a:r>
          </a:p>
          <a:p>
            <a:pPr algn="ctr">
              <a:defRPr/>
            </a:pPr>
            <a:r>
              <a:rPr lang="es-CO" altLang="ru-RU">
                <a:solidFill>
                  <a:schemeClr val="tx1">
                    <a:lumMod val="50000"/>
                    <a:lumOff val="50000"/>
                  </a:schemeClr>
                </a:solidFill>
                <a:latin typeface="+mn-lt"/>
              </a:rPr>
              <a:t>participantes</a:t>
            </a:r>
          </a:p>
          <a:p>
            <a:pPr algn="ctr">
              <a:defRPr/>
            </a:pPr>
            <a:endParaRPr lang="ru-RU" altLang="ru-RU">
              <a:solidFill>
                <a:srgbClr val="89BA20"/>
              </a:solidFill>
              <a:latin typeface="+mj-lt"/>
            </a:endParaRPr>
          </a:p>
        </p:txBody>
      </p:sp>
      <p:sp>
        <p:nvSpPr>
          <p:cNvPr id="161" name="Rectangle 26">
            <a:extLst>
              <a:ext uri="{FF2B5EF4-FFF2-40B4-BE49-F238E27FC236}">
                <a16:creationId xmlns:a16="http://schemas.microsoft.com/office/drawing/2014/main" id="{DB196A74-C02C-66A6-5F58-724FD6D55F91}"/>
              </a:ext>
            </a:extLst>
          </p:cNvPr>
          <p:cNvSpPr>
            <a:spLocks noChangeArrowheads="1"/>
          </p:cNvSpPr>
          <p:nvPr/>
        </p:nvSpPr>
        <p:spPr bwMode="auto">
          <a:xfrm>
            <a:off x="4192689" y="4432300"/>
            <a:ext cx="1699183" cy="553998"/>
          </a:xfrm>
          <a:prstGeom prst="rect">
            <a:avLst/>
          </a:prstGeom>
          <a:noFill/>
          <a:ln w="9525">
            <a:solidFill>
              <a:schemeClr val="bg1"/>
            </a:solidFill>
            <a:miter lim="800000"/>
            <a:headEnd/>
            <a:tailEnd/>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0D43A60E-26E5-34BE-3BEC-92C4D9A1FF7F}"/>
              </a:ext>
            </a:extLst>
          </p:cNvPr>
          <p:cNvSpPr>
            <a:spLocks noChangeArrowheads="1"/>
          </p:cNvSpPr>
          <p:nvPr/>
        </p:nvSpPr>
        <p:spPr bwMode="auto">
          <a:xfrm>
            <a:off x="6257672" y="4432300"/>
            <a:ext cx="1444306" cy="553998"/>
          </a:xfrm>
          <a:prstGeom prst="rect">
            <a:avLst/>
          </a:prstGeom>
          <a:noFill/>
          <a:ln w="9525">
            <a:solidFill>
              <a:schemeClr val="bg1"/>
            </a:solidFill>
            <a:miter lim="800000"/>
            <a:headEnd/>
            <a:tailEnd/>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5F4962B1-85A0-990D-CB8B-5208B727A1B9}"/>
              </a:ext>
            </a:extLst>
          </p:cNvPr>
          <p:cNvSpPr>
            <a:spLocks noChangeArrowheads="1"/>
          </p:cNvSpPr>
          <p:nvPr/>
        </p:nvSpPr>
        <p:spPr bwMode="auto">
          <a:xfrm>
            <a:off x="7856121" y="4432300"/>
            <a:ext cx="2188978" cy="1107996"/>
          </a:xfrm>
          <a:prstGeom prst="rect">
            <a:avLst/>
          </a:prstGeom>
          <a:noFill/>
          <a:ln w="9525">
            <a:solidFill>
              <a:schemeClr val="bg1"/>
            </a:solidFill>
            <a:miter lim="800000"/>
            <a:headEnd/>
            <a:tailEnd/>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6A71B5A1-989E-F27A-0DAE-91D205557D33}"/>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59B5440C-E0CE-3355-7567-4A2476200583}"/>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B84B3F1D-AB5C-56D6-7069-699CADFF35AD}"/>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35F10662-E407-C10C-D338-34B9CF3C9251}"/>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rgbClr val="87B8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582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Effect transition="in" filter="fade">
                                      <p:cBhvr>
                                        <p:cTn id="9" dur="1000"/>
                                        <p:tgtEl>
                                          <p:spTgt spid="124"/>
                                        </p:tgtEl>
                                      </p:cBhvr>
                                    </p:animEffect>
                                  </p:childTnLst>
                                </p:cTn>
                              </p:par>
                              <p:par>
                                <p:cTn id="10" presetID="22" presetClass="entr" presetSubtype="8" fill="hold" nodeType="withEffect">
                                  <p:stCondLst>
                                    <p:cond delay="100"/>
                                  </p:stCondLst>
                                  <p:childTnLst>
                                    <p:set>
                                      <p:cBhvr>
                                        <p:cTn id="11" dur="1" fill="hold">
                                          <p:stCondLst>
                                            <p:cond delay="0"/>
                                          </p:stCondLst>
                                        </p:cTn>
                                        <p:tgtEl>
                                          <p:spTgt spid="156"/>
                                        </p:tgtEl>
                                        <p:attrNameLst>
                                          <p:attrName>style.visibility</p:attrName>
                                        </p:attrNameLst>
                                      </p:cBhvr>
                                      <p:to>
                                        <p:strVal val="visible"/>
                                      </p:to>
                                    </p:set>
                                    <p:animEffect transition="in" filter="wipe(left)">
                                      <p:cBhvr>
                                        <p:cTn id="12" dur="1000"/>
                                        <p:tgtEl>
                                          <p:spTgt spid="156"/>
                                        </p:tgtEl>
                                      </p:cBhvr>
                                    </p:animEffect>
                                  </p:childTnLst>
                                </p:cTn>
                              </p:par>
                              <p:par>
                                <p:cTn id="13" presetID="2" presetClass="entr" presetSubtype="1" fill="hold" nodeType="withEffect">
                                  <p:stCondLst>
                                    <p:cond delay="20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1000" fill="hold"/>
                                        <p:tgtEl>
                                          <p:spTgt spid="136"/>
                                        </p:tgtEl>
                                        <p:attrNameLst>
                                          <p:attrName>ppt_x</p:attrName>
                                        </p:attrNameLst>
                                      </p:cBhvr>
                                      <p:tavLst>
                                        <p:tav tm="0">
                                          <p:val>
                                            <p:strVal val="#ppt_x"/>
                                          </p:val>
                                        </p:tav>
                                        <p:tav tm="100000">
                                          <p:val>
                                            <p:strVal val="#ppt_x"/>
                                          </p:val>
                                        </p:tav>
                                      </p:tavLst>
                                    </p:anim>
                                    <p:anim calcmode="lin" valueType="num">
                                      <p:cBhvr additive="base">
                                        <p:cTn id="16" dur="1000" fill="hold"/>
                                        <p:tgtEl>
                                          <p:spTgt spid="136"/>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200"/>
                                  </p:stCondLst>
                                  <p:childTnLst>
                                    <p:set>
                                      <p:cBhvr>
                                        <p:cTn id="18" dur="1" fill="hold">
                                          <p:stCondLst>
                                            <p:cond delay="0"/>
                                          </p:stCondLst>
                                        </p:cTn>
                                        <p:tgtEl>
                                          <p:spTgt spid="151"/>
                                        </p:tgtEl>
                                        <p:attrNameLst>
                                          <p:attrName>style.visibility</p:attrName>
                                        </p:attrNameLst>
                                      </p:cBhvr>
                                      <p:to>
                                        <p:strVal val="visible"/>
                                      </p:to>
                                    </p:set>
                                    <p:animEffect transition="in" filter="wipe(up)">
                                      <p:cBhvr>
                                        <p:cTn id="19" dur="1000"/>
                                        <p:tgtEl>
                                          <p:spTgt spid="151"/>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1000" fill="hold"/>
                                        <p:tgtEl>
                                          <p:spTgt spid="160"/>
                                        </p:tgtEl>
                                        <p:attrNameLst>
                                          <p:attrName>ppt_x</p:attrName>
                                        </p:attrNameLst>
                                      </p:cBhvr>
                                      <p:tavLst>
                                        <p:tav tm="0">
                                          <p:val>
                                            <p:strVal val="#ppt_x"/>
                                          </p:val>
                                        </p:tav>
                                        <p:tav tm="100000">
                                          <p:val>
                                            <p:strVal val="#ppt_x"/>
                                          </p:val>
                                        </p:tav>
                                      </p:tavLst>
                                    </p:anim>
                                    <p:anim calcmode="lin" valueType="num">
                                      <p:cBhvr additive="base">
                                        <p:cTn id="23" dur="10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Marcador de texto 4">
            <a:extLst>
              <a:ext uri="{FF2B5EF4-FFF2-40B4-BE49-F238E27FC236}">
                <a16:creationId xmlns:a16="http://schemas.microsoft.com/office/drawing/2014/main" id="{88EF5BE2-CCE4-99ED-49B8-CC57859168AE}"/>
              </a:ext>
            </a:extLst>
          </p:cNvPr>
          <p:cNvSpPr txBox="1">
            <a:spLocks/>
          </p:cNvSpPr>
          <p:nvPr/>
        </p:nvSpPr>
        <p:spPr>
          <a:xfrm>
            <a:off x="835190" y="1774067"/>
            <a:ext cx="4761658" cy="36192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lnSpc>
                <a:spcPct val="100000"/>
              </a:lnSpc>
              <a:buNone/>
            </a:pPr>
            <a:r>
              <a:rPr lang="es-CO" sz="1500" dirty="0">
                <a:solidFill>
                  <a:schemeClr val="tx1">
                    <a:lumMod val="65000"/>
                    <a:lumOff val="35000"/>
                  </a:schemeClr>
                </a:solidFill>
              </a:rPr>
              <a:t>Durante la feria, cerca de </a:t>
            </a:r>
            <a:r>
              <a:rPr lang="es-CO" sz="1500" b="1" dirty="0">
                <a:solidFill>
                  <a:srgbClr val="B28A3F"/>
                </a:solidFill>
              </a:rPr>
              <a:t>20 </a:t>
            </a:r>
            <a:r>
              <a:rPr lang="es-CO" sz="1500" dirty="0">
                <a:solidFill>
                  <a:schemeClr val="tx1">
                    <a:lumMod val="65000"/>
                    <a:lumOff val="35000"/>
                  </a:schemeClr>
                </a:solidFill>
              </a:rPr>
              <a:t>empresas participaron activamente compartiendo sus oportunidades, visiones y propósitos. Este espacio permitió un diálogo directo con los estudiantes y facilitó su orientación en el proceso de inserción laboral.</a:t>
            </a:r>
          </a:p>
          <a:p>
            <a:pPr marL="0" indent="0" algn="just" fontAlgn="t">
              <a:lnSpc>
                <a:spcPct val="100000"/>
              </a:lnSpc>
              <a:buNone/>
            </a:pPr>
            <a:r>
              <a:rPr lang="es-CO" sz="1500" dirty="0">
                <a:solidFill>
                  <a:schemeClr val="tx1">
                    <a:lumMod val="65000"/>
                    <a:lumOff val="35000"/>
                  </a:schemeClr>
                </a:solidFill>
              </a:rPr>
              <a:t>En este contexto, Fogafín dio a conocer su propuesta, destacando que sus practicantes no solo fortalecen sus habilidades profesionales, sino que también se suman a una misión de alto impacto: </a:t>
            </a:r>
            <a:r>
              <a:rPr lang="es-CO" sz="1500" b="1" dirty="0">
                <a:solidFill>
                  <a:srgbClr val="035A93"/>
                </a:solidFill>
              </a:rPr>
              <a:t>proteger los ahorros de millones de colombianos y contribuir a la estabilidad económica nacional.</a:t>
            </a:r>
          </a:p>
        </p:txBody>
      </p:sp>
      <p:sp>
        <p:nvSpPr>
          <p:cNvPr id="26" name="Título 6">
            <a:extLst>
              <a:ext uri="{FF2B5EF4-FFF2-40B4-BE49-F238E27FC236}">
                <a16:creationId xmlns:a16="http://schemas.microsoft.com/office/drawing/2014/main" id="{8E6C4C63-0BB6-33BD-E24C-00F4E5F38B00}"/>
              </a:ext>
            </a:extLst>
          </p:cNvPr>
          <p:cNvSpPr txBox="1">
            <a:spLocks/>
          </p:cNvSpPr>
          <p:nvPr/>
        </p:nvSpPr>
        <p:spPr>
          <a:xfrm>
            <a:off x="215269" y="82296"/>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dirty="0">
                <a:solidFill>
                  <a:schemeClr val="bg2"/>
                </a:solidFill>
              </a:rPr>
              <a:t>Empresas participantes</a:t>
            </a:r>
          </a:p>
        </p:txBody>
      </p:sp>
      <p:pic>
        <p:nvPicPr>
          <p:cNvPr id="9" name="Imagen 8">
            <a:extLst>
              <a:ext uri="{FF2B5EF4-FFF2-40B4-BE49-F238E27FC236}">
                <a16:creationId xmlns:a16="http://schemas.microsoft.com/office/drawing/2014/main" id="{CD77DCBC-4F94-1971-D81E-FF2B47ACC1AD}"/>
              </a:ext>
            </a:extLst>
          </p:cNvPr>
          <p:cNvPicPr>
            <a:picLocks noChangeAspect="1"/>
          </p:cNvPicPr>
          <p:nvPr/>
        </p:nvPicPr>
        <p:blipFill>
          <a:blip r:embed="rId2"/>
          <a:stretch>
            <a:fillRect/>
          </a:stretch>
        </p:blipFill>
        <p:spPr>
          <a:xfrm>
            <a:off x="6719270" y="1113963"/>
            <a:ext cx="3879307" cy="427939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Notched Right Arrow 87">
            <a:extLst>
              <a:ext uri="{FF2B5EF4-FFF2-40B4-BE49-F238E27FC236}">
                <a16:creationId xmlns:a16="http://schemas.microsoft.com/office/drawing/2014/main" id="{23E62518-A13C-CE38-ACC3-F6975AC1AD1A}"/>
              </a:ext>
            </a:extLst>
          </p:cNvPr>
          <p:cNvSpPr/>
          <p:nvPr/>
        </p:nvSpPr>
        <p:spPr>
          <a:xfrm>
            <a:off x="5903255" y="2826371"/>
            <a:ext cx="973034" cy="721501"/>
          </a:xfrm>
          <a:prstGeom prst="notchedRightArrow">
            <a:avLst/>
          </a:prstGeom>
          <a:solidFill>
            <a:srgbClr val="0BD0D9"/>
          </a:solidFill>
          <a:ln w="3175">
            <a:solidFill>
              <a:srgbClr val="0BD0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40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9A41-9769-F5B8-8D8C-2F2040CFAA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8E4CD4-DDCF-CA64-4F2F-07FA6D0595C1}"/>
              </a:ext>
            </a:extLst>
          </p:cNvPr>
          <p:cNvSpPr>
            <a:spLocks noGrp="1"/>
          </p:cNvSpPr>
          <p:nvPr>
            <p:ph type="title"/>
          </p:nvPr>
        </p:nvSpPr>
        <p:spPr/>
        <p:txBody>
          <a:bodyPr>
            <a:normAutofit/>
          </a:bodyPr>
          <a:lstStyle/>
          <a:p>
            <a:pPr algn="ctr"/>
            <a:r>
              <a:rPr lang="es-MX" b="1">
                <a:solidFill>
                  <a:schemeClr val="bg1"/>
                </a:solidFill>
              </a:rPr>
              <a:t>Cifras de la feria</a:t>
            </a:r>
          </a:p>
        </p:txBody>
      </p:sp>
      <p:grpSp>
        <p:nvGrpSpPr>
          <p:cNvPr id="124" name="Group 1">
            <a:extLst>
              <a:ext uri="{FF2B5EF4-FFF2-40B4-BE49-F238E27FC236}">
                <a16:creationId xmlns:a16="http://schemas.microsoft.com/office/drawing/2014/main" id="{7DEF00F8-36A2-24D3-84BA-8E941D755AEE}"/>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C1F02C8E-325C-BB5B-838A-A2E7139B411F}"/>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8C0C3BF3-0042-3FA0-C7AE-DC6580777385}"/>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82B937F1-3402-5DCE-6934-65903DACBEEA}"/>
              </a:ext>
            </a:extLst>
          </p:cNvPr>
          <p:cNvGrpSpPr>
            <a:grpSpLocks/>
          </p:cNvGrpSpPr>
          <p:nvPr/>
        </p:nvGrpSpPr>
        <p:grpSpPr bwMode="auto">
          <a:xfrm>
            <a:off x="4888294" y="3429000"/>
            <a:ext cx="263525" cy="260350"/>
            <a:chOff x="4021138" y="4111625"/>
            <a:chExt cx="263525" cy="260350"/>
          </a:xfrm>
        </p:grpSpPr>
        <p:sp>
          <p:nvSpPr>
            <p:cNvPr id="128" name="Oval 13">
              <a:extLst>
                <a:ext uri="{FF2B5EF4-FFF2-40B4-BE49-F238E27FC236}">
                  <a16:creationId xmlns:a16="http://schemas.microsoft.com/office/drawing/2014/main" id="{66D27558-2A41-D04F-FFCB-A9E25799FDA1}"/>
                </a:ext>
              </a:extLst>
            </p:cNvPr>
            <p:cNvSpPr>
              <a:spLocks noChangeArrowheads="1"/>
            </p:cNvSpPr>
            <p:nvPr/>
          </p:nvSpPr>
          <p:spPr bwMode="auto">
            <a:xfrm>
              <a:off x="4021138" y="4111625"/>
              <a:ext cx="263525" cy="260350"/>
            </a:xfrm>
            <a:prstGeom prst="ellipse">
              <a:avLst/>
            </a:prstGeom>
            <a:noFill/>
            <a:ln w="539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56955447-36A8-89B8-9DC7-454F3EF56C8E}"/>
                </a:ext>
              </a:extLst>
            </p:cNvPr>
            <p:cNvSpPr>
              <a:spLocks noChangeArrowheads="1"/>
            </p:cNvSpPr>
            <p:nvPr/>
          </p:nvSpPr>
          <p:spPr bwMode="auto">
            <a:xfrm>
              <a:off x="4089400" y="4176713"/>
              <a:ext cx="130175" cy="1301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702ACFCC-E6E6-3485-2624-FF10B1E4ABAC}"/>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C362B608-AAA4-6420-18AC-8812804413E9}"/>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5A58F695-D2A0-1CB7-292A-248017624E06}"/>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1F0A85B6-D0B8-C97B-1D90-98262C5206DB}"/>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ACE92D4-735E-A352-E9FF-D30F3EA53811}"/>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83D9DD93-11EA-24F5-8AB1-04982EF0216E}"/>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75138B96-1C70-81C2-2D9B-CAA51405C54C}"/>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41FD3A92-72A2-71AA-B6B6-C5B60C90BB25}"/>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A46D3F23-910B-0AD4-C3E9-5DE834FFE183}"/>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FBC55060-5C6A-C74F-916E-D8CD5FB9838C}"/>
              </a:ext>
            </a:extLst>
          </p:cNvPr>
          <p:cNvGrpSpPr>
            <a:grpSpLocks/>
          </p:cNvGrpSpPr>
          <p:nvPr/>
        </p:nvGrpSpPr>
        <p:grpSpPr bwMode="auto">
          <a:xfrm>
            <a:off x="4318381" y="1655763"/>
            <a:ext cx="1403350" cy="1614487"/>
            <a:chOff x="3451225" y="2338388"/>
            <a:chExt cx="1403350" cy="1614488"/>
          </a:xfrm>
        </p:grpSpPr>
        <p:sp>
          <p:nvSpPr>
            <p:cNvPr id="140" name="Freeform 7">
              <a:extLst>
                <a:ext uri="{FF2B5EF4-FFF2-40B4-BE49-F238E27FC236}">
                  <a16:creationId xmlns:a16="http://schemas.microsoft.com/office/drawing/2014/main" id="{D499C283-16AD-FCF3-6FFF-E301F005129E}"/>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035A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29BC7B74-BF78-9FBF-D005-C90CB1127258}"/>
                </a:ext>
              </a:extLst>
            </p:cNvPr>
            <p:cNvSpPr>
              <a:spLocks noChangeArrowheads="1"/>
            </p:cNvSpPr>
            <p:nvPr/>
          </p:nvSpPr>
          <p:spPr bwMode="auto">
            <a:xfrm>
              <a:off x="366077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385231B8-407B-2668-6F04-F285F3FA281D}"/>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A512C6CB-F38E-DBFF-4CC5-854368246339}"/>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5946458A-1067-E701-92F1-A796FC847B7B}"/>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ECC81A7A-D3FD-565E-587F-3F7AC635C4D6}"/>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E2A734D5-35CC-CDCE-580E-8E67BE3099A9}"/>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DF8350F5-65AD-9303-6283-FFA8199BE15E}"/>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01BC664C-9172-4B44-7EF0-C2487BF6991A}"/>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DA502335-1EA0-684D-DB7A-23F0BE80ECA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3" name="Freeform 28">
            <a:extLst>
              <a:ext uri="{FF2B5EF4-FFF2-40B4-BE49-F238E27FC236}">
                <a16:creationId xmlns:a16="http://schemas.microsoft.com/office/drawing/2014/main" id="{41DF4788-D2E2-39AE-97D2-2EF447DE44D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0102CFB2-DDEF-0973-C214-BE0B5773EAF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90117937-65A1-7635-9790-4EDB745800B5}"/>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8A7CB7A9-712B-A7FC-92B6-DAD033F86396}"/>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rgbClr val="035A93"/>
          </a:solidFill>
          <a:ln>
            <a:noFill/>
          </a:ln>
        </p:spPr>
        <p:txBody>
          <a:bodyPr/>
          <a:lstStyle/>
          <a:p>
            <a:endParaRPr lang="es-CO"/>
          </a:p>
        </p:txBody>
      </p:sp>
      <p:sp>
        <p:nvSpPr>
          <p:cNvPr id="158" name="Freeform 33">
            <a:extLst>
              <a:ext uri="{FF2B5EF4-FFF2-40B4-BE49-F238E27FC236}">
                <a16:creationId xmlns:a16="http://schemas.microsoft.com/office/drawing/2014/main" id="{F2853C7D-D2A6-AD91-5E07-05EF3A9A316F}"/>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C954894B-2D5C-4F43-760B-995235F8E679}"/>
              </a:ext>
            </a:extLst>
          </p:cNvPr>
          <p:cNvSpPr>
            <a:spLocks noChangeArrowheads="1"/>
          </p:cNvSpPr>
          <p:nvPr/>
        </p:nvSpPr>
        <p:spPr bwMode="auto">
          <a:xfrm>
            <a:off x="2347211" y="4432300"/>
            <a:ext cx="1537279" cy="830997"/>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49FDA09D-0E66-BD20-735C-80FBEA3B1073}"/>
              </a:ext>
            </a:extLst>
          </p:cNvPr>
          <p:cNvSpPr>
            <a:spLocks noChangeArrowheads="1"/>
          </p:cNvSpPr>
          <p:nvPr/>
        </p:nvSpPr>
        <p:spPr bwMode="auto">
          <a:xfrm>
            <a:off x="4192691"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accent1"/>
                </a:solidFill>
                <a:latin typeface="+mj-lt"/>
              </a:rPr>
              <a:t>Participación </a:t>
            </a:r>
          </a:p>
          <a:p>
            <a:pPr algn="ctr"/>
            <a:r>
              <a:rPr lang="es-CO" altLang="ru-RU">
                <a:solidFill>
                  <a:schemeClr val="tx1">
                    <a:lumMod val="50000"/>
                    <a:lumOff val="50000"/>
                  </a:schemeClr>
                </a:solidFill>
                <a:latin typeface="+mn-lt"/>
              </a:rPr>
              <a:t>en cifras</a:t>
            </a:r>
          </a:p>
        </p:txBody>
      </p:sp>
      <p:sp>
        <p:nvSpPr>
          <p:cNvPr id="162" name="Rectangle 27">
            <a:extLst>
              <a:ext uri="{FF2B5EF4-FFF2-40B4-BE49-F238E27FC236}">
                <a16:creationId xmlns:a16="http://schemas.microsoft.com/office/drawing/2014/main" id="{855AA5C4-92B8-B4FC-FD78-B8ADF47E2BBD}"/>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2924B1A6-B725-1B13-9FB9-4D61AA31414C}"/>
              </a:ext>
            </a:extLst>
          </p:cNvPr>
          <p:cNvSpPr>
            <a:spLocks noChangeArrowheads="1"/>
          </p:cNvSpPr>
          <p:nvPr/>
        </p:nvSpPr>
        <p:spPr bwMode="auto">
          <a:xfrm>
            <a:off x="7856121" y="4432300"/>
            <a:ext cx="2188978" cy="1107996"/>
          </a:xfrm>
          <a:prstGeom prst="rect">
            <a:avLst/>
          </a:prstGeom>
          <a:noFill/>
          <a:ln>
            <a:solidFill>
              <a:schemeClr val="bg2"/>
            </a:solidFill>
          </a:ln>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2BF15F9-BD1F-6156-8510-D30F695B09D2}"/>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rgbClr val="035A93"/>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BF7B4D1C-F327-1DF4-1FEC-8E358C9575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5646ECC4-23EA-A553-E312-E83E83AFF0A9}"/>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8CC9F494-B50C-E0A5-D9D5-87AC6F09FA1E}"/>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ítulo 1">
            <a:extLst>
              <a:ext uri="{FF2B5EF4-FFF2-40B4-BE49-F238E27FC236}">
                <a16:creationId xmlns:a16="http://schemas.microsoft.com/office/drawing/2014/main" id="{DAF7E459-C839-81CD-C8FA-F46FD9BAFC73}"/>
              </a:ext>
            </a:extLst>
          </p:cNvPr>
          <p:cNvSpPr txBox="1">
            <a:spLocks/>
          </p:cNvSpPr>
          <p:nvPr/>
        </p:nvSpPr>
        <p:spPr>
          <a:xfrm>
            <a:off x="646611" y="557340"/>
            <a:ext cx="8221164" cy="672170"/>
          </a:xfrm>
        </p:spPr>
        <p:txBody>
          <a:bodyPr anchor="b">
            <a:norm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dirty="0">
                <a:solidFill>
                  <a:srgbClr val="035A93"/>
                </a:solidFill>
              </a:rPr>
              <a:t>Cifras de la feria</a:t>
            </a:r>
          </a:p>
        </p:txBody>
      </p:sp>
    </p:spTree>
    <p:extLst>
      <p:ext uri="{BB962C8B-B14F-4D97-AF65-F5344CB8AC3E}">
        <p14:creationId xmlns:p14="http://schemas.microsoft.com/office/powerpoint/2010/main" val="28134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127"/>
                                        </p:tgtEl>
                                        <p:attrNameLst>
                                          <p:attrName>style.visibility</p:attrName>
                                        </p:attrNameLst>
                                      </p:cBhvr>
                                      <p:to>
                                        <p:strVal val="visible"/>
                                      </p:to>
                                    </p:set>
                                    <p:anim calcmode="lin" valueType="num">
                                      <p:cBhvr>
                                        <p:cTn id="7" dur="1000" fill="hold"/>
                                        <p:tgtEl>
                                          <p:spTgt spid="127"/>
                                        </p:tgtEl>
                                        <p:attrNameLst>
                                          <p:attrName>ppt_w</p:attrName>
                                        </p:attrNameLst>
                                      </p:cBhvr>
                                      <p:tavLst>
                                        <p:tav tm="0">
                                          <p:val>
                                            <p:fltVal val="0"/>
                                          </p:val>
                                        </p:tav>
                                        <p:tav tm="100000">
                                          <p:val>
                                            <p:strVal val="#ppt_w"/>
                                          </p:val>
                                        </p:tav>
                                      </p:tavLst>
                                    </p:anim>
                                    <p:anim calcmode="lin" valueType="num">
                                      <p:cBhvr>
                                        <p:cTn id="8" dur="1000" fill="hold"/>
                                        <p:tgtEl>
                                          <p:spTgt spid="127"/>
                                        </p:tgtEl>
                                        <p:attrNameLst>
                                          <p:attrName>ppt_h</p:attrName>
                                        </p:attrNameLst>
                                      </p:cBhvr>
                                      <p:tavLst>
                                        <p:tav tm="0">
                                          <p:val>
                                            <p:fltVal val="0"/>
                                          </p:val>
                                        </p:tav>
                                        <p:tav tm="100000">
                                          <p:val>
                                            <p:strVal val="#ppt_h"/>
                                          </p:val>
                                        </p:tav>
                                      </p:tavLst>
                                    </p:anim>
                                    <p:animEffect transition="in" filter="fade">
                                      <p:cBhvr>
                                        <p:cTn id="9" dur="1000"/>
                                        <p:tgtEl>
                                          <p:spTgt spid="127"/>
                                        </p:tgtEl>
                                      </p:cBhvr>
                                    </p:animEffect>
                                  </p:childTnLst>
                                </p:cTn>
                              </p:par>
                              <p:par>
                                <p:cTn id="10" presetID="22" presetClass="entr" presetSubtype="8" fill="hold" nodeType="withEffect">
                                  <p:stCondLst>
                                    <p:cond delay="300"/>
                                  </p:stCondLst>
                                  <p:childTnLst>
                                    <p:set>
                                      <p:cBhvr>
                                        <p:cTn id="11" dur="1" fill="hold">
                                          <p:stCondLst>
                                            <p:cond delay="0"/>
                                          </p:stCondLst>
                                        </p:cTn>
                                        <p:tgtEl>
                                          <p:spTgt spid="157"/>
                                        </p:tgtEl>
                                        <p:attrNameLst>
                                          <p:attrName>style.visibility</p:attrName>
                                        </p:attrNameLst>
                                      </p:cBhvr>
                                      <p:to>
                                        <p:strVal val="visible"/>
                                      </p:to>
                                    </p:set>
                                    <p:animEffect transition="in" filter="wipe(left)">
                                      <p:cBhvr>
                                        <p:cTn id="12" dur="1000"/>
                                        <p:tgtEl>
                                          <p:spTgt spid="157"/>
                                        </p:tgtEl>
                                      </p:cBhvr>
                                    </p:animEffect>
                                  </p:childTnLst>
                                </p:cTn>
                              </p:par>
                              <p:par>
                                <p:cTn id="13" presetID="53" presetClass="entr" presetSubtype="16" fill="hold" nodeType="withEffect">
                                  <p:stCondLst>
                                    <p:cond delay="400"/>
                                  </p:stCondLst>
                                  <p:childTnLst>
                                    <p:set>
                                      <p:cBhvr>
                                        <p:cTn id="14" dur="1" fill="hold">
                                          <p:stCondLst>
                                            <p:cond delay="0"/>
                                          </p:stCondLst>
                                        </p:cTn>
                                        <p:tgtEl>
                                          <p:spTgt spid="130"/>
                                        </p:tgtEl>
                                        <p:attrNameLst>
                                          <p:attrName>style.visibility</p:attrName>
                                        </p:attrNameLst>
                                      </p:cBhvr>
                                      <p:to>
                                        <p:strVal val="visible"/>
                                      </p:to>
                                    </p:set>
                                    <p:anim calcmode="lin" valueType="num">
                                      <p:cBhvr>
                                        <p:cTn id="15" dur="1000" fill="hold"/>
                                        <p:tgtEl>
                                          <p:spTgt spid="130"/>
                                        </p:tgtEl>
                                        <p:attrNameLst>
                                          <p:attrName>ppt_w</p:attrName>
                                        </p:attrNameLst>
                                      </p:cBhvr>
                                      <p:tavLst>
                                        <p:tav tm="0">
                                          <p:val>
                                            <p:fltVal val="0"/>
                                          </p:val>
                                        </p:tav>
                                        <p:tav tm="100000">
                                          <p:val>
                                            <p:strVal val="#ppt_w"/>
                                          </p:val>
                                        </p:tav>
                                      </p:tavLst>
                                    </p:anim>
                                    <p:anim calcmode="lin" valueType="num">
                                      <p:cBhvr>
                                        <p:cTn id="16" dur="1000" fill="hold"/>
                                        <p:tgtEl>
                                          <p:spTgt spid="130"/>
                                        </p:tgtEl>
                                        <p:attrNameLst>
                                          <p:attrName>ppt_h</p:attrName>
                                        </p:attrNameLst>
                                      </p:cBhvr>
                                      <p:tavLst>
                                        <p:tav tm="0">
                                          <p:val>
                                            <p:fltVal val="0"/>
                                          </p:val>
                                        </p:tav>
                                        <p:tav tm="100000">
                                          <p:val>
                                            <p:strVal val="#ppt_h"/>
                                          </p:val>
                                        </p:tav>
                                      </p:tavLst>
                                    </p:anim>
                                    <p:animEffect transition="in" filter="fade">
                                      <p:cBhvr>
                                        <p:cTn id="17" dur="1000"/>
                                        <p:tgtEl>
                                          <p:spTgt spid="130"/>
                                        </p:tgtEl>
                                      </p:cBhvr>
                                    </p:animEffect>
                                  </p:childTnLst>
                                </p:cTn>
                              </p:par>
                              <p:par>
                                <p:cTn id="18" presetID="2" presetClass="entr" presetSubtype="1" fill="hold" nodeType="withEffect">
                                  <p:stCondLst>
                                    <p:cond delay="400"/>
                                  </p:stCondLst>
                                  <p:childTnLst>
                                    <p:set>
                                      <p:cBhvr>
                                        <p:cTn id="19" dur="1" fill="hold">
                                          <p:stCondLst>
                                            <p:cond delay="0"/>
                                          </p:stCondLst>
                                        </p:cTn>
                                        <p:tgtEl>
                                          <p:spTgt spid="139"/>
                                        </p:tgtEl>
                                        <p:attrNameLst>
                                          <p:attrName>style.visibility</p:attrName>
                                        </p:attrNameLst>
                                      </p:cBhvr>
                                      <p:to>
                                        <p:strVal val="visible"/>
                                      </p:to>
                                    </p:set>
                                    <p:anim calcmode="lin" valueType="num">
                                      <p:cBhvr additive="base">
                                        <p:cTn id="20" dur="1000" fill="hold"/>
                                        <p:tgtEl>
                                          <p:spTgt spid="139"/>
                                        </p:tgtEl>
                                        <p:attrNameLst>
                                          <p:attrName>ppt_x</p:attrName>
                                        </p:attrNameLst>
                                      </p:cBhvr>
                                      <p:tavLst>
                                        <p:tav tm="0">
                                          <p:val>
                                            <p:strVal val="#ppt_x"/>
                                          </p:val>
                                        </p:tav>
                                        <p:tav tm="100000">
                                          <p:val>
                                            <p:strVal val="#ppt_x"/>
                                          </p:val>
                                        </p:tav>
                                      </p:tavLst>
                                    </p:anim>
                                    <p:anim calcmode="lin" valueType="num">
                                      <p:cBhvr additive="base">
                                        <p:cTn id="21" dur="1000" fill="hold"/>
                                        <p:tgtEl>
                                          <p:spTgt spid="139"/>
                                        </p:tgtEl>
                                        <p:attrNameLst>
                                          <p:attrName>ppt_y</p:attrName>
                                        </p:attrNameLst>
                                      </p:cBhvr>
                                      <p:tavLst>
                                        <p:tav tm="0">
                                          <p:val>
                                            <p:strVal val="0-#ppt_h/2"/>
                                          </p:val>
                                        </p:tav>
                                        <p:tav tm="100000">
                                          <p:val>
                                            <p:strVal val="#ppt_y"/>
                                          </p:val>
                                        </p:tav>
                                      </p:tavLst>
                                    </p:anim>
                                  </p:childTnLst>
                                </p:cTn>
                              </p:par>
                              <p:par>
                                <p:cTn id="22" presetID="22" presetClass="entr" presetSubtype="1" fill="hold" nodeType="withEffect">
                                  <p:stCondLst>
                                    <p:cond delay="400"/>
                                  </p:stCondLst>
                                  <p:childTnLst>
                                    <p:set>
                                      <p:cBhvr>
                                        <p:cTn id="23" dur="1" fill="hold">
                                          <p:stCondLst>
                                            <p:cond delay="0"/>
                                          </p:stCondLst>
                                        </p:cTn>
                                        <p:tgtEl>
                                          <p:spTgt spid="152"/>
                                        </p:tgtEl>
                                        <p:attrNameLst>
                                          <p:attrName>style.visibility</p:attrName>
                                        </p:attrNameLst>
                                      </p:cBhvr>
                                      <p:to>
                                        <p:strVal val="visible"/>
                                      </p:to>
                                    </p:set>
                                    <p:animEffect transition="in" filter="wipe(up)">
                                      <p:cBhvr>
                                        <p:cTn id="24" dur="1000"/>
                                        <p:tgtEl>
                                          <p:spTgt spid="152"/>
                                        </p:tgtEl>
                                      </p:cBhvr>
                                    </p:animEffect>
                                  </p:childTnLst>
                                </p:cTn>
                              </p:par>
                              <p:par>
                                <p:cTn id="25" presetID="2" presetClass="entr" presetSubtype="4" fill="hold" grpId="0" nodeType="withEffect">
                                  <p:stCondLst>
                                    <p:cond delay="1750"/>
                                  </p:stCondLst>
                                  <p:childTnLst>
                                    <p:set>
                                      <p:cBhvr>
                                        <p:cTn id="26" dur="1" fill="hold">
                                          <p:stCondLst>
                                            <p:cond delay="0"/>
                                          </p:stCondLst>
                                        </p:cTn>
                                        <p:tgtEl>
                                          <p:spTgt spid="161"/>
                                        </p:tgtEl>
                                        <p:attrNameLst>
                                          <p:attrName>style.visibility</p:attrName>
                                        </p:attrNameLst>
                                      </p:cBhvr>
                                      <p:to>
                                        <p:strVal val="visible"/>
                                      </p:to>
                                    </p:set>
                                    <p:anim calcmode="lin" valueType="num">
                                      <p:cBhvr additive="base">
                                        <p:cTn id="27" dur="1000" fill="hold"/>
                                        <p:tgtEl>
                                          <p:spTgt spid="161"/>
                                        </p:tgtEl>
                                        <p:attrNameLst>
                                          <p:attrName>ppt_x</p:attrName>
                                        </p:attrNameLst>
                                      </p:cBhvr>
                                      <p:tavLst>
                                        <p:tav tm="0">
                                          <p:val>
                                            <p:strVal val="#ppt_x"/>
                                          </p:val>
                                        </p:tav>
                                        <p:tav tm="100000">
                                          <p:val>
                                            <p:strVal val="#ppt_x"/>
                                          </p:val>
                                        </p:tav>
                                      </p:tavLst>
                                    </p:anim>
                                    <p:anim calcmode="lin" valueType="num">
                                      <p:cBhvr additive="base">
                                        <p:cTn id="28" dur="1000" fill="hold"/>
                                        <p:tgtEl>
                                          <p:spTgt spid="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6">
            <a:extLst>
              <a:ext uri="{FF2B5EF4-FFF2-40B4-BE49-F238E27FC236}">
                <a16:creationId xmlns:a16="http://schemas.microsoft.com/office/drawing/2014/main" id="{D85147B3-4F1F-A4BC-0251-EBDE01C61438}"/>
              </a:ext>
            </a:extLst>
          </p:cNvPr>
          <p:cNvSpPr/>
          <p:nvPr/>
        </p:nvSpPr>
        <p:spPr>
          <a:xfrm>
            <a:off x="1680062" y="3781323"/>
            <a:ext cx="1890031" cy="315967"/>
          </a:xfrm>
          <a:prstGeom prst="roundRect">
            <a:avLst>
              <a:gd name="adj" fmla="val 8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FD4779C0-6AEB-A203-1500-6C0281BA254D}"/>
              </a:ext>
            </a:extLst>
          </p:cNvPr>
          <p:cNvSpPr txBox="1">
            <a:spLocks/>
          </p:cNvSpPr>
          <p:nvPr/>
        </p:nvSpPr>
        <p:spPr>
          <a:xfrm>
            <a:off x="1611321" y="1209048"/>
            <a:ext cx="1600252"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FFA100"/>
                </a:solidFill>
                <a:latin typeface="Bebas Neue" panose="020B0606020202050201" pitchFamily="34" charset="0"/>
              </a:rPr>
              <a:t>500</a:t>
            </a:r>
          </a:p>
        </p:txBody>
      </p:sp>
      <p:sp>
        <p:nvSpPr>
          <p:cNvPr id="6" name="Text Placeholder 6">
            <a:extLst>
              <a:ext uri="{FF2B5EF4-FFF2-40B4-BE49-F238E27FC236}">
                <a16:creationId xmlns:a16="http://schemas.microsoft.com/office/drawing/2014/main" id="{6EF3A094-F643-EE35-0ABB-BC12EAEDFCAE}"/>
              </a:ext>
            </a:extLst>
          </p:cNvPr>
          <p:cNvSpPr txBox="1">
            <a:spLocks/>
          </p:cNvSpPr>
          <p:nvPr/>
        </p:nvSpPr>
        <p:spPr>
          <a:xfrm>
            <a:off x="1618917" y="3307901"/>
            <a:ext cx="1482441"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87B820"/>
                </a:solidFill>
                <a:latin typeface="Bebas Neue" panose="020B0606020202050201" pitchFamily="34" charset="0"/>
              </a:rPr>
              <a:t>200</a:t>
            </a:r>
          </a:p>
        </p:txBody>
      </p:sp>
      <p:sp>
        <p:nvSpPr>
          <p:cNvPr id="7" name="Text Placeholder 6">
            <a:extLst>
              <a:ext uri="{FF2B5EF4-FFF2-40B4-BE49-F238E27FC236}">
                <a16:creationId xmlns:a16="http://schemas.microsoft.com/office/drawing/2014/main" id="{5D1B03C5-07AB-5F9D-E7C6-2CA7D1F239A6}"/>
              </a:ext>
            </a:extLst>
          </p:cNvPr>
          <p:cNvSpPr txBox="1">
            <a:spLocks/>
          </p:cNvSpPr>
          <p:nvPr/>
        </p:nvSpPr>
        <p:spPr>
          <a:xfrm>
            <a:off x="1576929" y="913677"/>
            <a:ext cx="3216780" cy="358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r>
              <a:rPr lang="es-CO" sz="2000" b="1" noProof="0" dirty="0">
                <a:solidFill>
                  <a:schemeClr val="tx1">
                    <a:lumMod val="50000"/>
                    <a:lumOff val="50000"/>
                  </a:schemeClr>
                </a:solidFill>
              </a:rPr>
              <a:t>Asistentes</a:t>
            </a:r>
          </a:p>
        </p:txBody>
      </p:sp>
      <p:sp>
        <p:nvSpPr>
          <p:cNvPr id="8" name="Text Placeholder 6">
            <a:extLst>
              <a:ext uri="{FF2B5EF4-FFF2-40B4-BE49-F238E27FC236}">
                <a16:creationId xmlns:a16="http://schemas.microsoft.com/office/drawing/2014/main" id="{F6622D1B-4FAC-D49E-20F9-58ABF70E5C46}"/>
              </a:ext>
            </a:extLst>
          </p:cNvPr>
          <p:cNvSpPr txBox="1">
            <a:spLocks/>
          </p:cNvSpPr>
          <p:nvPr/>
        </p:nvSpPr>
        <p:spPr>
          <a:xfrm>
            <a:off x="1618917" y="2648526"/>
            <a:ext cx="2143794" cy="72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dirty="0">
                <a:solidFill>
                  <a:schemeClr val="tx1">
                    <a:lumMod val="50000"/>
                    <a:lumOff val="50000"/>
                  </a:schemeClr>
                </a:solidFill>
              </a:rPr>
              <a:t>Población </a:t>
            </a:r>
            <a:r>
              <a:rPr lang="es-CO" sz="2000" noProof="0" dirty="0">
                <a:solidFill>
                  <a:schemeClr val="tx1">
                    <a:lumMod val="50000"/>
                    <a:lumOff val="50000"/>
                  </a:schemeClr>
                </a:solidFill>
                <a:latin typeface="+mj-lt"/>
              </a:rPr>
              <a:t>impactada</a:t>
            </a:r>
          </a:p>
        </p:txBody>
      </p:sp>
      <p:sp>
        <p:nvSpPr>
          <p:cNvPr id="27" name="Rounded Rectangle 12">
            <a:extLst>
              <a:ext uri="{FF2B5EF4-FFF2-40B4-BE49-F238E27FC236}">
                <a16:creationId xmlns:a16="http://schemas.microsoft.com/office/drawing/2014/main" id="{B63389C2-DA01-3E20-1C34-53C9B113DD86}"/>
              </a:ext>
            </a:extLst>
          </p:cNvPr>
          <p:cNvSpPr/>
          <p:nvPr/>
        </p:nvSpPr>
        <p:spPr>
          <a:xfrm>
            <a:off x="803056" y="2882566"/>
            <a:ext cx="774000" cy="774000"/>
          </a:xfrm>
          <a:prstGeom prst="roundRect">
            <a:avLst>
              <a:gd name="adj" fmla="val 8000"/>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a:extLst>
              <a:ext uri="{FF2B5EF4-FFF2-40B4-BE49-F238E27FC236}">
                <a16:creationId xmlns:a16="http://schemas.microsoft.com/office/drawing/2014/main" id="{C809E9FE-50BC-A9FF-6970-F009DE1502D1}"/>
              </a:ext>
            </a:extLst>
          </p:cNvPr>
          <p:cNvSpPr/>
          <p:nvPr/>
        </p:nvSpPr>
        <p:spPr>
          <a:xfrm>
            <a:off x="712578" y="886470"/>
            <a:ext cx="909065" cy="807326"/>
          </a:xfrm>
          <a:prstGeom prst="roundRect">
            <a:avLst>
              <a:gd name="adj" fmla="val 8000"/>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49">
            <a:extLst>
              <a:ext uri="{FF2B5EF4-FFF2-40B4-BE49-F238E27FC236}">
                <a16:creationId xmlns:a16="http://schemas.microsoft.com/office/drawing/2014/main" id="{1E1D8685-4718-BA87-0943-85E43C0B11E6}"/>
              </a:ext>
            </a:extLst>
          </p:cNvPr>
          <p:cNvSpPr/>
          <p:nvPr/>
        </p:nvSpPr>
        <p:spPr>
          <a:xfrm>
            <a:off x="1680063" y="3781323"/>
            <a:ext cx="1179134" cy="315967"/>
          </a:xfrm>
          <a:prstGeom prst="roundRect">
            <a:avLst>
              <a:gd name="adj" fmla="val 8000"/>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48">
            <a:extLst>
              <a:ext uri="{FF2B5EF4-FFF2-40B4-BE49-F238E27FC236}">
                <a16:creationId xmlns:a16="http://schemas.microsoft.com/office/drawing/2014/main" id="{8CB9BA24-C2F5-306D-9BAC-238688A3A6B4}"/>
              </a:ext>
            </a:extLst>
          </p:cNvPr>
          <p:cNvSpPr/>
          <p:nvPr/>
        </p:nvSpPr>
        <p:spPr>
          <a:xfrm>
            <a:off x="1636443" y="1679067"/>
            <a:ext cx="1890030" cy="315967"/>
          </a:xfrm>
          <a:prstGeom prst="roundRect">
            <a:avLst>
              <a:gd name="adj" fmla="val 8000"/>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noProof="0" dirty="0"/>
              <a:t>Aproximadamente</a:t>
            </a:r>
          </a:p>
        </p:txBody>
      </p:sp>
      <p:grpSp>
        <p:nvGrpSpPr>
          <p:cNvPr id="34" name="network">
            <a:extLst>
              <a:ext uri="{FF2B5EF4-FFF2-40B4-BE49-F238E27FC236}">
                <a16:creationId xmlns:a16="http://schemas.microsoft.com/office/drawing/2014/main" id="{DB2ABE48-C3DE-4164-718D-12FD3D29CA0A}"/>
              </a:ext>
            </a:extLst>
          </p:cNvPr>
          <p:cNvGrpSpPr>
            <a:grpSpLocks noChangeAspect="1"/>
          </p:cNvGrpSpPr>
          <p:nvPr/>
        </p:nvGrpSpPr>
        <p:grpSpPr bwMode="auto">
          <a:xfrm>
            <a:off x="852215" y="1008019"/>
            <a:ext cx="662203" cy="631031"/>
            <a:chOff x="5385" y="2460"/>
            <a:chExt cx="871" cy="830"/>
          </a:xfrm>
          <a:solidFill>
            <a:schemeClr val="bg1"/>
          </a:solidFill>
        </p:grpSpPr>
        <p:sp>
          <p:nvSpPr>
            <p:cNvPr id="35" name="Freeform 288">
              <a:extLst>
                <a:ext uri="{FF2B5EF4-FFF2-40B4-BE49-F238E27FC236}">
                  <a16:creationId xmlns:a16="http://schemas.microsoft.com/office/drawing/2014/main" id="{48CCC16F-C826-0CCD-B720-A3E55B952E00}"/>
                </a:ext>
              </a:extLst>
            </p:cNvPr>
            <p:cNvSpPr>
              <a:spLocks noEditPoints="1"/>
            </p:cNvSpPr>
            <p:nvPr/>
          </p:nvSpPr>
          <p:spPr bwMode="auto">
            <a:xfrm>
              <a:off x="6023" y="2463"/>
              <a:ext cx="233" cy="342"/>
            </a:xfrm>
            <a:custGeom>
              <a:avLst/>
              <a:gdLst>
                <a:gd name="T0" fmla="*/ 188 w 236"/>
                <a:gd name="T1" fmla="*/ 74 h 347"/>
                <a:gd name="T2" fmla="*/ 114 w 236"/>
                <a:gd name="T3" fmla="*/ 147 h 347"/>
                <a:gd name="T4" fmla="*/ 40 w 236"/>
                <a:gd name="T5" fmla="*/ 74 h 347"/>
                <a:gd name="T6" fmla="*/ 114 w 236"/>
                <a:gd name="T7" fmla="*/ 0 h 347"/>
                <a:gd name="T8" fmla="*/ 188 w 236"/>
                <a:gd name="T9" fmla="*/ 74 h 347"/>
                <a:gd name="T10" fmla="*/ 236 w 236"/>
                <a:gd name="T11" fmla="*/ 347 h 347"/>
                <a:gd name="T12" fmla="*/ 153 w 236"/>
                <a:gd name="T13" fmla="*/ 180 h 347"/>
                <a:gd name="T14" fmla="*/ 83 w 236"/>
                <a:gd name="T15" fmla="*/ 180 h 347"/>
                <a:gd name="T16" fmla="*/ 0 w 236"/>
                <a:gd name="T17" fmla="*/ 347 h 347"/>
                <a:gd name="T18" fmla="*/ 236 w 236"/>
                <a:gd name="T1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7">
                  <a:moveTo>
                    <a:pt x="188" y="74"/>
                  </a:moveTo>
                  <a:cubicBezTo>
                    <a:pt x="188" y="114"/>
                    <a:pt x="155" y="147"/>
                    <a:pt x="114" y="147"/>
                  </a:cubicBezTo>
                  <a:cubicBezTo>
                    <a:pt x="73" y="147"/>
                    <a:pt x="40" y="114"/>
                    <a:pt x="40" y="74"/>
                  </a:cubicBezTo>
                  <a:cubicBezTo>
                    <a:pt x="40" y="33"/>
                    <a:pt x="73" y="0"/>
                    <a:pt x="114" y="0"/>
                  </a:cubicBezTo>
                  <a:cubicBezTo>
                    <a:pt x="155" y="0"/>
                    <a:pt x="188" y="33"/>
                    <a:pt x="188" y="74"/>
                  </a:cubicBezTo>
                  <a:close/>
                  <a:moveTo>
                    <a:pt x="236" y="347"/>
                  </a:moveTo>
                  <a:cubicBezTo>
                    <a:pt x="236" y="298"/>
                    <a:pt x="217" y="180"/>
                    <a:pt x="153" y="180"/>
                  </a:cubicBezTo>
                  <a:cubicBezTo>
                    <a:pt x="116" y="180"/>
                    <a:pt x="157" y="180"/>
                    <a:pt x="83" y="180"/>
                  </a:cubicBezTo>
                  <a:cubicBezTo>
                    <a:pt x="9" y="180"/>
                    <a:pt x="0" y="290"/>
                    <a:pt x="0" y="347"/>
                  </a:cubicBezTo>
                  <a:cubicBezTo>
                    <a:pt x="0" y="347"/>
                    <a:pt x="160" y="347"/>
                    <a:pt x="236" y="3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9">
              <a:extLst>
                <a:ext uri="{FF2B5EF4-FFF2-40B4-BE49-F238E27FC236}">
                  <a16:creationId xmlns:a16="http://schemas.microsoft.com/office/drawing/2014/main" id="{2957842C-A2ED-A8E2-0538-3A9A3BAEB2D9}"/>
                </a:ext>
              </a:extLst>
            </p:cNvPr>
            <p:cNvSpPr>
              <a:spLocks noEditPoints="1"/>
            </p:cNvSpPr>
            <p:nvPr/>
          </p:nvSpPr>
          <p:spPr bwMode="auto">
            <a:xfrm>
              <a:off x="5704" y="2947"/>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0">
              <a:extLst>
                <a:ext uri="{FF2B5EF4-FFF2-40B4-BE49-F238E27FC236}">
                  <a16:creationId xmlns:a16="http://schemas.microsoft.com/office/drawing/2014/main" id="{B93B460A-3955-E1DB-3D0C-BB136E4F0F2B}"/>
                </a:ext>
              </a:extLst>
            </p:cNvPr>
            <p:cNvSpPr>
              <a:spLocks noEditPoints="1"/>
            </p:cNvSpPr>
            <p:nvPr/>
          </p:nvSpPr>
          <p:spPr bwMode="auto">
            <a:xfrm>
              <a:off x="5385" y="2460"/>
              <a:ext cx="233" cy="343"/>
            </a:xfrm>
            <a:custGeom>
              <a:avLst/>
              <a:gdLst>
                <a:gd name="T0" fmla="*/ 188 w 236"/>
                <a:gd name="T1" fmla="*/ 74 h 348"/>
                <a:gd name="T2" fmla="*/ 114 w 236"/>
                <a:gd name="T3" fmla="*/ 148 h 348"/>
                <a:gd name="T4" fmla="*/ 40 w 236"/>
                <a:gd name="T5" fmla="*/ 74 h 348"/>
                <a:gd name="T6" fmla="*/ 114 w 236"/>
                <a:gd name="T7" fmla="*/ 0 h 348"/>
                <a:gd name="T8" fmla="*/ 188 w 236"/>
                <a:gd name="T9" fmla="*/ 74 h 348"/>
                <a:gd name="T10" fmla="*/ 236 w 236"/>
                <a:gd name="T11" fmla="*/ 348 h 348"/>
                <a:gd name="T12" fmla="*/ 153 w 236"/>
                <a:gd name="T13" fmla="*/ 180 h 348"/>
                <a:gd name="T14" fmla="*/ 83 w 236"/>
                <a:gd name="T15" fmla="*/ 180 h 348"/>
                <a:gd name="T16" fmla="*/ 0 w 236"/>
                <a:gd name="T17" fmla="*/ 347 h 348"/>
                <a:gd name="T18" fmla="*/ 236 w 236"/>
                <a:gd name="T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48">
                  <a:moveTo>
                    <a:pt x="188" y="74"/>
                  </a:moveTo>
                  <a:cubicBezTo>
                    <a:pt x="188" y="115"/>
                    <a:pt x="155" y="148"/>
                    <a:pt x="114" y="148"/>
                  </a:cubicBezTo>
                  <a:cubicBezTo>
                    <a:pt x="73" y="148"/>
                    <a:pt x="40" y="115"/>
                    <a:pt x="40" y="74"/>
                  </a:cubicBezTo>
                  <a:cubicBezTo>
                    <a:pt x="40" y="33"/>
                    <a:pt x="73" y="0"/>
                    <a:pt x="114" y="0"/>
                  </a:cubicBezTo>
                  <a:cubicBezTo>
                    <a:pt x="155" y="0"/>
                    <a:pt x="188" y="33"/>
                    <a:pt x="188" y="74"/>
                  </a:cubicBezTo>
                  <a:close/>
                  <a:moveTo>
                    <a:pt x="236" y="348"/>
                  </a:moveTo>
                  <a:cubicBezTo>
                    <a:pt x="236" y="298"/>
                    <a:pt x="217" y="180"/>
                    <a:pt x="153" y="180"/>
                  </a:cubicBezTo>
                  <a:cubicBezTo>
                    <a:pt x="116" y="180"/>
                    <a:pt x="157" y="180"/>
                    <a:pt x="83" y="180"/>
                  </a:cubicBezTo>
                  <a:cubicBezTo>
                    <a:pt x="9" y="180"/>
                    <a:pt x="0" y="291"/>
                    <a:pt x="0" y="347"/>
                  </a:cubicBezTo>
                  <a:cubicBezTo>
                    <a:pt x="0" y="347"/>
                    <a:pt x="161" y="348"/>
                    <a:pt x="236" y="3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1">
              <a:extLst>
                <a:ext uri="{FF2B5EF4-FFF2-40B4-BE49-F238E27FC236}">
                  <a16:creationId xmlns:a16="http://schemas.microsoft.com/office/drawing/2014/main" id="{657258BF-092A-3B15-B83C-1CDCA76ACC51}"/>
                </a:ext>
              </a:extLst>
            </p:cNvPr>
            <p:cNvSpPr>
              <a:spLocks noEditPoints="1"/>
            </p:cNvSpPr>
            <p:nvPr/>
          </p:nvSpPr>
          <p:spPr bwMode="auto">
            <a:xfrm>
              <a:off x="5436" y="2501"/>
              <a:ext cx="766" cy="709"/>
            </a:xfrm>
            <a:custGeom>
              <a:avLst/>
              <a:gdLst>
                <a:gd name="T0" fmla="*/ 42 w 775"/>
                <a:gd name="T1" fmla="*/ 331 h 718"/>
                <a:gd name="T2" fmla="*/ 13 w 775"/>
                <a:gd name="T3" fmla="*/ 356 h 718"/>
                <a:gd name="T4" fmla="*/ 218 w 775"/>
                <a:gd name="T5" fmla="*/ 714 h 718"/>
                <a:gd name="T6" fmla="*/ 229 w 775"/>
                <a:gd name="T7" fmla="*/ 716 h 718"/>
                <a:gd name="T8" fmla="*/ 256 w 775"/>
                <a:gd name="T9" fmla="*/ 698 h 718"/>
                <a:gd name="T10" fmla="*/ 240 w 775"/>
                <a:gd name="T11" fmla="*/ 660 h 718"/>
                <a:gd name="T12" fmla="*/ 71 w 775"/>
                <a:gd name="T13" fmla="*/ 365 h 718"/>
                <a:gd name="T14" fmla="*/ 46 w 775"/>
                <a:gd name="T15" fmla="*/ 332 h 718"/>
                <a:gd name="T16" fmla="*/ 42 w 775"/>
                <a:gd name="T17" fmla="*/ 331 h 718"/>
                <a:gd name="T18" fmla="*/ 732 w 775"/>
                <a:gd name="T19" fmla="*/ 333 h 718"/>
                <a:gd name="T20" fmla="*/ 727 w 775"/>
                <a:gd name="T21" fmla="*/ 333 h 718"/>
                <a:gd name="T22" fmla="*/ 703 w 775"/>
                <a:gd name="T23" fmla="*/ 366 h 718"/>
                <a:gd name="T24" fmla="*/ 533 w 775"/>
                <a:gd name="T25" fmla="*/ 661 h 718"/>
                <a:gd name="T26" fmla="*/ 517 w 775"/>
                <a:gd name="T27" fmla="*/ 700 h 718"/>
                <a:gd name="T28" fmla="*/ 544 w 775"/>
                <a:gd name="T29" fmla="*/ 718 h 718"/>
                <a:gd name="T30" fmla="*/ 555 w 775"/>
                <a:gd name="T31" fmla="*/ 715 h 718"/>
                <a:gd name="T32" fmla="*/ 760 w 775"/>
                <a:gd name="T33" fmla="*/ 358 h 718"/>
                <a:gd name="T34" fmla="*/ 732 w 775"/>
                <a:gd name="T35" fmla="*/ 333 h 718"/>
                <a:gd name="T36" fmla="*/ 386 w 775"/>
                <a:gd name="T37" fmla="*/ 0 h 718"/>
                <a:gd name="T38" fmla="*/ 182 w 775"/>
                <a:gd name="T39" fmla="*/ 63 h 718"/>
                <a:gd name="T40" fmla="*/ 177 w 775"/>
                <a:gd name="T41" fmla="*/ 104 h 718"/>
                <a:gd name="T42" fmla="*/ 199 w 775"/>
                <a:gd name="T43" fmla="*/ 114 h 718"/>
                <a:gd name="T44" fmla="*/ 218 w 775"/>
                <a:gd name="T45" fmla="*/ 109 h 718"/>
                <a:gd name="T46" fmla="*/ 386 w 775"/>
                <a:gd name="T47" fmla="*/ 63 h 718"/>
                <a:gd name="T48" fmla="*/ 558 w 775"/>
                <a:gd name="T49" fmla="*/ 110 h 718"/>
                <a:gd name="T50" fmla="*/ 577 w 775"/>
                <a:gd name="T51" fmla="*/ 116 h 718"/>
                <a:gd name="T52" fmla="*/ 599 w 775"/>
                <a:gd name="T53" fmla="*/ 105 h 718"/>
                <a:gd name="T54" fmla="*/ 594 w 775"/>
                <a:gd name="T55" fmla="*/ 64 h 718"/>
                <a:gd name="T56" fmla="*/ 386 w 775"/>
                <a:gd name="T5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5" h="718">
                  <a:moveTo>
                    <a:pt x="42" y="331"/>
                  </a:moveTo>
                  <a:cubicBezTo>
                    <a:pt x="27" y="331"/>
                    <a:pt x="14" y="342"/>
                    <a:pt x="13" y="356"/>
                  </a:cubicBezTo>
                  <a:cubicBezTo>
                    <a:pt x="0" y="505"/>
                    <a:pt x="84" y="653"/>
                    <a:pt x="218" y="714"/>
                  </a:cubicBezTo>
                  <a:cubicBezTo>
                    <a:pt x="222" y="715"/>
                    <a:pt x="225" y="716"/>
                    <a:pt x="229" y="716"/>
                  </a:cubicBezTo>
                  <a:cubicBezTo>
                    <a:pt x="241" y="716"/>
                    <a:pt x="252" y="709"/>
                    <a:pt x="256" y="698"/>
                  </a:cubicBezTo>
                  <a:cubicBezTo>
                    <a:pt x="262" y="683"/>
                    <a:pt x="251" y="665"/>
                    <a:pt x="240" y="660"/>
                  </a:cubicBezTo>
                  <a:cubicBezTo>
                    <a:pt x="129" y="595"/>
                    <a:pt x="72" y="491"/>
                    <a:pt x="71" y="365"/>
                  </a:cubicBezTo>
                  <a:cubicBezTo>
                    <a:pt x="72" y="348"/>
                    <a:pt x="62" y="334"/>
                    <a:pt x="46" y="332"/>
                  </a:cubicBezTo>
                  <a:cubicBezTo>
                    <a:pt x="44" y="331"/>
                    <a:pt x="43" y="331"/>
                    <a:pt x="42" y="331"/>
                  </a:cubicBezTo>
                  <a:moveTo>
                    <a:pt x="732" y="333"/>
                  </a:moveTo>
                  <a:cubicBezTo>
                    <a:pt x="730" y="333"/>
                    <a:pt x="729" y="333"/>
                    <a:pt x="727" y="333"/>
                  </a:cubicBezTo>
                  <a:cubicBezTo>
                    <a:pt x="711" y="336"/>
                    <a:pt x="702" y="354"/>
                    <a:pt x="703" y="366"/>
                  </a:cubicBezTo>
                  <a:cubicBezTo>
                    <a:pt x="703" y="495"/>
                    <a:pt x="642" y="596"/>
                    <a:pt x="533" y="661"/>
                  </a:cubicBezTo>
                  <a:cubicBezTo>
                    <a:pt x="519" y="669"/>
                    <a:pt x="511" y="685"/>
                    <a:pt x="517" y="700"/>
                  </a:cubicBezTo>
                  <a:cubicBezTo>
                    <a:pt x="522" y="711"/>
                    <a:pt x="533" y="718"/>
                    <a:pt x="544" y="718"/>
                  </a:cubicBezTo>
                  <a:cubicBezTo>
                    <a:pt x="548" y="718"/>
                    <a:pt x="552" y="717"/>
                    <a:pt x="555" y="715"/>
                  </a:cubicBezTo>
                  <a:cubicBezTo>
                    <a:pt x="690" y="652"/>
                    <a:pt x="775" y="504"/>
                    <a:pt x="760" y="358"/>
                  </a:cubicBezTo>
                  <a:cubicBezTo>
                    <a:pt x="759" y="343"/>
                    <a:pt x="746" y="333"/>
                    <a:pt x="732" y="333"/>
                  </a:cubicBezTo>
                  <a:moveTo>
                    <a:pt x="386" y="0"/>
                  </a:moveTo>
                  <a:cubicBezTo>
                    <a:pt x="313" y="0"/>
                    <a:pt x="241" y="21"/>
                    <a:pt x="182" y="63"/>
                  </a:cubicBezTo>
                  <a:cubicBezTo>
                    <a:pt x="169" y="73"/>
                    <a:pt x="167" y="92"/>
                    <a:pt x="177" y="104"/>
                  </a:cubicBezTo>
                  <a:cubicBezTo>
                    <a:pt x="182" y="111"/>
                    <a:pt x="191" y="114"/>
                    <a:pt x="199" y="114"/>
                  </a:cubicBezTo>
                  <a:cubicBezTo>
                    <a:pt x="206" y="114"/>
                    <a:pt x="213" y="112"/>
                    <a:pt x="218" y="109"/>
                  </a:cubicBezTo>
                  <a:cubicBezTo>
                    <a:pt x="273" y="78"/>
                    <a:pt x="330" y="63"/>
                    <a:pt x="386" y="63"/>
                  </a:cubicBezTo>
                  <a:cubicBezTo>
                    <a:pt x="444" y="63"/>
                    <a:pt x="502" y="79"/>
                    <a:pt x="558" y="110"/>
                  </a:cubicBezTo>
                  <a:cubicBezTo>
                    <a:pt x="564" y="114"/>
                    <a:pt x="570" y="116"/>
                    <a:pt x="577" y="116"/>
                  </a:cubicBezTo>
                  <a:cubicBezTo>
                    <a:pt x="585" y="116"/>
                    <a:pt x="593" y="112"/>
                    <a:pt x="599" y="105"/>
                  </a:cubicBezTo>
                  <a:cubicBezTo>
                    <a:pt x="609" y="92"/>
                    <a:pt x="607" y="73"/>
                    <a:pt x="594" y="64"/>
                  </a:cubicBezTo>
                  <a:cubicBezTo>
                    <a:pt x="532" y="21"/>
                    <a:pt x="459" y="0"/>
                    <a:pt x="3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upo 49">
            <a:extLst>
              <a:ext uri="{FF2B5EF4-FFF2-40B4-BE49-F238E27FC236}">
                <a16:creationId xmlns:a16="http://schemas.microsoft.com/office/drawing/2014/main" id="{B5831800-B4AF-654C-5C59-78997DF62F6E}"/>
              </a:ext>
            </a:extLst>
          </p:cNvPr>
          <p:cNvGrpSpPr/>
          <p:nvPr/>
        </p:nvGrpSpPr>
        <p:grpSpPr>
          <a:xfrm rot="21135502">
            <a:off x="1194171" y="3029855"/>
            <a:ext cx="293691" cy="536313"/>
            <a:chOff x="2887033" y="4098439"/>
            <a:chExt cx="194495" cy="347456"/>
          </a:xfrm>
        </p:grpSpPr>
        <p:sp>
          <p:nvSpPr>
            <p:cNvPr id="44" name="Freeform 12">
              <a:extLst>
                <a:ext uri="{FF2B5EF4-FFF2-40B4-BE49-F238E27FC236}">
                  <a16:creationId xmlns:a16="http://schemas.microsoft.com/office/drawing/2014/main" id="{301ED3BD-89A9-C566-90E9-22D264A36F0D}"/>
                </a:ext>
              </a:extLst>
            </p:cNvPr>
            <p:cNvSpPr>
              <a:spLocks noEditPoints="1"/>
            </p:cNvSpPr>
            <p:nvPr/>
          </p:nvSpPr>
          <p:spPr bwMode="auto">
            <a:xfrm>
              <a:off x="2950852" y="4098439"/>
              <a:ext cx="117507" cy="112442"/>
            </a:xfrm>
            <a:custGeom>
              <a:avLst/>
              <a:gdLst>
                <a:gd name="T0" fmla="*/ 69 w 233"/>
                <a:gd name="T1" fmla="*/ 99 h 222"/>
                <a:gd name="T2" fmla="*/ 61 w 233"/>
                <a:gd name="T3" fmla="*/ 94 h 222"/>
                <a:gd name="T4" fmla="*/ 36 w 233"/>
                <a:gd name="T5" fmla="*/ 91 h 222"/>
                <a:gd name="T6" fmla="*/ 34 w 233"/>
                <a:gd name="T7" fmla="*/ 100 h 222"/>
                <a:gd name="T8" fmla="*/ 33 w 233"/>
                <a:gd name="T9" fmla="*/ 126 h 222"/>
                <a:gd name="T10" fmla="*/ 48 w 233"/>
                <a:gd name="T11" fmla="*/ 165 h 222"/>
                <a:gd name="T12" fmla="*/ 81 w 233"/>
                <a:gd name="T13" fmla="*/ 190 h 222"/>
                <a:gd name="T14" fmla="*/ 123 w 233"/>
                <a:gd name="T15" fmla="*/ 196 h 222"/>
                <a:gd name="T16" fmla="*/ 163 w 233"/>
                <a:gd name="T17" fmla="*/ 181 h 222"/>
                <a:gd name="T18" fmla="*/ 188 w 233"/>
                <a:gd name="T19" fmla="*/ 147 h 222"/>
                <a:gd name="T20" fmla="*/ 194 w 233"/>
                <a:gd name="T21" fmla="*/ 120 h 222"/>
                <a:gd name="T22" fmla="*/ 177 w 233"/>
                <a:gd name="T23" fmla="*/ 108 h 222"/>
                <a:gd name="T24" fmla="*/ 129 w 233"/>
                <a:gd name="T25" fmla="*/ 101 h 222"/>
                <a:gd name="T26" fmla="*/ 99 w 233"/>
                <a:gd name="T27" fmla="*/ 104 h 222"/>
                <a:gd name="T28" fmla="*/ 96 w 233"/>
                <a:gd name="T29" fmla="*/ 104 h 222"/>
                <a:gd name="T30" fmla="*/ 96 w 233"/>
                <a:gd name="T31" fmla="*/ 101 h 222"/>
                <a:gd name="T32" fmla="*/ 98 w 233"/>
                <a:gd name="T33" fmla="*/ 98 h 222"/>
                <a:gd name="T34" fmla="*/ 101 w 233"/>
                <a:gd name="T35" fmla="*/ 93 h 222"/>
                <a:gd name="T36" fmla="*/ 103 w 233"/>
                <a:gd name="T37" fmla="*/ 89 h 222"/>
                <a:gd name="T38" fmla="*/ 105 w 233"/>
                <a:gd name="T39" fmla="*/ 87 h 222"/>
                <a:gd name="T40" fmla="*/ 86 w 233"/>
                <a:gd name="T41" fmla="*/ 0 h 222"/>
                <a:gd name="T42" fmla="*/ 116 w 233"/>
                <a:gd name="T43" fmla="*/ 2 h 222"/>
                <a:gd name="T44" fmla="*/ 153 w 233"/>
                <a:gd name="T45" fmla="*/ 10 h 222"/>
                <a:gd name="T46" fmla="*/ 192 w 233"/>
                <a:gd name="T47" fmla="*/ 21 h 222"/>
                <a:gd name="T48" fmla="*/ 219 w 233"/>
                <a:gd name="T49" fmla="*/ 34 h 222"/>
                <a:gd name="T50" fmla="*/ 232 w 233"/>
                <a:gd name="T51" fmla="*/ 56 h 222"/>
                <a:gd name="T52" fmla="*/ 231 w 233"/>
                <a:gd name="T53" fmla="*/ 82 h 222"/>
                <a:gd name="T54" fmla="*/ 224 w 233"/>
                <a:gd name="T55" fmla="*/ 111 h 222"/>
                <a:gd name="T56" fmla="*/ 215 w 233"/>
                <a:gd name="T57" fmla="*/ 152 h 222"/>
                <a:gd name="T58" fmla="*/ 187 w 233"/>
                <a:gd name="T59" fmla="*/ 192 h 222"/>
                <a:gd name="T60" fmla="*/ 146 w 233"/>
                <a:gd name="T61" fmla="*/ 216 h 222"/>
                <a:gd name="T62" fmla="*/ 96 w 233"/>
                <a:gd name="T63" fmla="*/ 221 h 222"/>
                <a:gd name="T64" fmla="*/ 49 w 233"/>
                <a:gd name="T65" fmla="*/ 203 h 222"/>
                <a:gd name="T66" fmla="*/ 16 w 233"/>
                <a:gd name="T67" fmla="*/ 168 h 222"/>
                <a:gd name="T68" fmla="*/ 0 w 233"/>
                <a:gd name="T69" fmla="*/ 123 h 222"/>
                <a:gd name="T70" fmla="*/ 2 w 233"/>
                <a:gd name="T71" fmla="*/ 81 h 222"/>
                <a:gd name="T72" fmla="*/ 1 w 233"/>
                <a:gd name="T73" fmla="*/ 56 h 222"/>
                <a:gd name="T74" fmla="*/ 7 w 233"/>
                <a:gd name="T75" fmla="*/ 36 h 222"/>
                <a:gd name="T76" fmla="*/ 31 w 233"/>
                <a:gd name="T77" fmla="*/ 19 h 222"/>
                <a:gd name="T78" fmla="*/ 67 w 233"/>
                <a:gd name="T79" fmla="*/ 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22">
                  <a:moveTo>
                    <a:pt x="106" y="87"/>
                  </a:moveTo>
                  <a:lnTo>
                    <a:pt x="69" y="99"/>
                  </a:lnTo>
                  <a:lnTo>
                    <a:pt x="67" y="97"/>
                  </a:lnTo>
                  <a:lnTo>
                    <a:pt x="61" y="94"/>
                  </a:lnTo>
                  <a:lnTo>
                    <a:pt x="50" y="91"/>
                  </a:lnTo>
                  <a:lnTo>
                    <a:pt x="36" y="91"/>
                  </a:lnTo>
                  <a:lnTo>
                    <a:pt x="35" y="94"/>
                  </a:lnTo>
                  <a:lnTo>
                    <a:pt x="34" y="100"/>
                  </a:lnTo>
                  <a:lnTo>
                    <a:pt x="33" y="104"/>
                  </a:lnTo>
                  <a:lnTo>
                    <a:pt x="33" y="126"/>
                  </a:lnTo>
                  <a:lnTo>
                    <a:pt x="38" y="146"/>
                  </a:lnTo>
                  <a:lnTo>
                    <a:pt x="48" y="165"/>
                  </a:lnTo>
                  <a:lnTo>
                    <a:pt x="63" y="180"/>
                  </a:lnTo>
                  <a:lnTo>
                    <a:pt x="81" y="190"/>
                  </a:lnTo>
                  <a:lnTo>
                    <a:pt x="102" y="196"/>
                  </a:lnTo>
                  <a:lnTo>
                    <a:pt x="123" y="196"/>
                  </a:lnTo>
                  <a:lnTo>
                    <a:pt x="145" y="191"/>
                  </a:lnTo>
                  <a:lnTo>
                    <a:pt x="163" y="181"/>
                  </a:lnTo>
                  <a:lnTo>
                    <a:pt x="177" y="166"/>
                  </a:lnTo>
                  <a:lnTo>
                    <a:pt x="188" y="147"/>
                  </a:lnTo>
                  <a:lnTo>
                    <a:pt x="194" y="126"/>
                  </a:lnTo>
                  <a:lnTo>
                    <a:pt x="194" y="120"/>
                  </a:lnTo>
                  <a:lnTo>
                    <a:pt x="194" y="113"/>
                  </a:lnTo>
                  <a:lnTo>
                    <a:pt x="177" y="108"/>
                  </a:lnTo>
                  <a:lnTo>
                    <a:pt x="154" y="103"/>
                  </a:lnTo>
                  <a:lnTo>
                    <a:pt x="129" y="101"/>
                  </a:lnTo>
                  <a:lnTo>
                    <a:pt x="102" y="103"/>
                  </a:lnTo>
                  <a:lnTo>
                    <a:pt x="99" y="104"/>
                  </a:lnTo>
                  <a:lnTo>
                    <a:pt x="97" y="104"/>
                  </a:lnTo>
                  <a:lnTo>
                    <a:pt x="96" y="104"/>
                  </a:lnTo>
                  <a:lnTo>
                    <a:pt x="96" y="103"/>
                  </a:lnTo>
                  <a:lnTo>
                    <a:pt x="96" y="101"/>
                  </a:lnTo>
                  <a:lnTo>
                    <a:pt x="97" y="99"/>
                  </a:lnTo>
                  <a:lnTo>
                    <a:pt x="98" y="98"/>
                  </a:lnTo>
                  <a:lnTo>
                    <a:pt x="99" y="96"/>
                  </a:lnTo>
                  <a:lnTo>
                    <a:pt x="101" y="93"/>
                  </a:lnTo>
                  <a:lnTo>
                    <a:pt x="102" y="91"/>
                  </a:lnTo>
                  <a:lnTo>
                    <a:pt x="103" y="89"/>
                  </a:lnTo>
                  <a:lnTo>
                    <a:pt x="105" y="88"/>
                  </a:lnTo>
                  <a:lnTo>
                    <a:pt x="105" y="87"/>
                  </a:lnTo>
                  <a:lnTo>
                    <a:pt x="106" y="87"/>
                  </a:lnTo>
                  <a:close/>
                  <a:moveTo>
                    <a:pt x="86" y="0"/>
                  </a:moveTo>
                  <a:lnTo>
                    <a:pt x="103" y="0"/>
                  </a:lnTo>
                  <a:lnTo>
                    <a:pt x="116" y="2"/>
                  </a:lnTo>
                  <a:lnTo>
                    <a:pt x="133" y="5"/>
                  </a:lnTo>
                  <a:lnTo>
                    <a:pt x="153" y="10"/>
                  </a:lnTo>
                  <a:lnTo>
                    <a:pt x="173" y="16"/>
                  </a:lnTo>
                  <a:lnTo>
                    <a:pt x="192" y="21"/>
                  </a:lnTo>
                  <a:lnTo>
                    <a:pt x="208" y="27"/>
                  </a:lnTo>
                  <a:lnTo>
                    <a:pt x="219" y="34"/>
                  </a:lnTo>
                  <a:lnTo>
                    <a:pt x="227" y="44"/>
                  </a:lnTo>
                  <a:lnTo>
                    <a:pt x="232" y="56"/>
                  </a:lnTo>
                  <a:lnTo>
                    <a:pt x="233" y="68"/>
                  </a:lnTo>
                  <a:lnTo>
                    <a:pt x="231" y="82"/>
                  </a:lnTo>
                  <a:lnTo>
                    <a:pt x="227" y="97"/>
                  </a:lnTo>
                  <a:lnTo>
                    <a:pt x="224" y="111"/>
                  </a:lnTo>
                  <a:lnTo>
                    <a:pt x="221" y="127"/>
                  </a:lnTo>
                  <a:lnTo>
                    <a:pt x="215" y="152"/>
                  </a:lnTo>
                  <a:lnTo>
                    <a:pt x="203" y="174"/>
                  </a:lnTo>
                  <a:lnTo>
                    <a:pt x="187" y="192"/>
                  </a:lnTo>
                  <a:lnTo>
                    <a:pt x="168" y="207"/>
                  </a:lnTo>
                  <a:lnTo>
                    <a:pt x="146" y="216"/>
                  </a:lnTo>
                  <a:lnTo>
                    <a:pt x="121" y="222"/>
                  </a:lnTo>
                  <a:lnTo>
                    <a:pt x="96" y="221"/>
                  </a:lnTo>
                  <a:lnTo>
                    <a:pt x="71" y="214"/>
                  </a:lnTo>
                  <a:lnTo>
                    <a:pt x="49" y="203"/>
                  </a:lnTo>
                  <a:lnTo>
                    <a:pt x="30" y="187"/>
                  </a:lnTo>
                  <a:lnTo>
                    <a:pt x="16" y="168"/>
                  </a:lnTo>
                  <a:lnTo>
                    <a:pt x="5" y="146"/>
                  </a:lnTo>
                  <a:lnTo>
                    <a:pt x="0" y="123"/>
                  </a:lnTo>
                  <a:lnTo>
                    <a:pt x="1" y="97"/>
                  </a:lnTo>
                  <a:lnTo>
                    <a:pt x="2" y="81"/>
                  </a:lnTo>
                  <a:lnTo>
                    <a:pt x="1" y="67"/>
                  </a:lnTo>
                  <a:lnTo>
                    <a:pt x="1" y="56"/>
                  </a:lnTo>
                  <a:lnTo>
                    <a:pt x="2" y="45"/>
                  </a:lnTo>
                  <a:lnTo>
                    <a:pt x="7" y="36"/>
                  </a:lnTo>
                  <a:lnTo>
                    <a:pt x="17" y="27"/>
                  </a:lnTo>
                  <a:lnTo>
                    <a:pt x="31" y="19"/>
                  </a:lnTo>
                  <a:lnTo>
                    <a:pt x="49" y="10"/>
                  </a:lnTo>
                  <a:lnTo>
                    <a:pt x="67" y="4"/>
                  </a:lnTo>
                  <a:lnTo>
                    <a:pt x="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3">
              <a:extLst>
                <a:ext uri="{FF2B5EF4-FFF2-40B4-BE49-F238E27FC236}">
                  <a16:creationId xmlns:a16="http://schemas.microsoft.com/office/drawing/2014/main" id="{148D3C55-106A-1968-2B0E-18FEE21151F1}"/>
                </a:ext>
              </a:extLst>
            </p:cNvPr>
            <p:cNvSpPr>
              <a:spLocks/>
            </p:cNvSpPr>
            <p:nvPr/>
          </p:nvSpPr>
          <p:spPr bwMode="auto">
            <a:xfrm>
              <a:off x="2887033" y="4214933"/>
              <a:ext cx="194495" cy="230962"/>
            </a:xfrm>
            <a:custGeom>
              <a:avLst/>
              <a:gdLst>
                <a:gd name="T0" fmla="*/ 151 w 383"/>
                <a:gd name="T1" fmla="*/ 0 h 457"/>
                <a:gd name="T2" fmla="*/ 297 w 383"/>
                <a:gd name="T3" fmla="*/ 20 h 457"/>
                <a:gd name="T4" fmla="*/ 383 w 383"/>
                <a:gd name="T5" fmla="*/ 199 h 457"/>
                <a:gd name="T6" fmla="*/ 350 w 383"/>
                <a:gd name="T7" fmla="*/ 238 h 457"/>
                <a:gd name="T8" fmla="*/ 295 w 383"/>
                <a:gd name="T9" fmla="*/ 131 h 457"/>
                <a:gd name="T10" fmla="*/ 269 w 383"/>
                <a:gd name="T11" fmla="*/ 307 h 457"/>
                <a:gd name="T12" fmla="*/ 243 w 383"/>
                <a:gd name="T13" fmla="*/ 304 h 457"/>
                <a:gd name="T14" fmla="*/ 224 w 383"/>
                <a:gd name="T15" fmla="*/ 439 h 457"/>
                <a:gd name="T16" fmla="*/ 238 w 383"/>
                <a:gd name="T17" fmla="*/ 441 h 457"/>
                <a:gd name="T18" fmla="*/ 236 w 383"/>
                <a:gd name="T19" fmla="*/ 457 h 457"/>
                <a:gd name="T20" fmla="*/ 172 w 383"/>
                <a:gd name="T21" fmla="*/ 448 h 457"/>
                <a:gd name="T22" fmla="*/ 175 w 383"/>
                <a:gd name="T23" fmla="*/ 432 h 457"/>
                <a:gd name="T24" fmla="*/ 194 w 383"/>
                <a:gd name="T25" fmla="*/ 296 h 457"/>
                <a:gd name="T26" fmla="*/ 171 w 383"/>
                <a:gd name="T27" fmla="*/ 293 h 457"/>
                <a:gd name="T28" fmla="*/ 151 w 383"/>
                <a:gd name="T29" fmla="*/ 429 h 457"/>
                <a:gd name="T30" fmla="*/ 148 w 383"/>
                <a:gd name="T31" fmla="*/ 445 h 457"/>
                <a:gd name="T32" fmla="*/ 86 w 383"/>
                <a:gd name="T33" fmla="*/ 436 h 457"/>
                <a:gd name="T34" fmla="*/ 87 w 383"/>
                <a:gd name="T35" fmla="*/ 420 h 457"/>
                <a:gd name="T36" fmla="*/ 102 w 383"/>
                <a:gd name="T37" fmla="*/ 421 h 457"/>
                <a:gd name="T38" fmla="*/ 121 w 383"/>
                <a:gd name="T39" fmla="*/ 286 h 457"/>
                <a:gd name="T40" fmla="*/ 99 w 383"/>
                <a:gd name="T41" fmla="*/ 284 h 457"/>
                <a:gd name="T42" fmla="*/ 130 w 383"/>
                <a:gd name="T43" fmla="*/ 89 h 457"/>
                <a:gd name="T44" fmla="*/ 33 w 383"/>
                <a:gd name="T45" fmla="*/ 216 h 457"/>
                <a:gd name="T46" fmla="*/ 0 w 383"/>
                <a:gd name="T47" fmla="*/ 171 h 457"/>
                <a:gd name="T48" fmla="*/ 151 w 383"/>
                <a:gd name="T49"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3" h="457">
                  <a:moveTo>
                    <a:pt x="151" y="0"/>
                  </a:moveTo>
                  <a:lnTo>
                    <a:pt x="297" y="20"/>
                  </a:lnTo>
                  <a:lnTo>
                    <a:pt x="383" y="199"/>
                  </a:lnTo>
                  <a:lnTo>
                    <a:pt x="350" y="238"/>
                  </a:lnTo>
                  <a:lnTo>
                    <a:pt x="295" y="131"/>
                  </a:lnTo>
                  <a:lnTo>
                    <a:pt x="269" y="307"/>
                  </a:lnTo>
                  <a:lnTo>
                    <a:pt x="243" y="304"/>
                  </a:lnTo>
                  <a:lnTo>
                    <a:pt x="224" y="439"/>
                  </a:lnTo>
                  <a:lnTo>
                    <a:pt x="238" y="441"/>
                  </a:lnTo>
                  <a:lnTo>
                    <a:pt x="236" y="457"/>
                  </a:lnTo>
                  <a:lnTo>
                    <a:pt x="172" y="448"/>
                  </a:lnTo>
                  <a:lnTo>
                    <a:pt x="175" y="432"/>
                  </a:lnTo>
                  <a:lnTo>
                    <a:pt x="194" y="296"/>
                  </a:lnTo>
                  <a:lnTo>
                    <a:pt x="171" y="293"/>
                  </a:lnTo>
                  <a:lnTo>
                    <a:pt x="151" y="429"/>
                  </a:lnTo>
                  <a:lnTo>
                    <a:pt x="148" y="445"/>
                  </a:lnTo>
                  <a:lnTo>
                    <a:pt x="86" y="436"/>
                  </a:lnTo>
                  <a:lnTo>
                    <a:pt x="87" y="420"/>
                  </a:lnTo>
                  <a:lnTo>
                    <a:pt x="102" y="421"/>
                  </a:lnTo>
                  <a:lnTo>
                    <a:pt x="121" y="286"/>
                  </a:lnTo>
                  <a:lnTo>
                    <a:pt x="99" y="284"/>
                  </a:lnTo>
                  <a:lnTo>
                    <a:pt x="130" y="89"/>
                  </a:lnTo>
                  <a:lnTo>
                    <a:pt x="33" y="216"/>
                  </a:lnTo>
                  <a:lnTo>
                    <a:pt x="0" y="171"/>
                  </a:lnTo>
                  <a:lnTo>
                    <a:pt x="1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9" name="Grupo 48">
            <a:extLst>
              <a:ext uri="{FF2B5EF4-FFF2-40B4-BE49-F238E27FC236}">
                <a16:creationId xmlns:a16="http://schemas.microsoft.com/office/drawing/2014/main" id="{17ADED4A-7629-3D91-C3FA-CDA392F2BC7C}"/>
              </a:ext>
            </a:extLst>
          </p:cNvPr>
          <p:cNvGrpSpPr/>
          <p:nvPr/>
        </p:nvGrpSpPr>
        <p:grpSpPr>
          <a:xfrm rot="474431">
            <a:off x="836000" y="3023427"/>
            <a:ext cx="322556" cy="542807"/>
            <a:chOff x="2608460" y="4090335"/>
            <a:chExt cx="223872" cy="363664"/>
          </a:xfrm>
        </p:grpSpPr>
        <p:sp>
          <p:nvSpPr>
            <p:cNvPr id="46" name="Freeform 38">
              <a:extLst>
                <a:ext uri="{FF2B5EF4-FFF2-40B4-BE49-F238E27FC236}">
                  <a16:creationId xmlns:a16="http://schemas.microsoft.com/office/drawing/2014/main" id="{4E172D7B-9D4D-2AC5-3371-397B09D24303}"/>
                </a:ext>
              </a:extLst>
            </p:cNvPr>
            <p:cNvSpPr>
              <a:spLocks noEditPoints="1"/>
            </p:cNvSpPr>
            <p:nvPr/>
          </p:nvSpPr>
          <p:spPr bwMode="auto">
            <a:xfrm>
              <a:off x="2608460" y="4090335"/>
              <a:ext cx="213742" cy="145871"/>
            </a:xfrm>
            <a:custGeom>
              <a:avLst/>
              <a:gdLst>
                <a:gd name="T0" fmla="*/ 193 w 421"/>
                <a:gd name="T1" fmla="*/ 99 h 289"/>
                <a:gd name="T2" fmla="*/ 179 w 421"/>
                <a:gd name="T3" fmla="*/ 128 h 289"/>
                <a:gd name="T4" fmla="*/ 159 w 421"/>
                <a:gd name="T5" fmla="*/ 151 h 289"/>
                <a:gd name="T6" fmla="*/ 147 w 421"/>
                <a:gd name="T7" fmla="*/ 127 h 289"/>
                <a:gd name="T8" fmla="*/ 137 w 421"/>
                <a:gd name="T9" fmla="*/ 116 h 289"/>
                <a:gd name="T10" fmla="*/ 134 w 421"/>
                <a:gd name="T11" fmla="*/ 124 h 289"/>
                <a:gd name="T12" fmla="*/ 118 w 421"/>
                <a:gd name="T13" fmla="*/ 150 h 289"/>
                <a:gd name="T14" fmla="*/ 125 w 421"/>
                <a:gd name="T15" fmla="*/ 195 h 289"/>
                <a:gd name="T16" fmla="*/ 173 w 421"/>
                <a:gd name="T17" fmla="*/ 230 h 289"/>
                <a:gd name="T18" fmla="*/ 235 w 421"/>
                <a:gd name="T19" fmla="*/ 228 h 289"/>
                <a:gd name="T20" fmla="*/ 280 w 421"/>
                <a:gd name="T21" fmla="*/ 189 h 289"/>
                <a:gd name="T22" fmla="*/ 293 w 421"/>
                <a:gd name="T23" fmla="*/ 130 h 289"/>
                <a:gd name="T24" fmla="*/ 290 w 421"/>
                <a:gd name="T25" fmla="*/ 125 h 289"/>
                <a:gd name="T26" fmla="*/ 269 w 421"/>
                <a:gd name="T27" fmla="*/ 130 h 289"/>
                <a:gd name="T28" fmla="*/ 226 w 421"/>
                <a:gd name="T29" fmla="*/ 138 h 289"/>
                <a:gd name="T30" fmla="*/ 196 w 421"/>
                <a:gd name="T31" fmla="*/ 90 h 289"/>
                <a:gd name="T32" fmla="*/ 217 w 421"/>
                <a:gd name="T33" fmla="*/ 2 h 289"/>
                <a:gd name="T34" fmla="*/ 272 w 421"/>
                <a:gd name="T35" fmla="*/ 24 h 289"/>
                <a:gd name="T36" fmla="*/ 306 w 421"/>
                <a:gd name="T37" fmla="*/ 61 h 289"/>
                <a:gd name="T38" fmla="*/ 322 w 421"/>
                <a:gd name="T39" fmla="*/ 98 h 289"/>
                <a:gd name="T40" fmla="*/ 343 w 421"/>
                <a:gd name="T41" fmla="*/ 118 h 289"/>
                <a:gd name="T42" fmla="*/ 386 w 421"/>
                <a:gd name="T43" fmla="*/ 140 h 289"/>
                <a:gd name="T44" fmla="*/ 415 w 421"/>
                <a:gd name="T45" fmla="*/ 177 h 289"/>
                <a:gd name="T46" fmla="*/ 418 w 421"/>
                <a:gd name="T47" fmla="*/ 216 h 289"/>
                <a:gd name="T48" fmla="*/ 386 w 421"/>
                <a:gd name="T49" fmla="*/ 243 h 289"/>
                <a:gd name="T50" fmla="*/ 357 w 421"/>
                <a:gd name="T51" fmla="*/ 203 h 289"/>
                <a:gd name="T52" fmla="*/ 329 w 421"/>
                <a:gd name="T53" fmla="*/ 156 h 289"/>
                <a:gd name="T54" fmla="*/ 303 w 421"/>
                <a:gd name="T55" fmla="*/ 222 h 289"/>
                <a:gd name="T56" fmla="*/ 244 w 421"/>
                <a:gd name="T57" fmla="*/ 264 h 289"/>
                <a:gd name="T58" fmla="*/ 167 w 421"/>
                <a:gd name="T59" fmla="*/ 266 h 289"/>
                <a:gd name="T60" fmla="*/ 103 w 421"/>
                <a:gd name="T61" fmla="*/ 225 h 289"/>
                <a:gd name="T62" fmla="*/ 73 w 421"/>
                <a:gd name="T63" fmla="*/ 187 h 289"/>
                <a:gd name="T64" fmla="*/ 58 w 421"/>
                <a:gd name="T65" fmla="*/ 227 h 289"/>
                <a:gd name="T66" fmla="*/ 61 w 421"/>
                <a:gd name="T67" fmla="*/ 289 h 289"/>
                <a:gd name="T68" fmla="*/ 20 w 421"/>
                <a:gd name="T69" fmla="*/ 279 h 289"/>
                <a:gd name="T70" fmla="*/ 1 w 421"/>
                <a:gd name="T71" fmla="*/ 244 h 289"/>
                <a:gd name="T72" fmla="*/ 9 w 421"/>
                <a:gd name="T73" fmla="*/ 200 h 289"/>
                <a:gd name="T74" fmla="*/ 50 w 421"/>
                <a:gd name="T75" fmla="*/ 162 h 289"/>
                <a:gd name="T76" fmla="*/ 74 w 421"/>
                <a:gd name="T77" fmla="*/ 122 h 289"/>
                <a:gd name="T78" fmla="*/ 79 w 421"/>
                <a:gd name="T79" fmla="*/ 81 h 289"/>
                <a:gd name="T80" fmla="*/ 98 w 421"/>
                <a:gd name="T81" fmla="*/ 39 h 289"/>
                <a:gd name="T82" fmla="*/ 144 w 421"/>
                <a:gd name="T83"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1" h="289">
                  <a:moveTo>
                    <a:pt x="196" y="90"/>
                  </a:moveTo>
                  <a:lnTo>
                    <a:pt x="195" y="94"/>
                  </a:lnTo>
                  <a:lnTo>
                    <a:pt x="193" y="99"/>
                  </a:lnTo>
                  <a:lnTo>
                    <a:pt x="190" y="107"/>
                  </a:lnTo>
                  <a:lnTo>
                    <a:pt x="185" y="118"/>
                  </a:lnTo>
                  <a:lnTo>
                    <a:pt x="179" y="128"/>
                  </a:lnTo>
                  <a:lnTo>
                    <a:pt x="173" y="139"/>
                  </a:lnTo>
                  <a:lnTo>
                    <a:pt x="166" y="146"/>
                  </a:lnTo>
                  <a:lnTo>
                    <a:pt x="159" y="151"/>
                  </a:lnTo>
                  <a:lnTo>
                    <a:pt x="153" y="152"/>
                  </a:lnTo>
                  <a:lnTo>
                    <a:pt x="150" y="138"/>
                  </a:lnTo>
                  <a:lnTo>
                    <a:pt x="147" y="127"/>
                  </a:lnTo>
                  <a:lnTo>
                    <a:pt x="142" y="121"/>
                  </a:lnTo>
                  <a:lnTo>
                    <a:pt x="139" y="117"/>
                  </a:lnTo>
                  <a:lnTo>
                    <a:pt x="137" y="116"/>
                  </a:lnTo>
                  <a:lnTo>
                    <a:pt x="136" y="115"/>
                  </a:lnTo>
                  <a:lnTo>
                    <a:pt x="136" y="118"/>
                  </a:lnTo>
                  <a:lnTo>
                    <a:pt x="134" y="124"/>
                  </a:lnTo>
                  <a:lnTo>
                    <a:pt x="130" y="133"/>
                  </a:lnTo>
                  <a:lnTo>
                    <a:pt x="124" y="142"/>
                  </a:lnTo>
                  <a:lnTo>
                    <a:pt x="118" y="150"/>
                  </a:lnTo>
                  <a:lnTo>
                    <a:pt x="110" y="157"/>
                  </a:lnTo>
                  <a:lnTo>
                    <a:pt x="116" y="178"/>
                  </a:lnTo>
                  <a:lnTo>
                    <a:pt x="125" y="195"/>
                  </a:lnTo>
                  <a:lnTo>
                    <a:pt x="138" y="210"/>
                  </a:lnTo>
                  <a:lnTo>
                    <a:pt x="154" y="222"/>
                  </a:lnTo>
                  <a:lnTo>
                    <a:pt x="173" y="230"/>
                  </a:lnTo>
                  <a:lnTo>
                    <a:pt x="193" y="234"/>
                  </a:lnTo>
                  <a:lnTo>
                    <a:pt x="213" y="233"/>
                  </a:lnTo>
                  <a:lnTo>
                    <a:pt x="235" y="228"/>
                  </a:lnTo>
                  <a:lnTo>
                    <a:pt x="253" y="219"/>
                  </a:lnTo>
                  <a:lnTo>
                    <a:pt x="269" y="206"/>
                  </a:lnTo>
                  <a:lnTo>
                    <a:pt x="280" y="189"/>
                  </a:lnTo>
                  <a:lnTo>
                    <a:pt x="289" y="171"/>
                  </a:lnTo>
                  <a:lnTo>
                    <a:pt x="293" y="151"/>
                  </a:lnTo>
                  <a:lnTo>
                    <a:pt x="293" y="130"/>
                  </a:lnTo>
                  <a:lnTo>
                    <a:pt x="293" y="128"/>
                  </a:lnTo>
                  <a:lnTo>
                    <a:pt x="292" y="127"/>
                  </a:lnTo>
                  <a:lnTo>
                    <a:pt x="290" y="125"/>
                  </a:lnTo>
                  <a:lnTo>
                    <a:pt x="287" y="126"/>
                  </a:lnTo>
                  <a:lnTo>
                    <a:pt x="279" y="128"/>
                  </a:lnTo>
                  <a:lnTo>
                    <a:pt x="269" y="130"/>
                  </a:lnTo>
                  <a:lnTo>
                    <a:pt x="255" y="134"/>
                  </a:lnTo>
                  <a:lnTo>
                    <a:pt x="240" y="136"/>
                  </a:lnTo>
                  <a:lnTo>
                    <a:pt x="226" y="138"/>
                  </a:lnTo>
                  <a:lnTo>
                    <a:pt x="213" y="139"/>
                  </a:lnTo>
                  <a:lnTo>
                    <a:pt x="203" y="139"/>
                  </a:lnTo>
                  <a:lnTo>
                    <a:pt x="196" y="90"/>
                  </a:lnTo>
                  <a:close/>
                  <a:moveTo>
                    <a:pt x="191" y="0"/>
                  </a:moveTo>
                  <a:lnTo>
                    <a:pt x="196" y="0"/>
                  </a:lnTo>
                  <a:lnTo>
                    <a:pt x="217" y="2"/>
                  </a:lnTo>
                  <a:lnTo>
                    <a:pt x="238" y="7"/>
                  </a:lnTo>
                  <a:lnTo>
                    <a:pt x="256" y="15"/>
                  </a:lnTo>
                  <a:lnTo>
                    <a:pt x="272" y="24"/>
                  </a:lnTo>
                  <a:lnTo>
                    <a:pt x="285" y="36"/>
                  </a:lnTo>
                  <a:lnTo>
                    <a:pt x="296" y="48"/>
                  </a:lnTo>
                  <a:lnTo>
                    <a:pt x="306" y="61"/>
                  </a:lnTo>
                  <a:lnTo>
                    <a:pt x="313" y="74"/>
                  </a:lnTo>
                  <a:lnTo>
                    <a:pt x="319" y="86"/>
                  </a:lnTo>
                  <a:lnTo>
                    <a:pt x="322" y="98"/>
                  </a:lnTo>
                  <a:lnTo>
                    <a:pt x="325" y="106"/>
                  </a:lnTo>
                  <a:lnTo>
                    <a:pt x="327" y="116"/>
                  </a:lnTo>
                  <a:lnTo>
                    <a:pt x="343" y="118"/>
                  </a:lnTo>
                  <a:lnTo>
                    <a:pt x="359" y="123"/>
                  </a:lnTo>
                  <a:lnTo>
                    <a:pt x="374" y="130"/>
                  </a:lnTo>
                  <a:lnTo>
                    <a:pt x="386" y="140"/>
                  </a:lnTo>
                  <a:lnTo>
                    <a:pt x="398" y="151"/>
                  </a:lnTo>
                  <a:lnTo>
                    <a:pt x="409" y="164"/>
                  </a:lnTo>
                  <a:lnTo>
                    <a:pt x="415" y="177"/>
                  </a:lnTo>
                  <a:lnTo>
                    <a:pt x="419" y="190"/>
                  </a:lnTo>
                  <a:lnTo>
                    <a:pt x="421" y="203"/>
                  </a:lnTo>
                  <a:lnTo>
                    <a:pt x="418" y="216"/>
                  </a:lnTo>
                  <a:lnTo>
                    <a:pt x="412" y="226"/>
                  </a:lnTo>
                  <a:lnTo>
                    <a:pt x="402" y="235"/>
                  </a:lnTo>
                  <a:lnTo>
                    <a:pt x="386" y="243"/>
                  </a:lnTo>
                  <a:lnTo>
                    <a:pt x="366" y="247"/>
                  </a:lnTo>
                  <a:lnTo>
                    <a:pt x="363" y="224"/>
                  </a:lnTo>
                  <a:lnTo>
                    <a:pt x="357" y="203"/>
                  </a:lnTo>
                  <a:lnTo>
                    <a:pt x="348" y="184"/>
                  </a:lnTo>
                  <a:lnTo>
                    <a:pt x="339" y="167"/>
                  </a:lnTo>
                  <a:lnTo>
                    <a:pt x="329" y="156"/>
                  </a:lnTo>
                  <a:lnTo>
                    <a:pt x="325" y="180"/>
                  </a:lnTo>
                  <a:lnTo>
                    <a:pt x="315" y="202"/>
                  </a:lnTo>
                  <a:lnTo>
                    <a:pt x="303" y="222"/>
                  </a:lnTo>
                  <a:lnTo>
                    <a:pt x="286" y="240"/>
                  </a:lnTo>
                  <a:lnTo>
                    <a:pt x="266" y="253"/>
                  </a:lnTo>
                  <a:lnTo>
                    <a:pt x="244" y="264"/>
                  </a:lnTo>
                  <a:lnTo>
                    <a:pt x="219" y="269"/>
                  </a:lnTo>
                  <a:lnTo>
                    <a:pt x="192" y="270"/>
                  </a:lnTo>
                  <a:lnTo>
                    <a:pt x="167" y="266"/>
                  </a:lnTo>
                  <a:lnTo>
                    <a:pt x="142" y="257"/>
                  </a:lnTo>
                  <a:lnTo>
                    <a:pt x="121" y="243"/>
                  </a:lnTo>
                  <a:lnTo>
                    <a:pt x="103" y="225"/>
                  </a:lnTo>
                  <a:lnTo>
                    <a:pt x="88" y="205"/>
                  </a:lnTo>
                  <a:lnTo>
                    <a:pt x="78" y="181"/>
                  </a:lnTo>
                  <a:lnTo>
                    <a:pt x="73" y="187"/>
                  </a:lnTo>
                  <a:lnTo>
                    <a:pt x="68" y="198"/>
                  </a:lnTo>
                  <a:lnTo>
                    <a:pt x="63" y="211"/>
                  </a:lnTo>
                  <a:lnTo>
                    <a:pt x="58" y="227"/>
                  </a:lnTo>
                  <a:lnTo>
                    <a:pt x="55" y="245"/>
                  </a:lnTo>
                  <a:lnTo>
                    <a:pt x="56" y="266"/>
                  </a:lnTo>
                  <a:lnTo>
                    <a:pt x="61" y="289"/>
                  </a:lnTo>
                  <a:lnTo>
                    <a:pt x="46" y="289"/>
                  </a:lnTo>
                  <a:lnTo>
                    <a:pt x="32" y="285"/>
                  </a:lnTo>
                  <a:lnTo>
                    <a:pt x="20" y="279"/>
                  </a:lnTo>
                  <a:lnTo>
                    <a:pt x="12" y="268"/>
                  </a:lnTo>
                  <a:lnTo>
                    <a:pt x="5" y="257"/>
                  </a:lnTo>
                  <a:lnTo>
                    <a:pt x="1" y="244"/>
                  </a:lnTo>
                  <a:lnTo>
                    <a:pt x="0" y="229"/>
                  </a:lnTo>
                  <a:lnTo>
                    <a:pt x="2" y="214"/>
                  </a:lnTo>
                  <a:lnTo>
                    <a:pt x="9" y="200"/>
                  </a:lnTo>
                  <a:lnTo>
                    <a:pt x="18" y="186"/>
                  </a:lnTo>
                  <a:lnTo>
                    <a:pt x="32" y="173"/>
                  </a:lnTo>
                  <a:lnTo>
                    <a:pt x="50" y="162"/>
                  </a:lnTo>
                  <a:lnTo>
                    <a:pt x="73" y="152"/>
                  </a:lnTo>
                  <a:lnTo>
                    <a:pt x="72" y="137"/>
                  </a:lnTo>
                  <a:lnTo>
                    <a:pt x="74" y="122"/>
                  </a:lnTo>
                  <a:lnTo>
                    <a:pt x="74" y="109"/>
                  </a:lnTo>
                  <a:lnTo>
                    <a:pt x="75" y="96"/>
                  </a:lnTo>
                  <a:lnTo>
                    <a:pt x="79" y="81"/>
                  </a:lnTo>
                  <a:lnTo>
                    <a:pt x="83" y="67"/>
                  </a:lnTo>
                  <a:lnTo>
                    <a:pt x="89" y="53"/>
                  </a:lnTo>
                  <a:lnTo>
                    <a:pt x="98" y="39"/>
                  </a:lnTo>
                  <a:lnTo>
                    <a:pt x="110" y="27"/>
                  </a:lnTo>
                  <a:lnTo>
                    <a:pt x="125" y="17"/>
                  </a:lnTo>
                  <a:lnTo>
                    <a:pt x="144" y="8"/>
                  </a:lnTo>
                  <a:lnTo>
                    <a:pt x="168" y="2"/>
                  </a:lnTo>
                  <a:lnTo>
                    <a:pt x="19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9">
              <a:extLst>
                <a:ext uri="{FF2B5EF4-FFF2-40B4-BE49-F238E27FC236}">
                  <a16:creationId xmlns:a16="http://schemas.microsoft.com/office/drawing/2014/main" id="{53A68F2D-8970-48E1-EFFC-1C21418591D4}"/>
                </a:ext>
              </a:extLst>
            </p:cNvPr>
            <p:cNvSpPr>
              <a:spLocks/>
            </p:cNvSpPr>
            <p:nvPr/>
          </p:nvSpPr>
          <p:spPr bwMode="auto">
            <a:xfrm>
              <a:off x="2629733" y="4223037"/>
              <a:ext cx="202599" cy="230962"/>
            </a:xfrm>
            <a:custGeom>
              <a:avLst/>
              <a:gdLst>
                <a:gd name="T0" fmla="*/ 255 w 401"/>
                <a:gd name="T1" fmla="*/ 0 h 456"/>
                <a:gd name="T2" fmla="*/ 401 w 401"/>
                <a:gd name="T3" fmla="*/ 146 h 456"/>
                <a:gd name="T4" fmla="*/ 351 w 401"/>
                <a:gd name="T5" fmla="*/ 166 h 456"/>
                <a:gd name="T6" fmla="*/ 259 w 401"/>
                <a:gd name="T7" fmla="*/ 74 h 456"/>
                <a:gd name="T8" fmla="*/ 263 w 401"/>
                <a:gd name="T9" fmla="*/ 129 h 456"/>
                <a:gd name="T10" fmla="*/ 366 w 401"/>
                <a:gd name="T11" fmla="*/ 274 h 456"/>
                <a:gd name="T12" fmla="*/ 283 w 401"/>
                <a:gd name="T13" fmla="*/ 286 h 456"/>
                <a:gd name="T14" fmla="*/ 302 w 401"/>
                <a:gd name="T15" fmla="*/ 421 h 456"/>
                <a:gd name="T16" fmla="*/ 316 w 401"/>
                <a:gd name="T17" fmla="*/ 419 h 456"/>
                <a:gd name="T18" fmla="*/ 318 w 401"/>
                <a:gd name="T19" fmla="*/ 435 h 456"/>
                <a:gd name="T20" fmla="*/ 255 w 401"/>
                <a:gd name="T21" fmla="*/ 444 h 456"/>
                <a:gd name="T22" fmla="*/ 253 w 401"/>
                <a:gd name="T23" fmla="*/ 429 h 456"/>
                <a:gd name="T24" fmla="*/ 234 w 401"/>
                <a:gd name="T25" fmla="*/ 292 h 456"/>
                <a:gd name="T26" fmla="*/ 210 w 401"/>
                <a:gd name="T27" fmla="*/ 295 h 456"/>
                <a:gd name="T28" fmla="*/ 229 w 401"/>
                <a:gd name="T29" fmla="*/ 432 h 456"/>
                <a:gd name="T30" fmla="*/ 231 w 401"/>
                <a:gd name="T31" fmla="*/ 446 h 456"/>
                <a:gd name="T32" fmla="*/ 168 w 401"/>
                <a:gd name="T33" fmla="*/ 456 h 456"/>
                <a:gd name="T34" fmla="*/ 166 w 401"/>
                <a:gd name="T35" fmla="*/ 440 h 456"/>
                <a:gd name="T36" fmla="*/ 180 w 401"/>
                <a:gd name="T37" fmla="*/ 438 h 456"/>
                <a:gd name="T38" fmla="*/ 161 w 401"/>
                <a:gd name="T39" fmla="*/ 302 h 456"/>
                <a:gd name="T40" fmla="*/ 55 w 401"/>
                <a:gd name="T41" fmla="*/ 316 h 456"/>
                <a:gd name="T42" fmla="*/ 125 w 401"/>
                <a:gd name="T43" fmla="*/ 148 h 456"/>
                <a:gd name="T44" fmla="*/ 113 w 401"/>
                <a:gd name="T45" fmla="*/ 105 h 456"/>
                <a:gd name="T46" fmla="*/ 30 w 401"/>
                <a:gd name="T47" fmla="*/ 230 h 456"/>
                <a:gd name="T48" fmla="*/ 0 w 401"/>
                <a:gd name="T49" fmla="*/ 187 h 456"/>
                <a:gd name="T50" fmla="*/ 106 w 401"/>
                <a:gd name="T51" fmla="*/ 20 h 456"/>
                <a:gd name="T52" fmla="*/ 151 w 401"/>
                <a:gd name="T53" fmla="*/ 13 h 456"/>
                <a:gd name="T54" fmla="*/ 205 w 401"/>
                <a:gd name="T55" fmla="*/ 6 h 456"/>
                <a:gd name="T56" fmla="*/ 255 w 401"/>
                <a:gd name="T5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1" h="456">
                  <a:moveTo>
                    <a:pt x="255" y="0"/>
                  </a:moveTo>
                  <a:lnTo>
                    <a:pt x="401" y="146"/>
                  </a:lnTo>
                  <a:lnTo>
                    <a:pt x="351" y="166"/>
                  </a:lnTo>
                  <a:lnTo>
                    <a:pt x="259" y="74"/>
                  </a:lnTo>
                  <a:lnTo>
                    <a:pt x="263" y="129"/>
                  </a:lnTo>
                  <a:lnTo>
                    <a:pt x="366" y="274"/>
                  </a:lnTo>
                  <a:lnTo>
                    <a:pt x="283" y="286"/>
                  </a:lnTo>
                  <a:lnTo>
                    <a:pt x="302" y="421"/>
                  </a:lnTo>
                  <a:lnTo>
                    <a:pt x="316" y="419"/>
                  </a:lnTo>
                  <a:lnTo>
                    <a:pt x="318" y="435"/>
                  </a:lnTo>
                  <a:lnTo>
                    <a:pt x="255" y="444"/>
                  </a:lnTo>
                  <a:lnTo>
                    <a:pt x="253" y="429"/>
                  </a:lnTo>
                  <a:lnTo>
                    <a:pt x="234" y="292"/>
                  </a:lnTo>
                  <a:lnTo>
                    <a:pt x="210" y="295"/>
                  </a:lnTo>
                  <a:lnTo>
                    <a:pt x="229" y="432"/>
                  </a:lnTo>
                  <a:lnTo>
                    <a:pt x="231" y="446"/>
                  </a:lnTo>
                  <a:lnTo>
                    <a:pt x="168" y="456"/>
                  </a:lnTo>
                  <a:lnTo>
                    <a:pt x="166" y="440"/>
                  </a:lnTo>
                  <a:lnTo>
                    <a:pt x="180" y="438"/>
                  </a:lnTo>
                  <a:lnTo>
                    <a:pt x="161" y="302"/>
                  </a:lnTo>
                  <a:lnTo>
                    <a:pt x="55" y="316"/>
                  </a:lnTo>
                  <a:lnTo>
                    <a:pt x="125" y="148"/>
                  </a:lnTo>
                  <a:lnTo>
                    <a:pt x="113" y="105"/>
                  </a:lnTo>
                  <a:lnTo>
                    <a:pt x="30" y="230"/>
                  </a:lnTo>
                  <a:lnTo>
                    <a:pt x="0" y="187"/>
                  </a:lnTo>
                  <a:lnTo>
                    <a:pt x="106" y="20"/>
                  </a:lnTo>
                  <a:lnTo>
                    <a:pt x="151" y="13"/>
                  </a:lnTo>
                  <a:lnTo>
                    <a:pt x="205" y="6"/>
                  </a:lnTo>
                  <a:lnTo>
                    <a:pt x="2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Título 6">
            <a:extLst>
              <a:ext uri="{FF2B5EF4-FFF2-40B4-BE49-F238E27FC236}">
                <a16:creationId xmlns:a16="http://schemas.microsoft.com/office/drawing/2014/main" id="{0153FC60-7C6A-83CE-12F0-A99F1A278B4A}"/>
              </a:ext>
            </a:extLst>
          </p:cNvPr>
          <p:cNvSpPr txBox="1">
            <a:spLocks/>
          </p:cNvSpPr>
          <p:nvPr/>
        </p:nvSpPr>
        <p:spPr>
          <a:xfrm>
            <a:off x="0" y="8638"/>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a:solidFill>
                  <a:schemeClr val="bg2"/>
                </a:solidFill>
              </a:rPr>
              <a:t>Participación en cifras</a:t>
            </a:r>
          </a:p>
        </p:txBody>
      </p:sp>
      <p:sp>
        <p:nvSpPr>
          <p:cNvPr id="62" name="CuadroTexto 61">
            <a:extLst>
              <a:ext uri="{FF2B5EF4-FFF2-40B4-BE49-F238E27FC236}">
                <a16:creationId xmlns:a16="http://schemas.microsoft.com/office/drawing/2014/main" id="{440BA145-2421-260C-E3BB-AA0E48355409}"/>
              </a:ext>
            </a:extLst>
          </p:cNvPr>
          <p:cNvSpPr txBox="1"/>
          <p:nvPr/>
        </p:nvSpPr>
        <p:spPr>
          <a:xfrm>
            <a:off x="5455321" y="774240"/>
            <a:ext cx="5845690" cy="4401205"/>
          </a:xfrm>
          <a:prstGeom prst="rect">
            <a:avLst/>
          </a:prstGeom>
          <a:noFill/>
        </p:spPr>
        <p:txBody>
          <a:bodyPr wrap="square">
            <a:spAutoFit/>
          </a:bodyPr>
          <a:lstStyle/>
          <a:p>
            <a:pPr algn="just" fontAlgn="t"/>
            <a:r>
              <a:rPr lang="es-CO" sz="1400" dirty="0">
                <a:solidFill>
                  <a:schemeClr val="tx1">
                    <a:lumMod val="65000"/>
                    <a:lumOff val="35000"/>
                  </a:schemeClr>
                </a:solidFill>
              </a:rPr>
              <a:t>Los resultados obtenidos, a partir del relacionamiento con </a:t>
            </a:r>
            <a:r>
              <a:rPr lang="es-CO" sz="1400" b="1" dirty="0">
                <a:solidFill>
                  <a:schemeClr val="tx1">
                    <a:lumMod val="65000"/>
                    <a:lumOff val="35000"/>
                  </a:schemeClr>
                </a:solidFill>
              </a:rPr>
              <a:t>130 estudiantes</a:t>
            </a:r>
            <a:r>
              <a:rPr lang="es-CO" sz="1400" dirty="0">
                <a:solidFill>
                  <a:schemeClr val="tx1">
                    <a:lumMod val="65000"/>
                    <a:lumOff val="35000"/>
                  </a:schemeClr>
                </a:solidFill>
              </a:rPr>
              <a:t>, de los cuales </a:t>
            </a:r>
            <a:r>
              <a:rPr lang="es-CO" sz="1400" b="1" dirty="0">
                <a:solidFill>
                  <a:schemeClr val="tx1">
                    <a:lumMod val="65000"/>
                    <a:lumOff val="35000"/>
                  </a:schemeClr>
                </a:solidFill>
              </a:rPr>
              <a:t>68 escanearon el QR y accedieron al formulario dispuesto </a:t>
            </a:r>
            <a:r>
              <a:rPr lang="es-CO" sz="1400" dirty="0">
                <a:solidFill>
                  <a:schemeClr val="tx1">
                    <a:lumMod val="65000"/>
                    <a:lumOff val="35000"/>
                  </a:schemeClr>
                </a:solidFill>
              </a:rPr>
              <a:t>(tasa de respuesta del </a:t>
            </a:r>
            <a:r>
              <a:rPr lang="es-CO" sz="1400" b="1" dirty="0">
                <a:solidFill>
                  <a:schemeClr val="tx1">
                    <a:lumMod val="65000"/>
                    <a:lumOff val="35000"/>
                  </a:schemeClr>
                </a:solidFill>
              </a:rPr>
              <a:t>34%</a:t>
            </a:r>
            <a:r>
              <a:rPr lang="es-CO" sz="1400" dirty="0">
                <a:solidFill>
                  <a:schemeClr val="tx1">
                    <a:lumMod val="65000"/>
                    <a:lumOff val="35000"/>
                  </a:schemeClr>
                </a:solidFill>
              </a:rPr>
              <a:t>), evidencian una </a:t>
            </a:r>
            <a:r>
              <a:rPr lang="es-CO" sz="1400" b="1" dirty="0">
                <a:solidFill>
                  <a:schemeClr val="tx1">
                    <a:lumMod val="65000"/>
                    <a:lumOff val="35000"/>
                  </a:schemeClr>
                </a:solidFill>
              </a:rPr>
              <a:t>valoración ampliamente positiva</a:t>
            </a:r>
            <a:r>
              <a:rPr lang="es-CO" sz="1400" dirty="0">
                <a:solidFill>
                  <a:schemeClr val="tx1">
                    <a:lumMod val="65000"/>
                    <a:lumOff val="35000"/>
                  </a:schemeClr>
                </a:solidFill>
              </a:rPr>
              <a:t> de la actividad.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este contexto, se destaca el interés por la oferta de prácticas de Fogafín, que para el segundo semestre de 2026 contempla </a:t>
            </a:r>
            <a:r>
              <a:rPr lang="es-CO" sz="1400" b="1" dirty="0">
                <a:solidFill>
                  <a:schemeClr val="tx1">
                    <a:lumMod val="65000"/>
                    <a:lumOff val="35000"/>
                  </a:schemeClr>
                </a:solidFill>
              </a:rPr>
              <a:t>14 vacantes</a:t>
            </a:r>
            <a:r>
              <a:rPr lang="es-CO" sz="1400" dirty="0">
                <a:solidFill>
                  <a:schemeClr val="tx1">
                    <a:lumMod val="65000"/>
                    <a:lumOff val="35000"/>
                  </a:schemeClr>
                </a:solidFill>
              </a:rPr>
              <a:t> en distintas áreas, ampliando las oportunidades de vinculación para los estudiantes.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Asimismo, los participantes valoraron la pertinencia de los contenidos complementarios, especialmente los relacionados con </a:t>
            </a:r>
            <a:r>
              <a:rPr lang="es-CO" sz="1400" b="1" dirty="0">
                <a:solidFill>
                  <a:schemeClr val="tx1">
                    <a:lumMod val="65000"/>
                    <a:lumOff val="35000"/>
                  </a:schemeClr>
                </a:solidFill>
              </a:rPr>
              <a:t>ahorro y Seguro de Depósitos</a:t>
            </a:r>
            <a:r>
              <a:rPr lang="es-CO" sz="1400" dirty="0">
                <a:solidFill>
                  <a:schemeClr val="tx1">
                    <a:lumMod val="65000"/>
                    <a:lumOff val="35000"/>
                  </a:schemeClr>
                </a:solidFill>
              </a:rPr>
              <a:t>, reconocidos como herramientas útiles para su formación integral.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conjunto, estos resultados reflejan el cumplimiento del objetivo de acercamiento institucional y el fortalecimiento de una </a:t>
            </a:r>
            <a:r>
              <a:rPr lang="es-CO" sz="1400" b="1" dirty="0">
                <a:solidFill>
                  <a:schemeClr val="tx1">
                    <a:lumMod val="65000"/>
                    <a:lumOff val="35000"/>
                  </a:schemeClr>
                </a:solidFill>
              </a:rPr>
              <a:t>percepción favorable hacia Fogafín</a:t>
            </a:r>
            <a:r>
              <a:rPr lang="es-CO" sz="1400" dirty="0">
                <a:solidFill>
                  <a:schemeClr val="tx1">
                    <a:lumMod val="65000"/>
                    <a:lumOff val="35000"/>
                  </a:schemeClr>
                </a:solidFill>
              </a:rPr>
              <a:t> como referente en desarrollo profesional y educación financiera.</a:t>
            </a:r>
          </a:p>
        </p:txBody>
      </p:sp>
      <p:sp>
        <p:nvSpPr>
          <p:cNvPr id="64" name="Rectangle 24">
            <a:extLst>
              <a:ext uri="{FF2B5EF4-FFF2-40B4-BE49-F238E27FC236}">
                <a16:creationId xmlns:a16="http://schemas.microsoft.com/office/drawing/2014/main" id="{2812B574-3E70-B208-E705-C360AC9CFED4}"/>
              </a:ext>
            </a:extLst>
          </p:cNvPr>
          <p:cNvSpPr/>
          <p:nvPr/>
        </p:nvSpPr>
        <p:spPr>
          <a:xfrm>
            <a:off x="5409602" y="886470"/>
            <a:ext cx="45719" cy="1138808"/>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sp>
        <p:nvSpPr>
          <p:cNvPr id="2" name="CuadroTexto 1">
            <a:extLst>
              <a:ext uri="{FF2B5EF4-FFF2-40B4-BE49-F238E27FC236}">
                <a16:creationId xmlns:a16="http://schemas.microsoft.com/office/drawing/2014/main" id="{105E9DC8-7C3C-1F9A-E03A-097375E8029B}"/>
              </a:ext>
            </a:extLst>
          </p:cNvPr>
          <p:cNvSpPr txBox="1"/>
          <p:nvPr/>
        </p:nvSpPr>
        <p:spPr>
          <a:xfrm>
            <a:off x="393902" y="6384488"/>
            <a:ext cx="5509057" cy="246221"/>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srgbClr val="035A93"/>
                </a:solidFill>
                <a:effectLst/>
                <a:uLnTx/>
                <a:uFillTx/>
              </a:rPr>
              <a:t>*</a:t>
            </a:r>
            <a:r>
              <a:rPr kumimoji="0" lang="es-MX" sz="1000" b="0" i="0" u="none" strike="noStrike" kern="0" cap="none" spc="0" normalizeH="0" baseline="0" noProof="0" dirty="0">
                <a:ln>
                  <a:noFill/>
                </a:ln>
                <a:solidFill>
                  <a:srgbClr val="F2F2F2">
                    <a:lumMod val="50000"/>
                  </a:srgbClr>
                </a:solidFill>
                <a:effectLst/>
                <a:uLnTx/>
                <a:uFillTx/>
              </a:rPr>
              <a:t>Información compartida por el personal de la </a:t>
            </a:r>
            <a:r>
              <a:rPr lang="es-MX" sz="1000" kern="0" dirty="0">
                <a:solidFill>
                  <a:srgbClr val="F2F2F2">
                    <a:lumMod val="50000"/>
                  </a:srgbClr>
                </a:solidFill>
              </a:rPr>
              <a:t>Unal </a:t>
            </a:r>
            <a:r>
              <a:rPr kumimoji="0" lang="es-MX" sz="1000" b="0" i="0" u="none" strike="noStrike" kern="0" cap="none" spc="0" normalizeH="0" baseline="0" noProof="0" dirty="0">
                <a:ln>
                  <a:noFill/>
                </a:ln>
                <a:solidFill>
                  <a:srgbClr val="F2F2F2">
                    <a:lumMod val="50000"/>
                  </a:srgbClr>
                </a:solidFill>
                <a:effectLst/>
                <a:uLnTx/>
                <a:uFillTx/>
              </a:rPr>
              <a:t>organizador del evento</a:t>
            </a:r>
            <a:endParaRPr kumimoji="0" lang="en-US" sz="1000" b="1" i="0" u="none" strike="noStrike" kern="0" cap="none" spc="0" normalizeH="0" baseline="0" noProof="0" dirty="0">
              <a:ln>
                <a:noFill/>
              </a:ln>
              <a:solidFill>
                <a:srgbClr val="F2F2F2">
                  <a:lumMod val="65000"/>
                </a:srgbClr>
              </a:solidFill>
              <a:effectLst/>
              <a:uLnTx/>
              <a:uFillTx/>
            </a:endParaRPr>
          </a:p>
        </p:txBody>
      </p:sp>
      <p:sp>
        <p:nvSpPr>
          <p:cNvPr id="15" name="Text Placeholder 6">
            <a:extLst>
              <a:ext uri="{FF2B5EF4-FFF2-40B4-BE49-F238E27FC236}">
                <a16:creationId xmlns:a16="http://schemas.microsoft.com/office/drawing/2014/main" id="{68A326EC-AD84-AEC6-A7D3-BD9D1E10E7C2}"/>
              </a:ext>
            </a:extLst>
          </p:cNvPr>
          <p:cNvSpPr txBox="1">
            <a:spLocks/>
          </p:cNvSpPr>
          <p:nvPr/>
        </p:nvSpPr>
        <p:spPr>
          <a:xfrm>
            <a:off x="1621678" y="3773579"/>
            <a:ext cx="1482441"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noProof="0">
                <a:solidFill>
                  <a:schemeClr val="bg1"/>
                </a:solidFill>
                <a:latin typeface="Bebas Neue" panose="020B0606020202050201" pitchFamily="34" charset="0"/>
              </a:rPr>
              <a:t>Estudiantes</a:t>
            </a:r>
          </a:p>
        </p:txBody>
      </p:sp>
      <p:sp>
        <p:nvSpPr>
          <p:cNvPr id="16" name="Text Placeholder 6">
            <a:extLst>
              <a:ext uri="{FF2B5EF4-FFF2-40B4-BE49-F238E27FC236}">
                <a16:creationId xmlns:a16="http://schemas.microsoft.com/office/drawing/2014/main" id="{7336AAA9-CD5D-EABC-7F06-F7EE630BE842}"/>
              </a:ext>
            </a:extLst>
          </p:cNvPr>
          <p:cNvSpPr txBox="1">
            <a:spLocks/>
          </p:cNvSpPr>
          <p:nvPr/>
        </p:nvSpPr>
        <p:spPr>
          <a:xfrm>
            <a:off x="2427532" y="5215405"/>
            <a:ext cx="2534440" cy="35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3200" dirty="0">
                <a:solidFill>
                  <a:schemeClr val="accent1"/>
                </a:solidFill>
                <a:latin typeface="Montserrat Medium" pitchFamily="2" charset="0"/>
              </a:rPr>
              <a:t>68</a:t>
            </a:r>
            <a:endParaRPr lang="es-CO" sz="2000" noProof="0" dirty="0">
              <a:solidFill>
                <a:schemeClr val="accent1"/>
              </a:solidFill>
              <a:latin typeface="Montserrat Medium" pitchFamily="2" charset="0"/>
            </a:endParaRPr>
          </a:p>
        </p:txBody>
      </p:sp>
      <p:sp>
        <p:nvSpPr>
          <p:cNvPr id="17" name="Text Placeholder 6">
            <a:extLst>
              <a:ext uri="{FF2B5EF4-FFF2-40B4-BE49-F238E27FC236}">
                <a16:creationId xmlns:a16="http://schemas.microsoft.com/office/drawing/2014/main" id="{F196B2E2-4315-501A-72A2-92DFEBB78515}"/>
              </a:ext>
            </a:extLst>
          </p:cNvPr>
          <p:cNvSpPr txBox="1">
            <a:spLocks/>
          </p:cNvSpPr>
          <p:nvPr/>
        </p:nvSpPr>
        <p:spPr>
          <a:xfrm>
            <a:off x="2427532" y="4784560"/>
            <a:ext cx="2468904" cy="513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600" noProof="0" dirty="0">
                <a:solidFill>
                  <a:schemeClr val="tx1">
                    <a:lumMod val="50000"/>
                    <a:lumOff val="50000"/>
                  </a:schemeClr>
                </a:solidFill>
              </a:rPr>
              <a:t>Formatos de </a:t>
            </a:r>
            <a:r>
              <a:rPr lang="es-CO" sz="1600" b="1" noProof="0" dirty="0">
                <a:solidFill>
                  <a:schemeClr val="tx1">
                    <a:lumMod val="50000"/>
                    <a:lumOff val="50000"/>
                  </a:schemeClr>
                </a:solidFill>
              </a:rPr>
              <a:t>práctica diligenciados (QR)</a:t>
            </a:r>
            <a:endParaRPr lang="es-CO" sz="1600" b="1" noProof="0" dirty="0">
              <a:solidFill>
                <a:schemeClr val="tx1">
                  <a:lumMod val="50000"/>
                  <a:lumOff val="50000"/>
                </a:schemeClr>
              </a:solidFill>
              <a:latin typeface="+mj-lt"/>
            </a:endParaRPr>
          </a:p>
        </p:txBody>
      </p:sp>
      <p:sp>
        <p:nvSpPr>
          <p:cNvPr id="18" name="Notched Right Arrow 87">
            <a:extLst>
              <a:ext uri="{FF2B5EF4-FFF2-40B4-BE49-F238E27FC236}">
                <a16:creationId xmlns:a16="http://schemas.microsoft.com/office/drawing/2014/main" id="{D8C53633-A8E6-F8A2-E081-E199A156AD18}"/>
              </a:ext>
            </a:extLst>
          </p:cNvPr>
          <p:cNvSpPr/>
          <p:nvPr/>
        </p:nvSpPr>
        <p:spPr>
          <a:xfrm rot="5400000">
            <a:off x="1739798" y="4340964"/>
            <a:ext cx="456705" cy="268781"/>
          </a:xfrm>
          <a:prstGeom prst="notchedRightArrow">
            <a:avLst/>
          </a:prstGeom>
          <a:noFill/>
          <a:ln w="3175">
            <a:solidFill>
              <a:srgbClr val="035A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upo 8">
            <a:extLst>
              <a:ext uri="{FF2B5EF4-FFF2-40B4-BE49-F238E27FC236}">
                <a16:creationId xmlns:a16="http://schemas.microsoft.com/office/drawing/2014/main" id="{9A6BD4BA-8889-5156-DBE6-9FCE5507AF1B}"/>
              </a:ext>
            </a:extLst>
          </p:cNvPr>
          <p:cNvGrpSpPr/>
          <p:nvPr/>
        </p:nvGrpSpPr>
        <p:grpSpPr>
          <a:xfrm>
            <a:off x="1573095" y="4865609"/>
            <a:ext cx="838352" cy="807327"/>
            <a:chOff x="1271889" y="4871737"/>
            <a:chExt cx="1429123" cy="1318759"/>
          </a:xfrm>
        </p:grpSpPr>
        <p:grpSp>
          <p:nvGrpSpPr>
            <p:cNvPr id="10" name="Group 26">
              <a:extLst>
                <a:ext uri="{FF2B5EF4-FFF2-40B4-BE49-F238E27FC236}">
                  <a16:creationId xmlns:a16="http://schemas.microsoft.com/office/drawing/2014/main" id="{B2F19462-9BD8-C94D-4EC2-423353D7361F}"/>
                </a:ext>
              </a:extLst>
            </p:cNvPr>
            <p:cNvGrpSpPr/>
            <p:nvPr/>
          </p:nvGrpSpPr>
          <p:grpSpPr>
            <a:xfrm>
              <a:off x="1271889" y="4871737"/>
              <a:ext cx="1319425" cy="1318759"/>
              <a:chOff x="3038671" y="1565107"/>
              <a:chExt cx="2592108" cy="2590800"/>
            </a:xfrm>
          </p:grpSpPr>
          <p:sp>
            <p:nvSpPr>
              <p:cNvPr id="12" name="Oval 28">
                <a:extLst>
                  <a:ext uri="{FF2B5EF4-FFF2-40B4-BE49-F238E27FC236}">
                    <a16:creationId xmlns:a16="http://schemas.microsoft.com/office/drawing/2014/main" id="{6899F8A9-3147-4B6B-8724-F94FF04E9CF0}"/>
                  </a:ext>
                </a:extLst>
              </p:cNvPr>
              <p:cNvSpPr>
                <a:spLocks noChangeAspect="1"/>
              </p:cNvSpPr>
              <p:nvPr/>
            </p:nvSpPr>
            <p:spPr>
              <a:xfrm>
                <a:off x="3039979" y="1565107"/>
                <a:ext cx="2590800" cy="2590800"/>
              </a:xfrm>
              <a:prstGeom prst="ellipse">
                <a:avLst/>
              </a:prstGeom>
              <a:solidFill>
                <a:schemeClr val="bg2">
                  <a:lumMod val="9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id-ID" sz="1400"/>
              </a:p>
            </p:txBody>
          </p:sp>
          <p:sp>
            <p:nvSpPr>
              <p:cNvPr id="13" name="Pie 29">
                <a:extLst>
                  <a:ext uri="{FF2B5EF4-FFF2-40B4-BE49-F238E27FC236}">
                    <a16:creationId xmlns:a16="http://schemas.microsoft.com/office/drawing/2014/main" id="{5B2A6754-2423-6C64-82BE-3692CF3A1AB9}"/>
                  </a:ext>
                </a:extLst>
              </p:cNvPr>
              <p:cNvSpPr>
                <a:spLocks noChangeAspect="1"/>
              </p:cNvSpPr>
              <p:nvPr/>
            </p:nvSpPr>
            <p:spPr>
              <a:xfrm>
                <a:off x="3038671" y="1566180"/>
                <a:ext cx="2588650" cy="2588651"/>
              </a:xfrm>
              <a:prstGeom prst="pie">
                <a:avLst>
                  <a:gd name="adj1" fmla="val 16365565"/>
                  <a:gd name="adj2" fmla="val 2676358"/>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id-ID" sz="1400" dirty="0">
                  <a:solidFill>
                    <a:schemeClr val="tx1"/>
                  </a:solidFill>
                </a:endParaRPr>
              </a:p>
            </p:txBody>
          </p:sp>
          <p:sp>
            <p:nvSpPr>
              <p:cNvPr id="14" name="Oval 30">
                <a:extLst>
                  <a:ext uri="{FF2B5EF4-FFF2-40B4-BE49-F238E27FC236}">
                    <a16:creationId xmlns:a16="http://schemas.microsoft.com/office/drawing/2014/main" id="{13C35230-57E4-3D60-001A-9381CF42B25C}"/>
                  </a:ext>
                </a:extLst>
              </p:cNvPr>
              <p:cNvSpPr>
                <a:spLocks noChangeAspect="1"/>
              </p:cNvSpPr>
              <p:nvPr/>
            </p:nvSpPr>
            <p:spPr>
              <a:xfrm>
                <a:off x="3263432" y="1788561"/>
                <a:ext cx="2143893" cy="214389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id-ID" sz="2800">
                  <a:solidFill>
                    <a:schemeClr val="tx1"/>
                  </a:solidFill>
                  <a:latin typeface="+mj-lt"/>
                </a:endParaRPr>
              </a:p>
            </p:txBody>
          </p:sp>
        </p:grpSp>
        <p:sp>
          <p:nvSpPr>
            <p:cNvPr id="3" name="Text Placeholder 6">
              <a:extLst>
                <a:ext uri="{FF2B5EF4-FFF2-40B4-BE49-F238E27FC236}">
                  <a16:creationId xmlns:a16="http://schemas.microsoft.com/office/drawing/2014/main" id="{FA5C901C-B965-8949-FCEE-53FE599D0BE4}"/>
                </a:ext>
              </a:extLst>
            </p:cNvPr>
            <p:cNvSpPr txBox="1">
              <a:spLocks/>
            </p:cNvSpPr>
            <p:nvPr/>
          </p:nvSpPr>
          <p:spPr>
            <a:xfrm>
              <a:off x="1383348" y="5333764"/>
              <a:ext cx="1317664" cy="4021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1"/>
                  </a:solidFill>
                  <a:latin typeface="+mj-lt"/>
                </a:rPr>
                <a:t>34%</a:t>
              </a:r>
            </a:p>
          </p:txBody>
        </p:sp>
      </p:grpSp>
    </p:spTree>
    <p:extLst>
      <p:ext uri="{BB962C8B-B14F-4D97-AF65-F5344CB8AC3E}">
        <p14:creationId xmlns:p14="http://schemas.microsoft.com/office/powerpoint/2010/main" val="15849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500"/>
                            </p:stCondLst>
                            <p:childTnLst>
                              <p:par>
                                <p:cTn id="27" presetID="16" presetClass="entr" presetSubtype="42"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outHorizontal)">
                                      <p:cBhvr>
                                        <p:cTn id="29" dur="500"/>
                                        <p:tgtEl>
                                          <p:spTgt spid="6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32" grpId="0" animBg="1"/>
      <p:bldP spid="33" grpId="0" animBg="1"/>
      <p:bldP spid="64" grpId="0" animBg="1"/>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0D64-0EF0-9EEE-3874-F9B35AE4F2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259020F-6255-DD3B-603D-C67E80B1AF49}"/>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7E8AC424-AB02-C2BE-C59D-D087A2301A22}"/>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A73D1B07-D549-70B6-FEBC-AED45FA64413}"/>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E30C0D1D-280C-D29E-1CDC-0CE949328E60}"/>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DBE0C7E9-E5EC-8145-74DD-6E3D764FD021}"/>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2B07CFA9-A0BC-8006-A0DB-A1FD9FE86593}"/>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96FE8C94-5EDC-5184-872F-89691E96809E}"/>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DBA12FD8-76D5-9429-3A9A-462BCE39D6EE}"/>
              </a:ext>
            </a:extLst>
          </p:cNvPr>
          <p:cNvGrpSpPr>
            <a:grpSpLocks/>
          </p:cNvGrpSpPr>
          <p:nvPr/>
        </p:nvGrpSpPr>
        <p:grpSpPr bwMode="auto">
          <a:xfrm>
            <a:off x="6829806" y="3429000"/>
            <a:ext cx="258763" cy="260350"/>
            <a:chOff x="5962650" y="4111625"/>
            <a:chExt cx="258763" cy="260350"/>
          </a:xfrm>
        </p:grpSpPr>
        <p:sp>
          <p:nvSpPr>
            <p:cNvPr id="131" name="Oval 15">
              <a:extLst>
                <a:ext uri="{FF2B5EF4-FFF2-40B4-BE49-F238E27FC236}">
                  <a16:creationId xmlns:a16="http://schemas.microsoft.com/office/drawing/2014/main" id="{9713419E-7E1F-904C-B990-B034AE38500F}"/>
                </a:ext>
              </a:extLst>
            </p:cNvPr>
            <p:cNvSpPr>
              <a:spLocks noChangeArrowheads="1"/>
            </p:cNvSpPr>
            <p:nvPr/>
          </p:nvSpPr>
          <p:spPr bwMode="auto">
            <a:xfrm>
              <a:off x="5962650" y="4111625"/>
              <a:ext cx="258763" cy="260350"/>
            </a:xfrm>
            <a:prstGeom prst="ellipse">
              <a:avLst/>
            </a:prstGeom>
            <a:noFill/>
            <a:ln w="53975" cap="flat">
              <a:solidFill>
                <a:srgbClr val="FFA1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2B147A4D-753B-F535-E1F9-885CB86C538B}"/>
                </a:ext>
              </a:extLst>
            </p:cNvPr>
            <p:cNvSpPr>
              <a:spLocks noChangeArrowheads="1"/>
            </p:cNvSpPr>
            <p:nvPr/>
          </p:nvSpPr>
          <p:spPr bwMode="auto">
            <a:xfrm>
              <a:off x="6027738" y="4176713"/>
              <a:ext cx="128587" cy="130175"/>
            </a:xfrm>
            <a:prstGeom prst="ellipse">
              <a:avLst/>
            </a:pr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7D791D66-E8D3-C9BA-C187-74188BB77C10}"/>
              </a:ext>
            </a:extLst>
          </p:cNvPr>
          <p:cNvGrpSpPr>
            <a:grpSpLocks/>
          </p:cNvGrpSpPr>
          <p:nvPr/>
        </p:nvGrpSpPr>
        <p:grpSpPr bwMode="auto">
          <a:xfrm>
            <a:off x="8819642" y="3429000"/>
            <a:ext cx="261938" cy="260350"/>
            <a:chOff x="9836150" y="4111625"/>
            <a:chExt cx="261938" cy="260350"/>
          </a:xfrm>
          <a:solidFill>
            <a:schemeClr val="bg2"/>
          </a:solidFill>
        </p:grpSpPr>
        <p:sp>
          <p:nvSpPr>
            <p:cNvPr id="134" name="Oval 19">
              <a:extLst>
                <a:ext uri="{FF2B5EF4-FFF2-40B4-BE49-F238E27FC236}">
                  <a16:creationId xmlns:a16="http://schemas.microsoft.com/office/drawing/2014/main" id="{0131D5E6-91BC-7FBA-A5EC-A115E191AB7C}"/>
                </a:ext>
              </a:extLst>
            </p:cNvPr>
            <p:cNvSpPr>
              <a:spLocks noChangeArrowheads="1"/>
            </p:cNvSpPr>
            <p:nvPr/>
          </p:nvSpPr>
          <p:spPr bwMode="auto">
            <a:xfrm>
              <a:off x="9836150" y="4111625"/>
              <a:ext cx="261938"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9B05F4B7-88C6-F2E9-1866-F9B7BD8353E3}"/>
                </a:ext>
              </a:extLst>
            </p:cNvPr>
            <p:cNvSpPr>
              <a:spLocks noChangeArrowheads="1"/>
            </p:cNvSpPr>
            <p:nvPr/>
          </p:nvSpPr>
          <p:spPr bwMode="auto">
            <a:xfrm>
              <a:off x="9904413" y="4176713"/>
              <a:ext cx="130175"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1896488C-F458-B457-0E96-2A7762339A11}"/>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B5CABE4E-A19E-7E9E-F470-CBA567DE791E}"/>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no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0477D4B-1EB3-4DC3-204A-1DFF60E8EFB6}"/>
                </a:ext>
              </a:extLst>
            </p:cNvPr>
            <p:cNvSpPr>
              <a:spLocks noChangeArrowheads="1"/>
            </p:cNvSpPr>
            <p:nvPr/>
          </p:nvSpPr>
          <p:spPr bwMode="auto">
            <a:xfrm>
              <a:off x="1719263" y="2546350"/>
              <a:ext cx="989012"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292B64F2-EC2F-8E33-DE9E-B3F2AAC60FB3}"/>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77C7AA40-119C-7350-4873-E38083C06CB3}"/>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Oval 22">
              <a:extLst>
                <a:ext uri="{FF2B5EF4-FFF2-40B4-BE49-F238E27FC236}">
                  <a16:creationId xmlns:a16="http://schemas.microsoft.com/office/drawing/2014/main" id="{C71D36B1-7846-2170-4E41-53A9661CA8FB}"/>
                </a:ext>
              </a:extLst>
            </p:cNvPr>
            <p:cNvSpPr>
              <a:spLocks noChangeArrowheads="1"/>
            </p:cNvSpPr>
            <p:nvPr/>
          </p:nvSpPr>
          <p:spPr bwMode="auto">
            <a:xfrm>
              <a:off x="3660775" y="2546350"/>
              <a:ext cx="989013" cy="987426"/>
            </a:xfrm>
            <a:prstGeom prst="ellipse">
              <a:avLst/>
            </a:prstGeom>
            <a:grp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A9585379-1994-44E2-B1D3-5A63D6712719}"/>
              </a:ext>
            </a:extLst>
          </p:cNvPr>
          <p:cNvGrpSpPr>
            <a:grpSpLocks/>
          </p:cNvGrpSpPr>
          <p:nvPr/>
        </p:nvGrpSpPr>
        <p:grpSpPr bwMode="auto">
          <a:xfrm>
            <a:off x="6255131" y="1655763"/>
            <a:ext cx="1408113" cy="1614487"/>
            <a:chOff x="5387975" y="2338388"/>
            <a:chExt cx="1408113" cy="1614488"/>
          </a:xfrm>
        </p:grpSpPr>
        <p:sp>
          <p:nvSpPr>
            <p:cNvPr id="143" name="Freeform 8">
              <a:extLst>
                <a:ext uri="{FF2B5EF4-FFF2-40B4-BE49-F238E27FC236}">
                  <a16:creationId xmlns:a16="http://schemas.microsoft.com/office/drawing/2014/main" id="{0AC0362A-EF3B-4C43-5686-26F1CEAE1965}"/>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F80A4853-1D7A-EDDB-0D0A-28EEFED93526}"/>
                </a:ext>
              </a:extLst>
            </p:cNvPr>
            <p:cNvSpPr>
              <a:spLocks noChangeArrowheads="1"/>
            </p:cNvSpPr>
            <p:nvPr/>
          </p:nvSpPr>
          <p:spPr bwMode="auto">
            <a:xfrm>
              <a:off x="5597525"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C6F395BF-D520-7952-5022-263F7A08E0AF}"/>
              </a:ext>
            </a:extLst>
          </p:cNvPr>
          <p:cNvGrpSpPr>
            <a:grpSpLocks/>
          </p:cNvGrpSpPr>
          <p:nvPr/>
        </p:nvGrpSpPr>
        <p:grpSpPr bwMode="auto">
          <a:xfrm>
            <a:off x="8248142" y="1655763"/>
            <a:ext cx="1404938" cy="1614487"/>
            <a:chOff x="9264650" y="2338388"/>
            <a:chExt cx="1404938" cy="1614488"/>
          </a:xfrm>
          <a:solidFill>
            <a:schemeClr val="bg2"/>
          </a:solidFill>
        </p:grpSpPr>
        <p:sp>
          <p:nvSpPr>
            <p:cNvPr id="149" name="Freeform 10">
              <a:extLst>
                <a:ext uri="{FF2B5EF4-FFF2-40B4-BE49-F238E27FC236}">
                  <a16:creationId xmlns:a16="http://schemas.microsoft.com/office/drawing/2014/main" id="{749410A8-D962-279D-9FD5-BC111B99328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E663C048-E151-320C-17AD-2A44F599ABC1}"/>
                </a:ext>
              </a:extLst>
            </p:cNvPr>
            <p:cNvSpPr>
              <a:spLocks noChangeArrowheads="1"/>
            </p:cNvSpPr>
            <p:nvPr/>
          </p:nvSpPr>
          <p:spPr bwMode="auto">
            <a:xfrm>
              <a:off x="9474200"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B8EF09D6-422A-DC76-1701-8ECDBB4A4C95}"/>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FD48AF09-A67B-798B-82BD-316046FFE84D}"/>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noFill/>
          </a:ln>
        </p:spPr>
        <p:txBody>
          <a:bodyPr/>
          <a:lstStyle/>
          <a:p>
            <a:endParaRPr lang="es-CO"/>
          </a:p>
        </p:txBody>
      </p:sp>
      <p:sp>
        <p:nvSpPr>
          <p:cNvPr id="153" name="Freeform 28">
            <a:extLst>
              <a:ext uri="{FF2B5EF4-FFF2-40B4-BE49-F238E27FC236}">
                <a16:creationId xmlns:a16="http://schemas.microsoft.com/office/drawing/2014/main" id="{F659D396-61B4-BC3E-B99C-1F718A68083B}"/>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8E955EBE-F357-2280-4689-2217176A21D9}"/>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2BF1C647-6FB6-090E-F9DE-DC6B1191138E}"/>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B68A1EBF-5633-BA7A-F6AA-BF7F37441442}"/>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noFill/>
          </a:ln>
        </p:spPr>
        <p:txBody>
          <a:bodyPr/>
          <a:lstStyle/>
          <a:p>
            <a:endParaRPr lang="es-CO"/>
          </a:p>
        </p:txBody>
      </p:sp>
      <p:sp>
        <p:nvSpPr>
          <p:cNvPr id="158" name="Freeform 33">
            <a:extLst>
              <a:ext uri="{FF2B5EF4-FFF2-40B4-BE49-F238E27FC236}">
                <a16:creationId xmlns:a16="http://schemas.microsoft.com/office/drawing/2014/main" id="{EF736D43-3F2E-BBAE-55CB-FAA3AC8833AE}"/>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rgbClr val="FFA100"/>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6309902D-DF71-AD2A-9110-85BE567160E8}"/>
              </a:ext>
            </a:extLst>
          </p:cNvPr>
          <p:cNvSpPr>
            <a:spLocks noChangeArrowheads="1"/>
          </p:cNvSpPr>
          <p:nvPr/>
        </p:nvSpPr>
        <p:spPr bwMode="auto">
          <a:xfrm>
            <a:off x="2347211" y="4432300"/>
            <a:ext cx="1537279" cy="830997"/>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112CC71F-440B-C4BF-B135-BD5DCFBCA4CF}"/>
              </a:ext>
            </a:extLst>
          </p:cNvPr>
          <p:cNvSpPr>
            <a:spLocks noChangeArrowheads="1"/>
          </p:cNvSpPr>
          <p:nvPr/>
        </p:nvSpPr>
        <p:spPr bwMode="auto">
          <a:xfrm>
            <a:off x="4192689" y="4432300"/>
            <a:ext cx="1699183" cy="553998"/>
          </a:xfrm>
          <a:prstGeom prst="rect">
            <a:avLst/>
          </a:prstGeom>
          <a:noFill/>
          <a:ln>
            <a:noFill/>
          </a:ln>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34803EA9-DB36-3271-EE6F-D4A30755908B}"/>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tx1">
                    <a:lumMod val="50000"/>
                    <a:lumOff val="50000"/>
                  </a:schemeClr>
                </a:solidFill>
                <a:latin typeface="+mn-lt"/>
              </a:rPr>
              <a:t>Material de </a:t>
            </a:r>
          </a:p>
          <a:p>
            <a:pPr algn="ctr">
              <a:defRPr/>
            </a:pPr>
            <a:r>
              <a:rPr lang="es-CO" altLang="ru-RU" b="1">
                <a:solidFill>
                  <a:srgbClr val="FFA100"/>
                </a:solidFill>
                <a:latin typeface="+mj-lt"/>
              </a:rPr>
              <a:t>divulgación</a:t>
            </a:r>
          </a:p>
        </p:txBody>
      </p:sp>
      <p:sp>
        <p:nvSpPr>
          <p:cNvPr id="163" name="Rectangle 28">
            <a:extLst>
              <a:ext uri="{FF2B5EF4-FFF2-40B4-BE49-F238E27FC236}">
                <a16:creationId xmlns:a16="http://schemas.microsoft.com/office/drawing/2014/main" id="{B382F88B-8674-50FE-0520-8FA16953214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bg2"/>
                </a:solidFill>
                <a:latin typeface="+mn-lt"/>
              </a:rPr>
              <a:t>Nivel de </a:t>
            </a:r>
            <a:r>
              <a:rPr lang="es-MX" altLang="ru-RU" b="1">
                <a:solidFill>
                  <a:schemeClr val="bg2"/>
                </a:solidFill>
                <a:latin typeface="+mj-lt"/>
              </a:rPr>
              <a:t>satisfacción </a:t>
            </a:r>
          </a:p>
          <a:p>
            <a:pPr algn="ctr">
              <a:defRPr/>
            </a:pPr>
            <a:r>
              <a:rPr lang="es-MX" altLang="ru-RU">
                <a:solidFill>
                  <a:schemeClr val="bg2"/>
                </a:solidFill>
                <a:latin typeface="+mn-lt"/>
              </a:rPr>
              <a:t>de la </a:t>
            </a:r>
            <a:r>
              <a:rPr lang="es-MX" altLang="ru-RU" b="1">
                <a:solidFill>
                  <a:schemeClr val="bg2"/>
                </a:solidFill>
                <a:latin typeface="+mj-lt"/>
              </a:rPr>
              <a:t>información </a:t>
            </a:r>
            <a:r>
              <a:rPr lang="es-MX" altLang="ru-RU">
                <a:solidFill>
                  <a:schemeClr val="bg2"/>
                </a:solidFill>
                <a:latin typeface="+mn-lt"/>
              </a:rPr>
              <a:t>recibida </a:t>
            </a:r>
          </a:p>
        </p:txBody>
      </p:sp>
      <p:sp>
        <p:nvSpPr>
          <p:cNvPr id="174" name="Freeform 201">
            <a:extLst>
              <a:ext uri="{FF2B5EF4-FFF2-40B4-BE49-F238E27FC236}">
                <a16:creationId xmlns:a16="http://schemas.microsoft.com/office/drawing/2014/main" id="{27F71D0F-CFDD-A4EE-57E1-B90529C4D1B5}"/>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1ECF5142-BA66-8D7A-4BF5-9EC30475A797}"/>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rgbClr val="FFA100"/>
          </a:solidFill>
          <a:ln w="19050">
            <a:no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2DC1D4FB-0E4B-BCF9-E10F-FEF68F7C026C}"/>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56A6BAF4-BFE8-6E61-2B7E-FB84E459A3C6}"/>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7990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130"/>
                                        </p:tgtEl>
                                        <p:attrNameLst>
                                          <p:attrName>style.visibility</p:attrName>
                                        </p:attrNameLst>
                                      </p:cBhvr>
                                      <p:to>
                                        <p:strVal val="visible"/>
                                      </p:to>
                                    </p:set>
                                    <p:anim calcmode="lin" valueType="num">
                                      <p:cBhvr>
                                        <p:cTn id="7" dur="1000" fill="hold"/>
                                        <p:tgtEl>
                                          <p:spTgt spid="130"/>
                                        </p:tgtEl>
                                        <p:attrNameLst>
                                          <p:attrName>ppt_w</p:attrName>
                                        </p:attrNameLst>
                                      </p:cBhvr>
                                      <p:tavLst>
                                        <p:tav tm="0">
                                          <p:val>
                                            <p:fltVal val="0"/>
                                          </p:val>
                                        </p:tav>
                                        <p:tav tm="100000">
                                          <p:val>
                                            <p:strVal val="#ppt_w"/>
                                          </p:val>
                                        </p:tav>
                                      </p:tavLst>
                                    </p:anim>
                                    <p:anim calcmode="lin" valueType="num">
                                      <p:cBhvr>
                                        <p:cTn id="8" dur="1000" fill="hold"/>
                                        <p:tgtEl>
                                          <p:spTgt spid="130"/>
                                        </p:tgtEl>
                                        <p:attrNameLst>
                                          <p:attrName>ppt_h</p:attrName>
                                        </p:attrNameLst>
                                      </p:cBhvr>
                                      <p:tavLst>
                                        <p:tav tm="0">
                                          <p:val>
                                            <p:fltVal val="0"/>
                                          </p:val>
                                        </p:tav>
                                        <p:tav tm="100000">
                                          <p:val>
                                            <p:strVal val="#ppt_h"/>
                                          </p:val>
                                        </p:tav>
                                      </p:tavLst>
                                    </p:anim>
                                    <p:animEffect transition="in" filter="fade">
                                      <p:cBhvr>
                                        <p:cTn id="9" dur="1000"/>
                                        <p:tgtEl>
                                          <p:spTgt spid="130"/>
                                        </p:tgtEl>
                                      </p:cBhvr>
                                    </p:animEffect>
                                  </p:childTnLst>
                                </p:cTn>
                              </p:par>
                              <p:par>
                                <p:cTn id="10" presetID="22" presetClass="entr" presetSubtype="8" fill="hold" nodeType="withEffect">
                                  <p:stCondLst>
                                    <p:cond delay="500"/>
                                  </p:stCondLst>
                                  <p:childTnLst>
                                    <p:set>
                                      <p:cBhvr>
                                        <p:cTn id="11" dur="1" fill="hold">
                                          <p:stCondLst>
                                            <p:cond delay="0"/>
                                          </p:stCondLst>
                                        </p:cTn>
                                        <p:tgtEl>
                                          <p:spTgt spid="158"/>
                                        </p:tgtEl>
                                        <p:attrNameLst>
                                          <p:attrName>style.visibility</p:attrName>
                                        </p:attrNameLst>
                                      </p:cBhvr>
                                      <p:to>
                                        <p:strVal val="visible"/>
                                      </p:to>
                                    </p:set>
                                    <p:animEffect transition="in" filter="wipe(left)">
                                      <p:cBhvr>
                                        <p:cTn id="12" dur="1000"/>
                                        <p:tgtEl>
                                          <p:spTgt spid="158"/>
                                        </p:tgtEl>
                                      </p:cBhvr>
                                    </p:animEffect>
                                  </p:childTnLst>
                                </p:cTn>
                              </p:par>
                              <p:par>
                                <p:cTn id="13" presetID="2" presetClass="entr" presetSubtype="1" fill="hold" nodeType="withEffect">
                                  <p:stCondLst>
                                    <p:cond delay="600"/>
                                  </p:stCondLst>
                                  <p:childTnLst>
                                    <p:set>
                                      <p:cBhvr>
                                        <p:cTn id="14" dur="1" fill="hold">
                                          <p:stCondLst>
                                            <p:cond delay="0"/>
                                          </p:stCondLst>
                                        </p:cTn>
                                        <p:tgtEl>
                                          <p:spTgt spid="142"/>
                                        </p:tgtEl>
                                        <p:attrNameLst>
                                          <p:attrName>style.visibility</p:attrName>
                                        </p:attrNameLst>
                                      </p:cBhvr>
                                      <p:to>
                                        <p:strVal val="visible"/>
                                      </p:to>
                                    </p:set>
                                    <p:anim calcmode="lin" valueType="num">
                                      <p:cBhvr additive="base">
                                        <p:cTn id="15" dur="1000" fill="hold"/>
                                        <p:tgtEl>
                                          <p:spTgt spid="142"/>
                                        </p:tgtEl>
                                        <p:attrNameLst>
                                          <p:attrName>ppt_x</p:attrName>
                                        </p:attrNameLst>
                                      </p:cBhvr>
                                      <p:tavLst>
                                        <p:tav tm="0">
                                          <p:val>
                                            <p:strVal val="#ppt_x"/>
                                          </p:val>
                                        </p:tav>
                                        <p:tav tm="100000">
                                          <p:val>
                                            <p:strVal val="#ppt_x"/>
                                          </p:val>
                                        </p:tav>
                                      </p:tavLst>
                                    </p:anim>
                                    <p:anim calcmode="lin" valueType="num">
                                      <p:cBhvr additive="base">
                                        <p:cTn id="16" dur="1000" fill="hold"/>
                                        <p:tgtEl>
                                          <p:spTgt spid="142"/>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600"/>
                                  </p:stCondLst>
                                  <p:childTnLst>
                                    <p:set>
                                      <p:cBhvr>
                                        <p:cTn id="18" dur="1" fill="hold">
                                          <p:stCondLst>
                                            <p:cond delay="0"/>
                                          </p:stCondLst>
                                        </p:cTn>
                                        <p:tgtEl>
                                          <p:spTgt spid="153"/>
                                        </p:tgtEl>
                                        <p:attrNameLst>
                                          <p:attrName>style.visibility</p:attrName>
                                        </p:attrNameLst>
                                      </p:cBhvr>
                                      <p:to>
                                        <p:strVal val="visible"/>
                                      </p:to>
                                    </p:set>
                                    <p:animEffect transition="in" filter="wipe(up)">
                                      <p:cBhvr>
                                        <p:cTn id="19" dur="1000"/>
                                        <p:tgtEl>
                                          <p:spTgt spid="153"/>
                                        </p:tgtEl>
                                      </p:cBhvr>
                                    </p:animEffect>
                                  </p:childTnLst>
                                </p:cTn>
                              </p:par>
                              <p:par>
                                <p:cTn id="20" presetID="2" presetClass="entr" presetSubtype="4" fill="hold" grpId="0" nodeType="withEffect">
                                  <p:stCondLst>
                                    <p:cond delay="175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1000" fill="hold"/>
                                        <p:tgtEl>
                                          <p:spTgt spid="162"/>
                                        </p:tgtEl>
                                        <p:attrNameLst>
                                          <p:attrName>ppt_x</p:attrName>
                                        </p:attrNameLst>
                                      </p:cBhvr>
                                      <p:tavLst>
                                        <p:tav tm="0">
                                          <p:val>
                                            <p:strVal val="#ppt_x"/>
                                          </p:val>
                                        </p:tav>
                                        <p:tav tm="100000">
                                          <p:val>
                                            <p:strVal val="#ppt_x"/>
                                          </p:val>
                                        </p:tav>
                                      </p:tavLst>
                                    </p:anim>
                                    <p:anim calcmode="lin" valueType="num">
                                      <p:cBhvr additive="base">
                                        <p:cTn id="23" dur="1000" fill="hold"/>
                                        <p:tgtEl>
                                          <p:spTgt spid="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adroTexto 67">
            <a:extLst>
              <a:ext uri="{FF2B5EF4-FFF2-40B4-BE49-F238E27FC236}">
                <a16:creationId xmlns:a16="http://schemas.microsoft.com/office/drawing/2014/main" id="{DF7C5CB0-80CC-AFE5-F7E9-D9236A168E2D}"/>
              </a:ext>
            </a:extLst>
          </p:cNvPr>
          <p:cNvSpPr txBox="1"/>
          <p:nvPr/>
        </p:nvSpPr>
        <p:spPr>
          <a:xfrm>
            <a:off x="649839" y="1340512"/>
            <a:ext cx="4758329" cy="3554819"/>
          </a:xfrm>
          <a:prstGeom prst="rect">
            <a:avLst/>
          </a:prstGeom>
          <a:noFill/>
        </p:spPr>
        <p:txBody>
          <a:bodyPr wrap="square" lIns="91440" tIns="45720" rIns="91440" bIns="45720" anchor="t">
            <a:spAutoFit/>
          </a:bodyPr>
          <a:lstStyle/>
          <a:p>
            <a:pPr algn="just"/>
            <a:r>
              <a:rPr lang="es-CO" sz="1500" dirty="0">
                <a:solidFill>
                  <a:schemeClr val="tx1">
                    <a:lumMod val="50000"/>
                    <a:lumOff val="50000"/>
                  </a:schemeClr>
                </a:solidFill>
              </a:rPr>
              <a:t>Con el objetivo de </a:t>
            </a:r>
            <a:r>
              <a:rPr lang="es-CO" sz="1500" b="1" dirty="0">
                <a:solidFill>
                  <a:schemeClr val="accent2">
                    <a:lumMod val="75000"/>
                  </a:schemeClr>
                </a:solidFill>
              </a:rPr>
              <a:t>facilitar el acceso a la información institucional</a:t>
            </a:r>
            <a:r>
              <a:rPr lang="es-CO" sz="1500" dirty="0">
                <a:solidFill>
                  <a:schemeClr val="tx1">
                    <a:lumMod val="50000"/>
                    <a:lumOff val="50000"/>
                  </a:schemeClr>
                </a:solidFill>
              </a:rPr>
              <a:t>, además de los volantes entregados durante la actividad, se distribuyó material de divulgación, como cartucheras, y esferos, seleccionados estratégicamente de acuerdo con el perfil del público asistente.</a:t>
            </a:r>
          </a:p>
          <a:p>
            <a:pPr algn="just"/>
            <a:endParaRPr lang="es-CO" sz="1500" dirty="0">
              <a:solidFill>
                <a:schemeClr val="tx1">
                  <a:lumMod val="50000"/>
                  <a:lumOff val="50000"/>
                </a:schemeClr>
              </a:solidFill>
            </a:endParaRPr>
          </a:p>
          <a:p>
            <a:pPr algn="just"/>
            <a:r>
              <a:rPr lang="es-CO" sz="1500" dirty="0">
                <a:solidFill>
                  <a:schemeClr val="tx1">
                    <a:lumMod val="50000"/>
                    <a:lumOff val="50000"/>
                  </a:schemeClr>
                </a:solidFill>
              </a:rPr>
              <a:t>Esta acción tuvo como propósito </a:t>
            </a:r>
            <a:r>
              <a:rPr lang="es-CO" sz="1500" b="1" dirty="0">
                <a:solidFill>
                  <a:schemeClr val="accent2">
                    <a:lumMod val="75000"/>
                  </a:schemeClr>
                </a:solidFill>
              </a:rPr>
              <a:t>fortalecer el reconocimiento y la recordación de la entidad</a:t>
            </a:r>
            <a:r>
              <a:rPr lang="es-CO" sz="1500" dirty="0">
                <a:solidFill>
                  <a:schemeClr val="tx1">
                    <a:lumMod val="50000"/>
                    <a:lumOff val="50000"/>
                  </a:schemeClr>
                </a:solidFill>
              </a:rPr>
              <a:t>, ya que los artículos entregados resultaban útiles para los estudiantes en sus actividades cotidianas, permitiendo una conexión más cercana, práctica y permanente con ellos.</a:t>
            </a:r>
          </a:p>
        </p:txBody>
      </p:sp>
      <p:sp>
        <p:nvSpPr>
          <p:cNvPr id="69" name="Título 6">
            <a:extLst>
              <a:ext uri="{FF2B5EF4-FFF2-40B4-BE49-F238E27FC236}">
                <a16:creationId xmlns:a16="http://schemas.microsoft.com/office/drawing/2014/main" id="{49FA5C32-6873-3390-C24F-C1798B7A2A5F}"/>
              </a:ext>
            </a:extLst>
          </p:cNvPr>
          <p:cNvSpPr txBox="1">
            <a:spLocks/>
          </p:cNvSpPr>
          <p:nvPr/>
        </p:nvSpPr>
        <p:spPr>
          <a:xfrm>
            <a:off x="201399" y="0"/>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500" dirty="0">
                <a:solidFill>
                  <a:schemeClr val="bg2"/>
                </a:solidFill>
              </a:rPr>
              <a:t>Material de divulgación</a:t>
            </a:r>
          </a:p>
        </p:txBody>
      </p:sp>
      <p:pic>
        <p:nvPicPr>
          <p:cNvPr id="2" name="Imagen 1">
            <a:extLst>
              <a:ext uri="{FF2B5EF4-FFF2-40B4-BE49-F238E27FC236}">
                <a16:creationId xmlns:a16="http://schemas.microsoft.com/office/drawing/2014/main" id="{DE3D7C07-0CAC-EA57-DAA1-53AE3E3E808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203995" y="749807"/>
            <a:ext cx="3497088" cy="2679193"/>
          </a:xfrm>
          <a:prstGeom prst="ellipse">
            <a:avLst/>
          </a:prstGeom>
          <a:ln>
            <a:noFill/>
          </a:ln>
          <a:effectLst>
            <a:softEdge rad="112500"/>
          </a:effectLst>
        </p:spPr>
      </p:pic>
      <p:pic>
        <p:nvPicPr>
          <p:cNvPr id="4" name="Imagen 3">
            <a:extLst>
              <a:ext uri="{FF2B5EF4-FFF2-40B4-BE49-F238E27FC236}">
                <a16:creationId xmlns:a16="http://schemas.microsoft.com/office/drawing/2014/main" id="{DFDA92BA-16B8-4991-477D-A7DEB46D3169}"/>
              </a:ext>
            </a:extLst>
          </p:cNvPr>
          <p:cNvPicPr>
            <a:picLocks noChangeAspect="1"/>
          </p:cNvPicPr>
          <p:nvPr/>
        </p:nvPicPr>
        <p:blipFill>
          <a:blip r:embed="rId3"/>
          <a:stretch>
            <a:fillRect/>
          </a:stretch>
        </p:blipFill>
        <p:spPr>
          <a:xfrm>
            <a:off x="6436524" y="2689398"/>
            <a:ext cx="2935015" cy="2938939"/>
          </a:xfrm>
          <a:prstGeom prst="rect">
            <a:avLst/>
          </a:prstGeom>
        </p:spPr>
      </p:pic>
    </p:spTree>
    <p:extLst>
      <p:ext uri="{BB962C8B-B14F-4D97-AF65-F5344CB8AC3E}">
        <p14:creationId xmlns:p14="http://schemas.microsoft.com/office/powerpoint/2010/main" val="1300652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97BC68D2-67A8-B18A-5B9B-27FA6EB58ACA}"/>
              </a:ext>
            </a:extLst>
          </p:cNvPr>
          <p:cNvGrpSpPr/>
          <p:nvPr/>
        </p:nvGrpSpPr>
        <p:grpSpPr>
          <a:xfrm>
            <a:off x="5434740" y="1343024"/>
            <a:ext cx="1124820" cy="1003301"/>
            <a:chOff x="5472840" y="2057399"/>
            <a:chExt cx="1124820" cy="1003301"/>
          </a:xfrm>
          <a:solidFill>
            <a:srgbClr val="638F2E"/>
          </a:solidFill>
        </p:grpSpPr>
        <p:sp>
          <p:nvSpPr>
            <p:cNvPr id="6" name="Freeform 12">
              <a:extLst>
                <a:ext uri="{FF2B5EF4-FFF2-40B4-BE49-F238E27FC236}">
                  <a16:creationId xmlns:a16="http://schemas.microsoft.com/office/drawing/2014/main" id="{FCFE5381-C0D9-22E8-8F5C-986D87210A29}"/>
                </a:ext>
              </a:extLst>
            </p:cNvPr>
            <p:cNvSpPr/>
            <p:nvPr/>
          </p:nvSpPr>
          <p:spPr>
            <a:xfrm rot="16200000">
              <a:off x="5533599" y="1996640"/>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8">
              <a:extLst>
                <a:ext uri="{FF2B5EF4-FFF2-40B4-BE49-F238E27FC236}">
                  <a16:creationId xmlns:a16="http://schemas.microsoft.com/office/drawing/2014/main" id="{912BC9B4-9CE7-DD27-65E0-E4159C573724}"/>
                </a:ext>
              </a:extLst>
            </p:cNvPr>
            <p:cNvSpPr/>
            <p:nvPr/>
          </p:nvSpPr>
          <p:spPr>
            <a:xfrm>
              <a:off x="5594359" y="3013075"/>
              <a:ext cx="1003300" cy="47625"/>
            </a:xfrm>
            <a:prstGeom prst="rect">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8" name="Group 4">
            <a:extLst>
              <a:ext uri="{FF2B5EF4-FFF2-40B4-BE49-F238E27FC236}">
                <a16:creationId xmlns:a16="http://schemas.microsoft.com/office/drawing/2014/main" id="{A9AC1996-9B3C-0539-A5E4-AD6610A86039}"/>
              </a:ext>
            </a:extLst>
          </p:cNvPr>
          <p:cNvGrpSpPr/>
          <p:nvPr/>
        </p:nvGrpSpPr>
        <p:grpSpPr>
          <a:xfrm>
            <a:off x="5556258" y="2346322"/>
            <a:ext cx="1124820" cy="1003301"/>
            <a:chOff x="5594358" y="3060697"/>
            <a:chExt cx="1124820" cy="1003301"/>
          </a:xfrm>
        </p:grpSpPr>
        <p:sp>
          <p:nvSpPr>
            <p:cNvPr id="9" name="Freeform 13">
              <a:extLst>
                <a:ext uri="{FF2B5EF4-FFF2-40B4-BE49-F238E27FC236}">
                  <a16:creationId xmlns:a16="http://schemas.microsoft.com/office/drawing/2014/main" id="{445B0F82-4752-603A-CAC7-7B4F25C347E9}"/>
                </a:ext>
              </a:extLst>
            </p:cNvPr>
            <p:cNvSpPr/>
            <p:nvPr/>
          </p:nvSpPr>
          <p:spPr>
            <a:xfrm rot="5400000" flipH="1">
              <a:off x="5655117" y="2999938"/>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006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11">
              <a:extLst>
                <a:ext uri="{FF2B5EF4-FFF2-40B4-BE49-F238E27FC236}">
                  <a16:creationId xmlns:a16="http://schemas.microsoft.com/office/drawing/2014/main" id="{18D14A9B-5FA7-34DB-3A51-280ED4FF8366}"/>
                </a:ext>
              </a:extLst>
            </p:cNvPr>
            <p:cNvSpPr/>
            <p:nvPr/>
          </p:nvSpPr>
          <p:spPr>
            <a:xfrm>
              <a:off x="5594358" y="4016373"/>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 name="Group 5">
            <a:extLst>
              <a:ext uri="{FF2B5EF4-FFF2-40B4-BE49-F238E27FC236}">
                <a16:creationId xmlns:a16="http://schemas.microsoft.com/office/drawing/2014/main" id="{980AB6BF-6A2B-4663-07CC-D40C822F8827}"/>
              </a:ext>
            </a:extLst>
          </p:cNvPr>
          <p:cNvGrpSpPr/>
          <p:nvPr/>
        </p:nvGrpSpPr>
        <p:grpSpPr>
          <a:xfrm>
            <a:off x="5434739" y="3349620"/>
            <a:ext cx="1124820" cy="1003301"/>
            <a:chOff x="5472839" y="4063995"/>
            <a:chExt cx="1124820" cy="1003301"/>
          </a:xfrm>
        </p:grpSpPr>
        <p:sp>
          <p:nvSpPr>
            <p:cNvPr id="12" name="Freeform 15">
              <a:extLst>
                <a:ext uri="{FF2B5EF4-FFF2-40B4-BE49-F238E27FC236}">
                  <a16:creationId xmlns:a16="http://schemas.microsoft.com/office/drawing/2014/main" id="{22341585-EDF1-E7CD-3F5F-A488B8847382}"/>
                </a:ext>
              </a:extLst>
            </p:cNvPr>
            <p:cNvSpPr/>
            <p:nvPr/>
          </p:nvSpPr>
          <p:spPr>
            <a:xfrm rot="16200000">
              <a:off x="5533598" y="4003236"/>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C01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6">
              <a:extLst>
                <a:ext uri="{FF2B5EF4-FFF2-40B4-BE49-F238E27FC236}">
                  <a16:creationId xmlns:a16="http://schemas.microsoft.com/office/drawing/2014/main" id="{3A66EB0F-7005-F145-E168-E2B28A64A077}"/>
                </a:ext>
              </a:extLst>
            </p:cNvPr>
            <p:cNvSpPr/>
            <p:nvPr/>
          </p:nvSpPr>
          <p:spPr>
            <a:xfrm>
              <a:off x="5594358" y="5019671"/>
              <a:ext cx="1003300" cy="476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4" name="Group 6">
            <a:extLst>
              <a:ext uri="{FF2B5EF4-FFF2-40B4-BE49-F238E27FC236}">
                <a16:creationId xmlns:a16="http://schemas.microsoft.com/office/drawing/2014/main" id="{0D49043E-AB5F-7527-8704-F0EAA3B8837C}"/>
              </a:ext>
            </a:extLst>
          </p:cNvPr>
          <p:cNvGrpSpPr/>
          <p:nvPr/>
        </p:nvGrpSpPr>
        <p:grpSpPr>
          <a:xfrm>
            <a:off x="5556257" y="4352918"/>
            <a:ext cx="1124820" cy="1003301"/>
            <a:chOff x="5594357" y="5067293"/>
            <a:chExt cx="1124820" cy="1003301"/>
          </a:xfrm>
        </p:grpSpPr>
        <p:sp>
          <p:nvSpPr>
            <p:cNvPr id="15" name="Freeform 14">
              <a:extLst>
                <a:ext uri="{FF2B5EF4-FFF2-40B4-BE49-F238E27FC236}">
                  <a16:creationId xmlns:a16="http://schemas.microsoft.com/office/drawing/2014/main" id="{2FE9BE86-5938-8AD9-FAB9-7829A9BF0935}"/>
                </a:ext>
              </a:extLst>
            </p:cNvPr>
            <p:cNvSpPr/>
            <p:nvPr/>
          </p:nvSpPr>
          <p:spPr>
            <a:xfrm rot="5400000" flipH="1">
              <a:off x="5655116" y="5006534"/>
              <a:ext cx="1003301" cy="1124820"/>
            </a:xfrm>
            <a:custGeom>
              <a:avLst/>
              <a:gdLst>
                <a:gd name="connsiteX0" fmla="*/ 1003301 w 1003301"/>
                <a:gd name="connsiteY0" fmla="*/ 121520 h 1124820"/>
                <a:gd name="connsiteX1" fmla="*/ 1003301 w 1003301"/>
                <a:gd name="connsiteY1" fmla="*/ 1124820 h 1124820"/>
                <a:gd name="connsiteX2" fmla="*/ 0 w 1003301"/>
                <a:gd name="connsiteY2" fmla="*/ 1124820 h 1124820"/>
                <a:gd name="connsiteX3" fmla="*/ 0 w 1003301"/>
                <a:gd name="connsiteY3" fmla="*/ 121520 h 1124820"/>
                <a:gd name="connsiteX4" fmla="*/ 380031 w 1003301"/>
                <a:gd name="connsiteY4" fmla="*/ 121520 h 1124820"/>
                <a:gd name="connsiteX5" fmla="*/ 501652 w 1003301"/>
                <a:gd name="connsiteY5" fmla="*/ 0 h 1124820"/>
                <a:gd name="connsiteX6" fmla="*/ 623273 w 1003301"/>
                <a:gd name="connsiteY6" fmla="*/ 121520 h 11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01" h="1124820">
                  <a:moveTo>
                    <a:pt x="1003301" y="121520"/>
                  </a:moveTo>
                  <a:lnTo>
                    <a:pt x="1003301" y="1124820"/>
                  </a:lnTo>
                  <a:lnTo>
                    <a:pt x="0" y="1124820"/>
                  </a:lnTo>
                  <a:lnTo>
                    <a:pt x="0" y="121520"/>
                  </a:lnTo>
                  <a:lnTo>
                    <a:pt x="380031" y="121520"/>
                  </a:lnTo>
                  <a:lnTo>
                    <a:pt x="501652" y="0"/>
                  </a:lnTo>
                  <a:lnTo>
                    <a:pt x="623273" y="121520"/>
                  </a:lnTo>
                  <a:close/>
                </a:path>
              </a:pathLst>
            </a:custGeom>
            <a:solidFill>
              <a:srgbClr val="77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7">
              <a:extLst>
                <a:ext uri="{FF2B5EF4-FFF2-40B4-BE49-F238E27FC236}">
                  <a16:creationId xmlns:a16="http://schemas.microsoft.com/office/drawing/2014/main" id="{C1C49932-58B0-D11C-7CD1-33FBF925A4E8}"/>
                </a:ext>
              </a:extLst>
            </p:cNvPr>
            <p:cNvSpPr/>
            <p:nvPr/>
          </p:nvSpPr>
          <p:spPr>
            <a:xfrm>
              <a:off x="5594357" y="6022969"/>
              <a:ext cx="1003300" cy="47625"/>
            </a:xfrm>
            <a:prstGeom prst="rect">
              <a:avLst/>
            </a:prstGeom>
            <a:solidFill>
              <a:srgbClr val="638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TextBox 18">
            <a:extLst>
              <a:ext uri="{FF2B5EF4-FFF2-40B4-BE49-F238E27FC236}">
                <a16:creationId xmlns:a16="http://schemas.microsoft.com/office/drawing/2014/main" id="{45AE59EB-5733-4ED0-FF63-E9219C047896}"/>
              </a:ext>
            </a:extLst>
          </p:cNvPr>
          <p:cNvSpPr txBox="1"/>
          <p:nvPr/>
        </p:nvSpPr>
        <p:spPr>
          <a:xfrm>
            <a:off x="3048000" y="1636258"/>
            <a:ext cx="2265221" cy="369332"/>
          </a:xfrm>
          <a:prstGeom prst="rect">
            <a:avLst/>
          </a:prstGeom>
          <a:noFill/>
          <a:ln>
            <a:noFill/>
          </a:ln>
        </p:spPr>
        <p:txBody>
          <a:bodyPr wrap="square" lIns="91440" tIns="45720" rIns="91440" bIns="45720" rtlCol="0" anchor="t">
            <a:spAutoFit/>
          </a:bodyPr>
          <a:lstStyle/>
          <a:p>
            <a:pPr algn="r"/>
            <a:r>
              <a:rPr lang="es-MX" b="1">
                <a:solidFill>
                  <a:srgbClr val="FFA100"/>
                </a:solidFill>
              </a:rPr>
              <a:t>Fecha</a:t>
            </a:r>
            <a:endParaRPr lang="id-ID" b="1">
              <a:solidFill>
                <a:srgbClr val="FFA100"/>
              </a:solidFill>
            </a:endParaRPr>
          </a:p>
        </p:txBody>
      </p:sp>
      <p:sp>
        <p:nvSpPr>
          <p:cNvPr id="18" name="TextBox 19">
            <a:extLst>
              <a:ext uri="{FF2B5EF4-FFF2-40B4-BE49-F238E27FC236}">
                <a16:creationId xmlns:a16="http://schemas.microsoft.com/office/drawing/2014/main" id="{5666A26A-A4D0-17E1-BEBA-182DADBD2BBF}"/>
              </a:ext>
            </a:extLst>
          </p:cNvPr>
          <p:cNvSpPr txBox="1"/>
          <p:nvPr/>
        </p:nvSpPr>
        <p:spPr>
          <a:xfrm>
            <a:off x="6681077" y="1690785"/>
            <a:ext cx="3444196" cy="400110"/>
          </a:xfrm>
          <a:prstGeom prst="rect">
            <a:avLst/>
          </a:prstGeom>
          <a:noFill/>
        </p:spPr>
        <p:txBody>
          <a:bodyPr wrap="square" rtlCol="0">
            <a:spAutoFit/>
          </a:bodyPr>
          <a:lstStyle/>
          <a:p>
            <a:r>
              <a:rPr lang="es-MX" sz="2000" b="1" kern="0" dirty="0">
                <a:solidFill>
                  <a:srgbClr val="F2F2F2">
                    <a:lumMod val="50000"/>
                  </a:srgbClr>
                </a:solidFill>
              </a:rPr>
              <a:t>Mayo 26</a:t>
            </a:r>
            <a:r>
              <a:rPr lang="es-MX" sz="2000" kern="0" dirty="0">
                <a:solidFill>
                  <a:srgbClr val="F2F2F2">
                    <a:lumMod val="50000"/>
                  </a:srgbClr>
                </a:solidFill>
              </a:rPr>
              <a:t> </a:t>
            </a:r>
            <a:r>
              <a:rPr lang="es-MX" sz="1600" kern="0" dirty="0">
                <a:solidFill>
                  <a:srgbClr val="F2F2F2">
                    <a:lumMod val="50000"/>
                  </a:srgbClr>
                </a:solidFill>
              </a:rPr>
              <a:t>de </a:t>
            </a:r>
            <a:r>
              <a:rPr lang="id-ID" sz="1600" kern="0" dirty="0">
                <a:solidFill>
                  <a:srgbClr val="F2F2F2">
                    <a:lumMod val="50000"/>
                  </a:srgbClr>
                </a:solidFill>
              </a:rPr>
              <a:t>202</a:t>
            </a:r>
            <a:r>
              <a:rPr lang="es-MX" sz="1600" kern="0" dirty="0">
                <a:solidFill>
                  <a:srgbClr val="F2F2F2">
                    <a:lumMod val="50000"/>
                  </a:srgbClr>
                </a:solidFill>
              </a:rPr>
              <a:t>6</a:t>
            </a:r>
          </a:p>
        </p:txBody>
      </p:sp>
      <p:sp>
        <p:nvSpPr>
          <p:cNvPr id="23" name="TextBox 24">
            <a:extLst>
              <a:ext uri="{FF2B5EF4-FFF2-40B4-BE49-F238E27FC236}">
                <a16:creationId xmlns:a16="http://schemas.microsoft.com/office/drawing/2014/main" id="{295FC377-A1D9-0C91-D23E-B2B04021C006}"/>
              </a:ext>
            </a:extLst>
          </p:cNvPr>
          <p:cNvSpPr txBox="1"/>
          <p:nvPr/>
        </p:nvSpPr>
        <p:spPr>
          <a:xfrm>
            <a:off x="2743200" y="3658150"/>
            <a:ext cx="2570021" cy="369332"/>
          </a:xfrm>
          <a:prstGeom prst="rect">
            <a:avLst/>
          </a:prstGeom>
          <a:noFill/>
        </p:spPr>
        <p:txBody>
          <a:bodyPr wrap="square" rtlCol="0">
            <a:spAutoFit/>
          </a:bodyPr>
          <a:lstStyle/>
          <a:p>
            <a:pPr algn="r"/>
            <a:r>
              <a:rPr lang="es-MX" b="1">
                <a:solidFill>
                  <a:srgbClr val="C0143B"/>
                </a:solidFill>
              </a:rPr>
              <a:t>Actividad</a:t>
            </a:r>
            <a:endParaRPr lang="id-ID" b="1">
              <a:solidFill>
                <a:srgbClr val="C0143B"/>
              </a:solidFill>
            </a:endParaRPr>
          </a:p>
        </p:txBody>
      </p:sp>
      <p:sp>
        <p:nvSpPr>
          <p:cNvPr id="24" name="TextBox 25">
            <a:extLst>
              <a:ext uri="{FF2B5EF4-FFF2-40B4-BE49-F238E27FC236}">
                <a16:creationId xmlns:a16="http://schemas.microsoft.com/office/drawing/2014/main" id="{87BDE7B2-02E7-01E3-8517-E2A85464106C}"/>
              </a:ext>
            </a:extLst>
          </p:cNvPr>
          <p:cNvSpPr txBox="1"/>
          <p:nvPr/>
        </p:nvSpPr>
        <p:spPr>
          <a:xfrm>
            <a:off x="6651070" y="3506362"/>
            <a:ext cx="3693080" cy="646331"/>
          </a:xfrm>
          <a:prstGeom prst="rect">
            <a:avLst/>
          </a:prstGeom>
          <a:noFill/>
        </p:spPr>
        <p:txBody>
          <a:bodyPr wrap="square" lIns="91440" tIns="45720" rIns="91440" bIns="45720" rtlCol="0" anchor="t">
            <a:spAutoFit/>
          </a:bodyPr>
          <a:lstStyle/>
          <a:p>
            <a:r>
              <a:rPr lang="es-MX" sz="2000" b="1" dirty="0">
                <a:solidFill>
                  <a:schemeClr val="tx1">
                    <a:lumMod val="50000"/>
                    <a:lumOff val="50000"/>
                  </a:schemeClr>
                </a:solidFill>
              </a:rPr>
              <a:t>Feria Proyéctate </a:t>
            </a:r>
            <a:endParaRPr lang="es-MX" sz="2000" b="1" kern="0" dirty="0">
              <a:solidFill>
                <a:schemeClr val="tx1">
                  <a:lumMod val="50000"/>
                  <a:lumOff val="50000"/>
                </a:schemeClr>
              </a:solidFill>
            </a:endParaRPr>
          </a:p>
          <a:p>
            <a:r>
              <a:rPr lang="es-MX" sz="1600" kern="0" dirty="0">
                <a:solidFill>
                  <a:srgbClr val="F2F2F2">
                    <a:lumMod val="50000"/>
                  </a:srgbClr>
                </a:solidFill>
              </a:rPr>
              <a:t>de prácticas profesionales</a:t>
            </a:r>
            <a:endParaRPr lang="id-ID" sz="1600" b="1" kern="0" dirty="0">
              <a:solidFill>
                <a:srgbClr val="F2F2F2">
                  <a:lumMod val="50000"/>
                </a:srgbClr>
              </a:solidFill>
            </a:endParaRPr>
          </a:p>
        </p:txBody>
      </p:sp>
      <p:sp>
        <p:nvSpPr>
          <p:cNvPr id="25" name="TextBox 26">
            <a:extLst>
              <a:ext uri="{FF2B5EF4-FFF2-40B4-BE49-F238E27FC236}">
                <a16:creationId xmlns:a16="http://schemas.microsoft.com/office/drawing/2014/main" id="{837BA0C5-9964-103B-9680-4D059467C99F}"/>
              </a:ext>
            </a:extLst>
          </p:cNvPr>
          <p:cNvSpPr txBox="1"/>
          <p:nvPr/>
        </p:nvSpPr>
        <p:spPr>
          <a:xfrm>
            <a:off x="6802594" y="2617490"/>
            <a:ext cx="2627156" cy="369332"/>
          </a:xfrm>
          <a:prstGeom prst="rect">
            <a:avLst/>
          </a:prstGeom>
          <a:noFill/>
        </p:spPr>
        <p:txBody>
          <a:bodyPr wrap="square" lIns="91440" tIns="45720" rIns="91440" bIns="45720" rtlCol="0" anchor="t">
            <a:spAutoFit/>
          </a:bodyPr>
          <a:lstStyle/>
          <a:p>
            <a:r>
              <a:rPr lang="es-MX" b="1">
                <a:solidFill>
                  <a:srgbClr val="006397"/>
                </a:solidFill>
              </a:rPr>
              <a:t>Ubicación</a:t>
            </a:r>
            <a:endParaRPr lang="id-ID" b="1">
              <a:solidFill>
                <a:srgbClr val="006397"/>
              </a:solidFill>
            </a:endParaRPr>
          </a:p>
        </p:txBody>
      </p:sp>
      <p:sp>
        <p:nvSpPr>
          <p:cNvPr id="26" name="TextBox 27">
            <a:extLst>
              <a:ext uri="{FF2B5EF4-FFF2-40B4-BE49-F238E27FC236}">
                <a16:creationId xmlns:a16="http://schemas.microsoft.com/office/drawing/2014/main" id="{CFD08861-1712-ACED-0034-B70EA5A4E0BE}"/>
              </a:ext>
            </a:extLst>
          </p:cNvPr>
          <p:cNvSpPr txBox="1"/>
          <p:nvPr/>
        </p:nvSpPr>
        <p:spPr>
          <a:xfrm>
            <a:off x="1895034" y="2627350"/>
            <a:ext cx="3444196" cy="646331"/>
          </a:xfrm>
          <a:prstGeom prst="rect">
            <a:avLst/>
          </a:prstGeom>
          <a:noFill/>
        </p:spPr>
        <p:txBody>
          <a:bodyPr wrap="square" lIns="91440" tIns="45720" rIns="91440" bIns="45720" rtlCol="0" anchor="t">
            <a:spAutoFit/>
          </a:bodyPr>
          <a:lstStyle/>
          <a:p>
            <a:pPr algn="r"/>
            <a:r>
              <a:rPr lang="es-MX" sz="2000" b="1" dirty="0">
                <a:solidFill>
                  <a:schemeClr val="tx1">
                    <a:lumMod val="50000"/>
                    <a:lumOff val="50000"/>
                  </a:schemeClr>
                </a:solidFill>
              </a:rPr>
              <a:t>Universidad Nacional</a:t>
            </a:r>
          </a:p>
          <a:p>
            <a:pPr algn="r"/>
            <a:r>
              <a:rPr lang="es-MX" sz="1600" dirty="0">
                <a:solidFill>
                  <a:schemeClr val="tx1">
                    <a:lumMod val="50000"/>
                    <a:lumOff val="50000"/>
                  </a:schemeClr>
                </a:solidFill>
              </a:rPr>
              <a:t>sede</a:t>
            </a:r>
            <a:r>
              <a:rPr lang="es-MX" sz="1600" b="1" dirty="0">
                <a:solidFill>
                  <a:schemeClr val="tx1">
                    <a:lumMod val="50000"/>
                    <a:lumOff val="50000"/>
                  </a:schemeClr>
                </a:solidFill>
              </a:rPr>
              <a:t> </a:t>
            </a:r>
            <a:r>
              <a:rPr lang="es-MX" sz="1600" dirty="0">
                <a:solidFill>
                  <a:schemeClr val="tx1">
                    <a:lumMod val="50000"/>
                    <a:lumOff val="50000"/>
                  </a:schemeClr>
                </a:solidFill>
              </a:rPr>
              <a:t>Bogotá D.C. </a:t>
            </a:r>
          </a:p>
        </p:txBody>
      </p:sp>
      <p:sp>
        <p:nvSpPr>
          <p:cNvPr id="27" name="TextBox 28">
            <a:extLst>
              <a:ext uri="{FF2B5EF4-FFF2-40B4-BE49-F238E27FC236}">
                <a16:creationId xmlns:a16="http://schemas.microsoft.com/office/drawing/2014/main" id="{61F1DAB4-5BE1-AA35-E141-36BAF4ECCAE7}"/>
              </a:ext>
            </a:extLst>
          </p:cNvPr>
          <p:cNvSpPr txBox="1"/>
          <p:nvPr/>
        </p:nvSpPr>
        <p:spPr>
          <a:xfrm>
            <a:off x="6802594" y="4648751"/>
            <a:ext cx="2265221" cy="369332"/>
          </a:xfrm>
          <a:prstGeom prst="rect">
            <a:avLst/>
          </a:prstGeom>
          <a:noFill/>
        </p:spPr>
        <p:txBody>
          <a:bodyPr wrap="square" rtlCol="0">
            <a:spAutoFit/>
          </a:bodyPr>
          <a:lstStyle/>
          <a:p>
            <a:r>
              <a:rPr lang="es-MX" b="1">
                <a:solidFill>
                  <a:srgbClr val="77AB37"/>
                </a:solidFill>
              </a:rPr>
              <a:t>Horario</a:t>
            </a:r>
            <a:endParaRPr lang="id-ID" b="1">
              <a:solidFill>
                <a:srgbClr val="77AB37"/>
              </a:solidFill>
            </a:endParaRPr>
          </a:p>
        </p:txBody>
      </p:sp>
      <p:sp>
        <p:nvSpPr>
          <p:cNvPr id="28" name="TextBox 29">
            <a:extLst>
              <a:ext uri="{FF2B5EF4-FFF2-40B4-BE49-F238E27FC236}">
                <a16:creationId xmlns:a16="http://schemas.microsoft.com/office/drawing/2014/main" id="{60773CA1-B306-89E7-5440-B182D071261E}"/>
              </a:ext>
            </a:extLst>
          </p:cNvPr>
          <p:cNvSpPr txBox="1"/>
          <p:nvPr/>
        </p:nvSpPr>
        <p:spPr>
          <a:xfrm>
            <a:off x="1990541" y="4592961"/>
            <a:ext cx="3444196" cy="615553"/>
          </a:xfrm>
          <a:prstGeom prst="rect">
            <a:avLst/>
          </a:prstGeom>
          <a:noFill/>
        </p:spPr>
        <p:txBody>
          <a:bodyPr wrap="square" rtlCol="0">
            <a:spAutoFit/>
          </a:bodyPr>
          <a:lstStyle/>
          <a:p>
            <a:pPr algn="r"/>
            <a:r>
              <a:rPr lang="pt-BR" sz="2000" b="1" dirty="0">
                <a:solidFill>
                  <a:schemeClr val="tx1">
                    <a:lumMod val="50000"/>
                    <a:lumOff val="50000"/>
                  </a:schemeClr>
                </a:solidFill>
              </a:rPr>
              <a:t>02:00 p.m.</a:t>
            </a:r>
            <a:r>
              <a:rPr lang="pt-BR" sz="2000" dirty="0">
                <a:solidFill>
                  <a:schemeClr val="tx1">
                    <a:lumMod val="50000"/>
                    <a:lumOff val="50000"/>
                  </a:schemeClr>
                </a:solidFill>
              </a:rPr>
              <a:t>- </a:t>
            </a:r>
            <a:r>
              <a:rPr lang="pt-BR" sz="2000" b="1" dirty="0">
                <a:solidFill>
                  <a:schemeClr val="tx1">
                    <a:lumMod val="50000"/>
                    <a:lumOff val="50000"/>
                  </a:schemeClr>
                </a:solidFill>
              </a:rPr>
              <a:t>06:00 p.m.</a:t>
            </a:r>
            <a:r>
              <a:rPr lang="pt-BR" sz="2000" dirty="0">
                <a:solidFill>
                  <a:schemeClr val="tx1">
                    <a:lumMod val="50000"/>
                    <a:lumOff val="50000"/>
                  </a:schemeClr>
                </a:solidFill>
              </a:rPr>
              <a:t> </a:t>
            </a:r>
          </a:p>
          <a:p>
            <a:pPr algn="r"/>
            <a:r>
              <a:rPr lang="pt-BR" sz="1400" kern="0" dirty="0">
                <a:solidFill>
                  <a:srgbClr val="F2F2F2">
                    <a:lumMod val="50000"/>
                  </a:srgbClr>
                </a:solidFill>
              </a:rPr>
              <a:t>jornada continua</a:t>
            </a:r>
          </a:p>
        </p:txBody>
      </p:sp>
      <p:sp>
        <p:nvSpPr>
          <p:cNvPr id="29" name="TextBox 30">
            <a:extLst>
              <a:ext uri="{FF2B5EF4-FFF2-40B4-BE49-F238E27FC236}">
                <a16:creationId xmlns:a16="http://schemas.microsoft.com/office/drawing/2014/main" id="{12EAB9A7-4DF6-448A-3015-AD66584B435E}"/>
              </a:ext>
            </a:extLst>
          </p:cNvPr>
          <p:cNvSpPr txBox="1"/>
          <p:nvPr/>
        </p:nvSpPr>
        <p:spPr>
          <a:xfrm>
            <a:off x="2540000" y="1266926"/>
            <a:ext cx="912149" cy="1107996"/>
          </a:xfrm>
          <a:prstGeom prst="rect">
            <a:avLst/>
          </a:prstGeom>
          <a:noFill/>
        </p:spPr>
        <p:txBody>
          <a:bodyPr wrap="square" rtlCol="0">
            <a:spAutoFit/>
          </a:bodyPr>
          <a:lstStyle/>
          <a:p>
            <a:pPr algn="r"/>
            <a:r>
              <a:rPr lang="id-ID" sz="6600" dirty="0">
                <a:solidFill>
                  <a:srgbClr val="FFA100"/>
                </a:solidFill>
                <a:latin typeface="Bebas Neue" panose="020B0606020202050201" pitchFamily="34" charset="0"/>
              </a:rPr>
              <a:t>01</a:t>
            </a:r>
          </a:p>
        </p:txBody>
      </p:sp>
      <p:sp>
        <p:nvSpPr>
          <p:cNvPr id="30" name="TextBox 31">
            <a:extLst>
              <a:ext uri="{FF2B5EF4-FFF2-40B4-BE49-F238E27FC236}">
                <a16:creationId xmlns:a16="http://schemas.microsoft.com/office/drawing/2014/main" id="{0CC9236B-E957-BEAD-6456-FCCA23720CAE}"/>
              </a:ext>
            </a:extLst>
          </p:cNvPr>
          <p:cNvSpPr txBox="1"/>
          <p:nvPr/>
        </p:nvSpPr>
        <p:spPr>
          <a:xfrm>
            <a:off x="8899653" y="2321004"/>
            <a:ext cx="912149" cy="1107996"/>
          </a:xfrm>
          <a:prstGeom prst="rect">
            <a:avLst/>
          </a:prstGeom>
          <a:noFill/>
        </p:spPr>
        <p:txBody>
          <a:bodyPr wrap="square" rtlCol="0">
            <a:spAutoFit/>
          </a:bodyPr>
          <a:lstStyle/>
          <a:p>
            <a:pPr algn="r"/>
            <a:r>
              <a:rPr lang="id-ID" sz="6600" dirty="0">
                <a:solidFill>
                  <a:srgbClr val="035A93"/>
                </a:solidFill>
                <a:latin typeface="Bebas Neue" panose="020B0606020202050201" pitchFamily="34" charset="0"/>
              </a:rPr>
              <a:t>02</a:t>
            </a:r>
          </a:p>
        </p:txBody>
      </p:sp>
      <p:sp>
        <p:nvSpPr>
          <p:cNvPr id="31" name="TextBox 32">
            <a:extLst>
              <a:ext uri="{FF2B5EF4-FFF2-40B4-BE49-F238E27FC236}">
                <a16:creationId xmlns:a16="http://schemas.microsoft.com/office/drawing/2014/main" id="{57320E22-2F7A-F4CF-8A34-0C8AA9A9AFA5}"/>
              </a:ext>
            </a:extLst>
          </p:cNvPr>
          <p:cNvSpPr txBox="1"/>
          <p:nvPr/>
        </p:nvSpPr>
        <p:spPr>
          <a:xfrm>
            <a:off x="2540000" y="3297273"/>
            <a:ext cx="912149" cy="1107996"/>
          </a:xfrm>
          <a:prstGeom prst="rect">
            <a:avLst/>
          </a:prstGeom>
          <a:noFill/>
        </p:spPr>
        <p:txBody>
          <a:bodyPr wrap="square" rtlCol="0">
            <a:spAutoFit/>
          </a:bodyPr>
          <a:lstStyle/>
          <a:p>
            <a:pPr algn="r"/>
            <a:r>
              <a:rPr lang="id-ID" sz="6600" dirty="0">
                <a:solidFill>
                  <a:srgbClr val="C00000"/>
                </a:solidFill>
                <a:latin typeface="Bebas Neue" panose="020B0606020202050201" pitchFamily="34" charset="0"/>
              </a:rPr>
              <a:t>03</a:t>
            </a:r>
          </a:p>
        </p:txBody>
      </p:sp>
      <p:sp>
        <p:nvSpPr>
          <p:cNvPr id="32" name="TextBox 33">
            <a:extLst>
              <a:ext uri="{FF2B5EF4-FFF2-40B4-BE49-F238E27FC236}">
                <a16:creationId xmlns:a16="http://schemas.microsoft.com/office/drawing/2014/main" id="{12EE7F9F-09AF-A06E-89FB-A4091EEBCC21}"/>
              </a:ext>
            </a:extLst>
          </p:cNvPr>
          <p:cNvSpPr txBox="1"/>
          <p:nvPr/>
        </p:nvSpPr>
        <p:spPr>
          <a:xfrm>
            <a:off x="8973674" y="4290871"/>
            <a:ext cx="912149" cy="1107996"/>
          </a:xfrm>
          <a:prstGeom prst="rect">
            <a:avLst/>
          </a:prstGeom>
          <a:noFill/>
        </p:spPr>
        <p:txBody>
          <a:bodyPr wrap="square" rtlCol="0">
            <a:spAutoFit/>
          </a:bodyPr>
          <a:lstStyle/>
          <a:p>
            <a:pPr algn="r"/>
            <a:r>
              <a:rPr lang="id-ID" sz="6600" dirty="0">
                <a:solidFill>
                  <a:srgbClr val="87B820"/>
                </a:solidFill>
                <a:latin typeface="Bebas Neue" panose="020B0606020202050201" pitchFamily="34" charset="0"/>
              </a:rPr>
              <a:t>04</a:t>
            </a:r>
          </a:p>
        </p:txBody>
      </p:sp>
      <p:sp>
        <p:nvSpPr>
          <p:cNvPr id="33" name="Título 1">
            <a:extLst>
              <a:ext uri="{FF2B5EF4-FFF2-40B4-BE49-F238E27FC236}">
                <a16:creationId xmlns:a16="http://schemas.microsoft.com/office/drawing/2014/main" id="{05CA8C3C-11B5-5E8E-004C-54E8200F1F16}"/>
              </a:ext>
            </a:extLst>
          </p:cNvPr>
          <p:cNvSpPr>
            <a:spLocks noGrp="1"/>
          </p:cNvSpPr>
          <p:nvPr>
            <p:ph type="title"/>
          </p:nvPr>
        </p:nvSpPr>
        <p:spPr>
          <a:xfrm>
            <a:off x="273782" y="217477"/>
            <a:ext cx="9155967" cy="603423"/>
          </a:xfrm>
        </p:spPr>
        <p:txBody>
          <a:bodyPr lIns="91440" tIns="45720" rIns="91440" bIns="45720" anchor="b">
            <a:normAutofit fontScale="90000"/>
          </a:bodyPr>
          <a:lstStyle/>
          <a:p>
            <a:r>
              <a:rPr lang="es-CO" dirty="0"/>
              <a:t>Información general de las actividades</a:t>
            </a:r>
          </a:p>
        </p:txBody>
      </p:sp>
      <p:pic>
        <p:nvPicPr>
          <p:cNvPr id="35" name="Imagen 34" descr="Forma&#10;&#10;El contenido generado por IA puede ser incorrecto.">
            <a:extLst>
              <a:ext uri="{FF2B5EF4-FFF2-40B4-BE49-F238E27FC236}">
                <a16:creationId xmlns:a16="http://schemas.microsoft.com/office/drawing/2014/main" id="{75C52460-BC68-FCD3-A91D-D877F5CD5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544" y="2559837"/>
            <a:ext cx="494480" cy="494480"/>
          </a:xfrm>
          <a:prstGeom prst="rect">
            <a:avLst/>
          </a:prstGeom>
        </p:spPr>
      </p:pic>
      <p:pic>
        <p:nvPicPr>
          <p:cNvPr id="36" name="Imagen 35" descr="Icono&#10;&#10;El contenido generado por IA puede ser incorrecto.">
            <a:extLst>
              <a:ext uri="{FF2B5EF4-FFF2-40B4-BE49-F238E27FC236}">
                <a16:creationId xmlns:a16="http://schemas.microsoft.com/office/drawing/2014/main" id="{AB41ED45-E33F-B15B-63B8-7E016D296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81" y="4624912"/>
            <a:ext cx="439914" cy="439914"/>
          </a:xfrm>
          <a:prstGeom prst="rect">
            <a:avLst/>
          </a:prstGeom>
        </p:spPr>
      </p:pic>
      <p:pic>
        <p:nvPicPr>
          <p:cNvPr id="38" name="Imagen 37" descr="Icono&#10;&#10;El contenido generado por IA puede ser incorrecto.">
            <a:extLst>
              <a:ext uri="{FF2B5EF4-FFF2-40B4-BE49-F238E27FC236}">
                <a16:creationId xmlns:a16="http://schemas.microsoft.com/office/drawing/2014/main" id="{71370A3D-9934-12C9-51BA-6EFCD7CC6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927" y="3573479"/>
            <a:ext cx="492097" cy="492097"/>
          </a:xfrm>
          <a:prstGeom prst="rect">
            <a:avLst/>
          </a:prstGeom>
        </p:spPr>
      </p:pic>
      <p:pic>
        <p:nvPicPr>
          <p:cNvPr id="40" name="Imagen 39" descr="Icono&#10;&#10;El contenido generado por IA puede ser incorrecto.">
            <a:extLst>
              <a:ext uri="{FF2B5EF4-FFF2-40B4-BE49-F238E27FC236}">
                <a16:creationId xmlns:a16="http://schemas.microsoft.com/office/drawing/2014/main" id="{81788F4D-3501-9A9A-E945-8BB75D284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807" y="1559998"/>
            <a:ext cx="572813" cy="572813"/>
          </a:xfrm>
          <a:prstGeom prst="rect">
            <a:avLst/>
          </a:prstGeom>
        </p:spPr>
      </p:pic>
    </p:spTree>
    <p:extLst>
      <p:ext uri="{BB962C8B-B14F-4D97-AF65-F5344CB8AC3E}">
        <p14:creationId xmlns:p14="http://schemas.microsoft.com/office/powerpoint/2010/main" val="19353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25" grpId="0"/>
      <p:bldP spid="26" grpId="0"/>
      <p:bldP spid="27" grpId="0"/>
      <p:bldP spid="28" grpId="0"/>
      <p:bldP spid="29" grpId="0"/>
      <p:bldP spid="30"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9824-C93C-F303-8F97-3647AA24767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8028FB-0BA1-D613-B433-826A54C2F074}"/>
              </a:ext>
            </a:extLst>
          </p:cNvPr>
          <p:cNvSpPr>
            <a:spLocks noGrp="1"/>
          </p:cNvSpPr>
          <p:nvPr>
            <p:ph type="title"/>
          </p:nvPr>
        </p:nvSpPr>
        <p:spPr/>
        <p:txBody>
          <a:bodyPr>
            <a:normAutofit/>
          </a:bodyPr>
          <a:lstStyle/>
          <a:p>
            <a:r>
              <a:rPr lang="es-MX">
                <a:solidFill>
                  <a:srgbClr val="035A93"/>
                </a:solidFill>
              </a:rPr>
              <a:t>Cifras de la feria</a:t>
            </a:r>
          </a:p>
        </p:txBody>
      </p:sp>
      <p:grpSp>
        <p:nvGrpSpPr>
          <p:cNvPr id="124" name="Group 1">
            <a:extLst>
              <a:ext uri="{FF2B5EF4-FFF2-40B4-BE49-F238E27FC236}">
                <a16:creationId xmlns:a16="http://schemas.microsoft.com/office/drawing/2014/main" id="{B4C7F534-3963-06B3-15CF-9084C54A03DD}"/>
              </a:ext>
            </a:extLst>
          </p:cNvPr>
          <p:cNvGrpSpPr>
            <a:grpSpLocks/>
          </p:cNvGrpSpPr>
          <p:nvPr/>
        </p:nvGrpSpPr>
        <p:grpSpPr bwMode="auto">
          <a:xfrm>
            <a:off x="2951544" y="3429000"/>
            <a:ext cx="263525" cy="260350"/>
            <a:chOff x="2084388" y="4111625"/>
            <a:chExt cx="263525" cy="260350"/>
          </a:xfrm>
          <a:solidFill>
            <a:schemeClr val="bg2"/>
          </a:solidFill>
        </p:grpSpPr>
        <p:sp>
          <p:nvSpPr>
            <p:cNvPr id="125" name="Oval 11">
              <a:extLst>
                <a:ext uri="{FF2B5EF4-FFF2-40B4-BE49-F238E27FC236}">
                  <a16:creationId xmlns:a16="http://schemas.microsoft.com/office/drawing/2014/main" id="{8486336F-4523-2CDE-4B26-A371CEBB532A}"/>
                </a:ext>
              </a:extLst>
            </p:cNvPr>
            <p:cNvSpPr>
              <a:spLocks noChangeArrowheads="1"/>
            </p:cNvSpPr>
            <p:nvPr/>
          </p:nvSpPr>
          <p:spPr bwMode="auto">
            <a:xfrm>
              <a:off x="2084388" y="4111625"/>
              <a:ext cx="263525"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26" name="Oval 12">
              <a:extLst>
                <a:ext uri="{FF2B5EF4-FFF2-40B4-BE49-F238E27FC236}">
                  <a16:creationId xmlns:a16="http://schemas.microsoft.com/office/drawing/2014/main" id="{CAB14DA6-6697-77B1-4F70-811ADD82023F}"/>
                </a:ext>
              </a:extLst>
            </p:cNvPr>
            <p:cNvSpPr>
              <a:spLocks noChangeArrowheads="1"/>
            </p:cNvSpPr>
            <p:nvPr/>
          </p:nvSpPr>
          <p:spPr bwMode="auto">
            <a:xfrm>
              <a:off x="2149475" y="4176713"/>
              <a:ext cx="128588"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27" name="Group 2">
            <a:extLst>
              <a:ext uri="{FF2B5EF4-FFF2-40B4-BE49-F238E27FC236}">
                <a16:creationId xmlns:a16="http://schemas.microsoft.com/office/drawing/2014/main" id="{086A1080-5878-513E-5267-FD6F4B5FB442}"/>
              </a:ext>
            </a:extLst>
          </p:cNvPr>
          <p:cNvGrpSpPr>
            <a:grpSpLocks/>
          </p:cNvGrpSpPr>
          <p:nvPr/>
        </p:nvGrpSpPr>
        <p:grpSpPr bwMode="auto">
          <a:xfrm>
            <a:off x="4888294" y="3429000"/>
            <a:ext cx="263525" cy="260350"/>
            <a:chOff x="4021138" y="4111625"/>
            <a:chExt cx="263525" cy="260350"/>
          </a:xfrm>
          <a:solidFill>
            <a:schemeClr val="bg2"/>
          </a:solidFill>
        </p:grpSpPr>
        <p:sp>
          <p:nvSpPr>
            <p:cNvPr id="128" name="Oval 13">
              <a:extLst>
                <a:ext uri="{FF2B5EF4-FFF2-40B4-BE49-F238E27FC236}">
                  <a16:creationId xmlns:a16="http://schemas.microsoft.com/office/drawing/2014/main" id="{ADE08826-1C2B-F23F-EF52-9894C5CA4894}"/>
                </a:ext>
              </a:extLst>
            </p:cNvPr>
            <p:cNvSpPr>
              <a:spLocks noChangeArrowheads="1"/>
            </p:cNvSpPr>
            <p:nvPr/>
          </p:nvSpPr>
          <p:spPr bwMode="auto">
            <a:xfrm>
              <a:off x="4021138" y="4111625"/>
              <a:ext cx="263525" cy="260350"/>
            </a:xfrm>
            <a:prstGeom prst="ellipse">
              <a:avLst/>
            </a:prstGeom>
            <a:grpFill/>
            <a:ln w="53975">
              <a:solidFill>
                <a:schemeClr val="bg2"/>
              </a:solidFill>
              <a:miter lim="800000"/>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sp>
          <p:nvSpPr>
            <p:cNvPr id="129" name="Oval 14">
              <a:extLst>
                <a:ext uri="{FF2B5EF4-FFF2-40B4-BE49-F238E27FC236}">
                  <a16:creationId xmlns:a16="http://schemas.microsoft.com/office/drawing/2014/main" id="{294A9CCB-7B64-E6A7-5984-20CDC85CF274}"/>
                </a:ext>
              </a:extLst>
            </p:cNvPr>
            <p:cNvSpPr>
              <a:spLocks noChangeArrowheads="1"/>
            </p:cNvSpPr>
            <p:nvPr/>
          </p:nvSpPr>
          <p:spPr bwMode="auto">
            <a:xfrm>
              <a:off x="4089400" y="4176713"/>
              <a:ext cx="130175" cy="130175"/>
            </a:xfrm>
            <a:prstGeom prst="ellipse">
              <a:avLst/>
            </a:prstGeom>
            <a:grpFill/>
            <a:ln w="9525">
              <a:solidFill>
                <a:schemeClr val="bg2"/>
              </a:solidFill>
              <a:round/>
              <a:headEnd/>
              <a:tailEnd/>
            </a:ln>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endParaRPr lang="es-CO" altLang="es-CO"/>
            </a:p>
          </p:txBody>
        </p:sp>
      </p:grpSp>
      <p:grpSp>
        <p:nvGrpSpPr>
          <p:cNvPr id="130" name="Group 3">
            <a:extLst>
              <a:ext uri="{FF2B5EF4-FFF2-40B4-BE49-F238E27FC236}">
                <a16:creationId xmlns:a16="http://schemas.microsoft.com/office/drawing/2014/main" id="{C82496D3-EF7E-5E01-7996-7BA7708DE536}"/>
              </a:ext>
            </a:extLst>
          </p:cNvPr>
          <p:cNvGrpSpPr>
            <a:grpSpLocks/>
          </p:cNvGrpSpPr>
          <p:nvPr/>
        </p:nvGrpSpPr>
        <p:grpSpPr bwMode="auto">
          <a:xfrm>
            <a:off x="6829806" y="3429000"/>
            <a:ext cx="258763" cy="260350"/>
            <a:chOff x="5962650" y="4111625"/>
            <a:chExt cx="258763" cy="260350"/>
          </a:xfrm>
          <a:solidFill>
            <a:schemeClr val="bg2"/>
          </a:solidFill>
        </p:grpSpPr>
        <p:sp>
          <p:nvSpPr>
            <p:cNvPr id="131" name="Oval 15">
              <a:extLst>
                <a:ext uri="{FF2B5EF4-FFF2-40B4-BE49-F238E27FC236}">
                  <a16:creationId xmlns:a16="http://schemas.microsoft.com/office/drawing/2014/main" id="{E8B7A883-0C6C-5C05-BE82-D8AB9898EE1C}"/>
                </a:ext>
              </a:extLst>
            </p:cNvPr>
            <p:cNvSpPr>
              <a:spLocks noChangeArrowheads="1"/>
            </p:cNvSpPr>
            <p:nvPr/>
          </p:nvSpPr>
          <p:spPr bwMode="auto">
            <a:xfrm>
              <a:off x="5962650" y="4111625"/>
              <a:ext cx="258763" cy="260350"/>
            </a:xfrm>
            <a:prstGeom prst="ellipse">
              <a:avLst/>
            </a:prstGeom>
            <a:grpFill/>
            <a:ln w="53975" cap="flat">
              <a:solidFill>
                <a:schemeClr val="bg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2" name="Oval 16">
              <a:extLst>
                <a:ext uri="{FF2B5EF4-FFF2-40B4-BE49-F238E27FC236}">
                  <a16:creationId xmlns:a16="http://schemas.microsoft.com/office/drawing/2014/main" id="{E5EB81F1-6C5A-5255-AFE0-0BFD2C163E5D}"/>
                </a:ext>
              </a:extLst>
            </p:cNvPr>
            <p:cNvSpPr>
              <a:spLocks noChangeArrowheads="1"/>
            </p:cNvSpPr>
            <p:nvPr/>
          </p:nvSpPr>
          <p:spPr bwMode="auto">
            <a:xfrm>
              <a:off x="6027738" y="4176713"/>
              <a:ext cx="128587" cy="130175"/>
            </a:xfrm>
            <a:prstGeom prst="ellipse">
              <a:avLst/>
            </a:pr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grpSp>
      <p:grpSp>
        <p:nvGrpSpPr>
          <p:cNvPr id="133" name="Group 39">
            <a:extLst>
              <a:ext uri="{FF2B5EF4-FFF2-40B4-BE49-F238E27FC236}">
                <a16:creationId xmlns:a16="http://schemas.microsoft.com/office/drawing/2014/main" id="{67738433-38DC-75FC-E5D6-0EA56FFA579B}"/>
              </a:ext>
            </a:extLst>
          </p:cNvPr>
          <p:cNvGrpSpPr>
            <a:grpSpLocks/>
          </p:cNvGrpSpPr>
          <p:nvPr/>
        </p:nvGrpSpPr>
        <p:grpSpPr bwMode="auto">
          <a:xfrm>
            <a:off x="8819642" y="3429000"/>
            <a:ext cx="261938" cy="260350"/>
            <a:chOff x="9836150" y="4111625"/>
            <a:chExt cx="261938" cy="260350"/>
          </a:xfrm>
        </p:grpSpPr>
        <p:sp>
          <p:nvSpPr>
            <p:cNvPr id="134" name="Oval 19">
              <a:extLst>
                <a:ext uri="{FF2B5EF4-FFF2-40B4-BE49-F238E27FC236}">
                  <a16:creationId xmlns:a16="http://schemas.microsoft.com/office/drawing/2014/main" id="{84305507-EDC5-0311-5027-AEA279602410}"/>
                </a:ext>
              </a:extLst>
            </p:cNvPr>
            <p:cNvSpPr>
              <a:spLocks noChangeArrowheads="1"/>
            </p:cNvSpPr>
            <p:nvPr/>
          </p:nvSpPr>
          <p:spPr bwMode="auto">
            <a:xfrm>
              <a:off x="9836150" y="4111625"/>
              <a:ext cx="261938" cy="260350"/>
            </a:xfrm>
            <a:prstGeom prst="ellipse">
              <a:avLst/>
            </a:prstGeom>
            <a:solidFill>
              <a:srgbClr val="FFFFFF"/>
            </a:solidFill>
            <a:ln w="53975" cap="flat">
              <a:solidFill>
                <a:srgbClr val="8D1542"/>
              </a:solidFill>
              <a:prstDash val="solid"/>
              <a:miter lim="800000"/>
              <a:headEnd/>
              <a:tailEnd/>
            </a:ln>
          </p:spPr>
          <p:txBody>
            <a:bodyPr/>
            <a:lstStyle/>
            <a:p>
              <a:pPr eaLnBrk="1" fontAlgn="auto" hangingPunct="1">
                <a:spcBef>
                  <a:spcPts val="0"/>
                </a:spcBef>
                <a:spcAft>
                  <a:spcPts val="0"/>
                </a:spcAft>
                <a:defRPr/>
              </a:pPr>
              <a:endParaRPr lang="ru-RU">
                <a:latin typeface="+mn-lt"/>
              </a:endParaRPr>
            </a:p>
          </p:txBody>
        </p:sp>
        <p:sp>
          <p:nvSpPr>
            <p:cNvPr id="135" name="Oval 20">
              <a:extLst>
                <a:ext uri="{FF2B5EF4-FFF2-40B4-BE49-F238E27FC236}">
                  <a16:creationId xmlns:a16="http://schemas.microsoft.com/office/drawing/2014/main" id="{0E716359-4A67-DF4C-86AA-6D6599A9B251}"/>
                </a:ext>
              </a:extLst>
            </p:cNvPr>
            <p:cNvSpPr>
              <a:spLocks noChangeArrowheads="1"/>
            </p:cNvSpPr>
            <p:nvPr/>
          </p:nvSpPr>
          <p:spPr bwMode="auto">
            <a:xfrm>
              <a:off x="9904413" y="4176713"/>
              <a:ext cx="130175" cy="130175"/>
            </a:xfrm>
            <a:prstGeom prst="ellipse">
              <a:avLst/>
            </a:pr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grpSp>
      <p:grpSp>
        <p:nvGrpSpPr>
          <p:cNvPr id="136" name="Group 51">
            <a:extLst>
              <a:ext uri="{FF2B5EF4-FFF2-40B4-BE49-F238E27FC236}">
                <a16:creationId xmlns:a16="http://schemas.microsoft.com/office/drawing/2014/main" id="{AC051D70-F200-0E53-86F4-A7F14D4F6E4E}"/>
              </a:ext>
            </a:extLst>
          </p:cNvPr>
          <p:cNvGrpSpPr>
            <a:grpSpLocks/>
          </p:cNvGrpSpPr>
          <p:nvPr/>
        </p:nvGrpSpPr>
        <p:grpSpPr bwMode="auto">
          <a:xfrm>
            <a:off x="2381631" y="1655763"/>
            <a:ext cx="1403350" cy="1614487"/>
            <a:chOff x="1514475" y="2338388"/>
            <a:chExt cx="1403350" cy="1614488"/>
          </a:xfrm>
          <a:solidFill>
            <a:schemeClr val="bg2"/>
          </a:solidFill>
        </p:grpSpPr>
        <p:sp>
          <p:nvSpPr>
            <p:cNvPr id="137" name="Freeform 6">
              <a:extLst>
                <a:ext uri="{FF2B5EF4-FFF2-40B4-BE49-F238E27FC236}">
                  <a16:creationId xmlns:a16="http://schemas.microsoft.com/office/drawing/2014/main" id="{D54C859F-2450-AFB9-A82D-6D5A187F4256}"/>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38" name="Oval 21">
              <a:extLst>
                <a:ext uri="{FF2B5EF4-FFF2-40B4-BE49-F238E27FC236}">
                  <a16:creationId xmlns:a16="http://schemas.microsoft.com/office/drawing/2014/main" id="{CA5C281F-F790-4D6C-DA86-15D81AA26447}"/>
                </a:ext>
              </a:extLst>
            </p:cNvPr>
            <p:cNvSpPr>
              <a:spLocks noChangeArrowheads="1"/>
            </p:cNvSpPr>
            <p:nvPr/>
          </p:nvSpPr>
          <p:spPr bwMode="auto">
            <a:xfrm>
              <a:off x="1719263" y="2546350"/>
              <a:ext cx="989012"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39" name="Group 52">
            <a:extLst>
              <a:ext uri="{FF2B5EF4-FFF2-40B4-BE49-F238E27FC236}">
                <a16:creationId xmlns:a16="http://schemas.microsoft.com/office/drawing/2014/main" id="{B3DF0737-C90E-E5E9-B6B2-6D14273F883E}"/>
              </a:ext>
            </a:extLst>
          </p:cNvPr>
          <p:cNvGrpSpPr>
            <a:grpSpLocks/>
          </p:cNvGrpSpPr>
          <p:nvPr/>
        </p:nvGrpSpPr>
        <p:grpSpPr bwMode="auto">
          <a:xfrm>
            <a:off x="4318381" y="1655763"/>
            <a:ext cx="1403350" cy="1614487"/>
            <a:chOff x="3451225" y="2338388"/>
            <a:chExt cx="1403350" cy="1614488"/>
          </a:xfrm>
          <a:solidFill>
            <a:schemeClr val="bg2"/>
          </a:solidFill>
        </p:grpSpPr>
        <p:sp>
          <p:nvSpPr>
            <p:cNvPr id="140" name="Freeform 7">
              <a:extLst>
                <a:ext uri="{FF2B5EF4-FFF2-40B4-BE49-F238E27FC236}">
                  <a16:creationId xmlns:a16="http://schemas.microsoft.com/office/drawing/2014/main" id="{1A140623-A064-B5F1-D127-B655C1305ED7}"/>
                </a:ext>
              </a:extLst>
            </p:cNvPr>
            <p:cNvSpPr>
              <a:spLocks/>
            </p:cNvSpPr>
            <p:nvPr/>
          </p:nvSpPr>
          <p:spPr bwMode="auto">
            <a:xfrm>
              <a:off x="3451225" y="2338388"/>
              <a:ext cx="1403350" cy="1614488"/>
            </a:xfrm>
            <a:custGeom>
              <a:avLst/>
              <a:gdLst>
                <a:gd name="T0" fmla="*/ 1403350 w 369"/>
                <a:gd name="T1" fmla="*/ 700627 h 424"/>
                <a:gd name="T2" fmla="*/ 703577 w 369"/>
                <a:gd name="T3" fmla="*/ 0 h 424"/>
                <a:gd name="T4" fmla="*/ 0 w 369"/>
                <a:gd name="T5" fmla="*/ 700627 h 424"/>
                <a:gd name="T6" fmla="*/ 574271 w 369"/>
                <a:gd name="T7" fmla="*/ 1393638 h 424"/>
                <a:gd name="T8" fmla="*/ 703577 w 369"/>
                <a:gd name="T9" fmla="*/ 1614488 h 424"/>
                <a:gd name="T10" fmla="*/ 829079 w 369"/>
                <a:gd name="T11" fmla="*/ 1393638 h 424"/>
                <a:gd name="T12" fmla="*/ 1403350 w 369"/>
                <a:gd name="T13" fmla="*/ 700627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grpFill/>
            <a:ln w="9525">
              <a:solidFill>
                <a:schemeClr val="bg2"/>
              </a:solidFill>
              <a:round/>
              <a:headEnd/>
              <a:tailEnd/>
            </a:ln>
          </p:spPr>
          <p:txBody>
            <a:bodyPr/>
            <a:lstStyle/>
            <a:p>
              <a:endParaRPr lang="es-CO"/>
            </a:p>
          </p:txBody>
        </p:sp>
        <p:sp>
          <p:nvSpPr>
            <p:cNvPr id="141" name="Oval 22">
              <a:extLst>
                <a:ext uri="{FF2B5EF4-FFF2-40B4-BE49-F238E27FC236}">
                  <a16:creationId xmlns:a16="http://schemas.microsoft.com/office/drawing/2014/main" id="{8CA57884-761D-C3F0-86A7-E89A88F1A2D0}"/>
                </a:ext>
              </a:extLst>
            </p:cNvPr>
            <p:cNvSpPr>
              <a:spLocks noChangeArrowheads="1"/>
            </p:cNvSpPr>
            <p:nvPr/>
          </p:nvSpPr>
          <p:spPr bwMode="auto">
            <a:xfrm>
              <a:off x="366077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2" name="Group 53">
            <a:extLst>
              <a:ext uri="{FF2B5EF4-FFF2-40B4-BE49-F238E27FC236}">
                <a16:creationId xmlns:a16="http://schemas.microsoft.com/office/drawing/2014/main" id="{4739B99F-8DB1-87E2-8973-CC05D335D757}"/>
              </a:ext>
            </a:extLst>
          </p:cNvPr>
          <p:cNvGrpSpPr>
            <a:grpSpLocks/>
          </p:cNvGrpSpPr>
          <p:nvPr/>
        </p:nvGrpSpPr>
        <p:grpSpPr bwMode="auto">
          <a:xfrm>
            <a:off x="6255131" y="1655763"/>
            <a:ext cx="1408113" cy="1614487"/>
            <a:chOff x="5387975" y="2338388"/>
            <a:chExt cx="1408113" cy="1614488"/>
          </a:xfrm>
          <a:solidFill>
            <a:schemeClr val="bg2"/>
          </a:solidFill>
        </p:grpSpPr>
        <p:sp>
          <p:nvSpPr>
            <p:cNvPr id="143" name="Freeform 8">
              <a:extLst>
                <a:ext uri="{FF2B5EF4-FFF2-40B4-BE49-F238E27FC236}">
                  <a16:creationId xmlns:a16="http://schemas.microsoft.com/office/drawing/2014/main" id="{03DCF2CC-5476-6615-91F0-9DECE2D5C0EF}"/>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grp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44" name="Oval 23">
              <a:extLst>
                <a:ext uri="{FF2B5EF4-FFF2-40B4-BE49-F238E27FC236}">
                  <a16:creationId xmlns:a16="http://schemas.microsoft.com/office/drawing/2014/main" id="{A30F5A9D-50DA-F838-DDAE-450A152F7BB8}"/>
                </a:ext>
              </a:extLst>
            </p:cNvPr>
            <p:cNvSpPr>
              <a:spLocks noChangeArrowheads="1"/>
            </p:cNvSpPr>
            <p:nvPr/>
          </p:nvSpPr>
          <p:spPr bwMode="auto">
            <a:xfrm>
              <a:off x="5597525" y="2546350"/>
              <a:ext cx="989013" cy="987426"/>
            </a:xfrm>
            <a:prstGeom prst="ellipse">
              <a:avLst/>
            </a:prstGeom>
            <a:grpFill/>
            <a:ln>
              <a:solidFill>
                <a:schemeClr val="bg2"/>
              </a:solid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grpSp>
        <p:nvGrpSpPr>
          <p:cNvPr id="148" name="Group 55">
            <a:extLst>
              <a:ext uri="{FF2B5EF4-FFF2-40B4-BE49-F238E27FC236}">
                <a16:creationId xmlns:a16="http://schemas.microsoft.com/office/drawing/2014/main" id="{8F37FFBC-B6ED-FE38-F5A0-E1D3391B28E9}"/>
              </a:ext>
            </a:extLst>
          </p:cNvPr>
          <p:cNvGrpSpPr>
            <a:grpSpLocks/>
          </p:cNvGrpSpPr>
          <p:nvPr/>
        </p:nvGrpSpPr>
        <p:grpSpPr bwMode="auto">
          <a:xfrm>
            <a:off x="8248142" y="1655763"/>
            <a:ext cx="1404938" cy="1614487"/>
            <a:chOff x="9264650" y="2338388"/>
            <a:chExt cx="1404938" cy="1614488"/>
          </a:xfrm>
        </p:grpSpPr>
        <p:sp>
          <p:nvSpPr>
            <p:cNvPr id="149" name="Freeform 10">
              <a:extLst>
                <a:ext uri="{FF2B5EF4-FFF2-40B4-BE49-F238E27FC236}">
                  <a16:creationId xmlns:a16="http://schemas.microsoft.com/office/drawing/2014/main" id="{94B74B87-0D7B-1CB3-E498-B64C8AA6C837}"/>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0" name="Oval 25">
              <a:extLst>
                <a:ext uri="{FF2B5EF4-FFF2-40B4-BE49-F238E27FC236}">
                  <a16:creationId xmlns:a16="http://schemas.microsoft.com/office/drawing/2014/main" id="{36A8E229-1AAD-AE9D-5E6E-5FBDFB91201B}"/>
                </a:ext>
              </a:extLst>
            </p:cNvPr>
            <p:cNvSpPr>
              <a:spLocks noChangeArrowheads="1"/>
            </p:cNvSpPr>
            <p:nvPr/>
          </p:nvSpPr>
          <p:spPr bwMode="auto">
            <a:xfrm>
              <a:off x="9474200" y="2546350"/>
              <a:ext cx="989013" cy="987426"/>
            </a:xfrm>
            <a:prstGeom prst="ellipse">
              <a:avLst/>
            </a:prstGeom>
            <a:solidFill>
              <a:schemeClr val="bg2"/>
            </a:solidFill>
            <a:ln>
              <a:noFill/>
            </a:ln>
            <a:effectLst>
              <a:outerShdw blurRad="127000" dist="63500" dir="2700000" algn="tl" rotWithShape="0">
                <a:prstClr val="black">
                  <a:alpha val="50000"/>
                </a:prstClr>
              </a:outerShdw>
            </a:effectLst>
          </p:spPr>
          <p:txBody>
            <a:bodyPr/>
            <a:lstStyle/>
            <a:p>
              <a:pPr eaLnBrk="1" fontAlgn="auto" hangingPunct="1">
                <a:spcBef>
                  <a:spcPts val="0"/>
                </a:spcBef>
                <a:spcAft>
                  <a:spcPts val="0"/>
                </a:spcAft>
                <a:defRPr/>
              </a:pPr>
              <a:endParaRPr lang="ru-RU">
                <a:latin typeface="+mn-lt"/>
              </a:endParaRPr>
            </a:p>
          </p:txBody>
        </p:sp>
      </p:grpSp>
      <p:sp>
        <p:nvSpPr>
          <p:cNvPr id="151" name="Freeform 26">
            <a:extLst>
              <a:ext uri="{FF2B5EF4-FFF2-40B4-BE49-F238E27FC236}">
                <a16:creationId xmlns:a16="http://schemas.microsoft.com/office/drawing/2014/main" id="{D41F370D-8DA5-220A-824E-C1EB14155904}"/>
              </a:ext>
            </a:extLst>
          </p:cNvPr>
          <p:cNvSpPr>
            <a:spLocks noEditPoints="1"/>
          </p:cNvSpPr>
          <p:nvPr/>
        </p:nvSpPr>
        <p:spPr bwMode="auto">
          <a:xfrm>
            <a:off x="3054731" y="3771900"/>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2" name="Freeform 27">
            <a:extLst>
              <a:ext uri="{FF2B5EF4-FFF2-40B4-BE49-F238E27FC236}">
                <a16:creationId xmlns:a16="http://schemas.microsoft.com/office/drawing/2014/main" id="{3266D933-9BB3-A98D-F664-5B30F2E19004}"/>
              </a:ext>
            </a:extLst>
          </p:cNvPr>
          <p:cNvSpPr>
            <a:spLocks noEditPoints="1"/>
          </p:cNvSpPr>
          <p:nvPr/>
        </p:nvSpPr>
        <p:spPr bwMode="auto">
          <a:xfrm>
            <a:off x="4994656" y="3771900"/>
            <a:ext cx="53975" cy="492125"/>
          </a:xfrm>
          <a:custGeom>
            <a:avLst/>
            <a:gdLst>
              <a:gd name="T0" fmla="*/ 26988 w 14"/>
              <a:gd name="T1" fmla="*/ 492125 h 129"/>
              <a:gd name="T2" fmla="*/ 7711 w 14"/>
              <a:gd name="T3" fmla="*/ 484495 h 129"/>
              <a:gd name="T4" fmla="*/ 0 w 14"/>
              <a:gd name="T5" fmla="*/ 465421 h 129"/>
              <a:gd name="T6" fmla="*/ 7711 w 14"/>
              <a:gd name="T7" fmla="*/ 446346 h 129"/>
              <a:gd name="T8" fmla="*/ 46264 w 14"/>
              <a:gd name="T9" fmla="*/ 446346 h 129"/>
              <a:gd name="T10" fmla="*/ 53975 w 14"/>
              <a:gd name="T11" fmla="*/ 465421 h 129"/>
              <a:gd name="T12" fmla="*/ 46264 w 14"/>
              <a:gd name="T13" fmla="*/ 484495 h 129"/>
              <a:gd name="T14" fmla="*/ 26988 w 14"/>
              <a:gd name="T15" fmla="*/ 492125 h 129"/>
              <a:gd name="T16" fmla="*/ 26988 w 14"/>
              <a:gd name="T17" fmla="*/ 381492 h 129"/>
              <a:gd name="T18" fmla="*/ 26988 w 14"/>
              <a:gd name="T19" fmla="*/ 381492 h 129"/>
              <a:gd name="T20" fmla="*/ 53975 w 14"/>
              <a:gd name="T21" fmla="*/ 354788 h 129"/>
              <a:gd name="T22" fmla="*/ 53975 w 14"/>
              <a:gd name="T23" fmla="*/ 354788 h 129"/>
              <a:gd name="T24" fmla="*/ 26988 w 14"/>
              <a:gd name="T25" fmla="*/ 328083 h 129"/>
              <a:gd name="T26" fmla="*/ 26988 w 14"/>
              <a:gd name="T27" fmla="*/ 328083 h 129"/>
              <a:gd name="T28" fmla="*/ 0 w 14"/>
              <a:gd name="T29" fmla="*/ 354788 h 129"/>
              <a:gd name="T30" fmla="*/ 26988 w 14"/>
              <a:gd name="T31" fmla="*/ 381492 h 129"/>
              <a:gd name="T32" fmla="*/ 26988 w 14"/>
              <a:gd name="T33" fmla="*/ 274674 h 129"/>
              <a:gd name="T34" fmla="*/ 26988 w 14"/>
              <a:gd name="T35" fmla="*/ 274674 h 129"/>
              <a:gd name="T36" fmla="*/ 53975 w 14"/>
              <a:gd name="T37" fmla="*/ 247970 h 129"/>
              <a:gd name="T38" fmla="*/ 53975 w 14"/>
              <a:gd name="T39" fmla="*/ 247970 h 129"/>
              <a:gd name="T40" fmla="*/ 26988 w 14"/>
              <a:gd name="T41" fmla="*/ 221266 h 129"/>
              <a:gd name="T42" fmla="*/ 26988 w 14"/>
              <a:gd name="T43" fmla="*/ 221266 h 129"/>
              <a:gd name="T44" fmla="*/ 0 w 14"/>
              <a:gd name="T45" fmla="*/ 247970 h 129"/>
              <a:gd name="T46" fmla="*/ 26988 w 14"/>
              <a:gd name="T47" fmla="*/ 274674 h 129"/>
              <a:gd name="T48" fmla="*/ 26988 w 14"/>
              <a:gd name="T49" fmla="*/ 164042 h 129"/>
              <a:gd name="T50" fmla="*/ 26988 w 14"/>
              <a:gd name="T51" fmla="*/ 164042 h 129"/>
              <a:gd name="T52" fmla="*/ 53975 w 14"/>
              <a:gd name="T53" fmla="*/ 137337 h 129"/>
              <a:gd name="T54" fmla="*/ 53975 w 14"/>
              <a:gd name="T55" fmla="*/ 137337 h 129"/>
              <a:gd name="T56" fmla="*/ 26988 w 14"/>
              <a:gd name="T57" fmla="*/ 110633 h 129"/>
              <a:gd name="T58" fmla="*/ 26988 w 14"/>
              <a:gd name="T59" fmla="*/ 110633 h 129"/>
              <a:gd name="T60" fmla="*/ 0 w 14"/>
              <a:gd name="T61" fmla="*/ 137337 h 129"/>
              <a:gd name="T62" fmla="*/ 26988 w 14"/>
              <a:gd name="T63" fmla="*/ 164042 h 129"/>
              <a:gd name="T64" fmla="*/ 46264 w 14"/>
              <a:gd name="T65" fmla="*/ 49594 h 129"/>
              <a:gd name="T66" fmla="*/ 53975 w 14"/>
              <a:gd name="T67" fmla="*/ 30519 h 129"/>
              <a:gd name="T68" fmla="*/ 46264 w 14"/>
              <a:gd name="T69" fmla="*/ 11445 h 129"/>
              <a:gd name="T70" fmla="*/ 7711 w 14"/>
              <a:gd name="T71" fmla="*/ 11445 h 129"/>
              <a:gd name="T72" fmla="*/ 0 w 14"/>
              <a:gd name="T73" fmla="*/ 30519 h 129"/>
              <a:gd name="T74" fmla="*/ 7711 w 14"/>
              <a:gd name="T75" fmla="*/ 49594 h 129"/>
              <a:gd name="T76" fmla="*/ 26988 w 14"/>
              <a:gd name="T77" fmla="*/ 57224 h 129"/>
              <a:gd name="T78" fmla="*/ 46264 w 14"/>
              <a:gd name="T79" fmla="*/ 49594 h 1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bg2"/>
          </a:solidFill>
          <a:ln>
            <a:solidFill>
              <a:schemeClr val="bg2"/>
            </a:solidFill>
          </a:ln>
        </p:spPr>
        <p:txBody>
          <a:bodyPr/>
          <a:lstStyle/>
          <a:p>
            <a:endParaRPr lang="es-CO"/>
          </a:p>
        </p:txBody>
      </p:sp>
      <p:sp>
        <p:nvSpPr>
          <p:cNvPr id="153" name="Freeform 28">
            <a:extLst>
              <a:ext uri="{FF2B5EF4-FFF2-40B4-BE49-F238E27FC236}">
                <a16:creationId xmlns:a16="http://schemas.microsoft.com/office/drawing/2014/main" id="{063CC849-754A-EECC-E03F-579E1BB9472E}"/>
              </a:ext>
            </a:extLst>
          </p:cNvPr>
          <p:cNvSpPr>
            <a:spLocks noEditPoints="1"/>
          </p:cNvSpPr>
          <p:nvPr/>
        </p:nvSpPr>
        <p:spPr bwMode="auto">
          <a:xfrm>
            <a:off x="6931406"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5" name="Freeform 30">
            <a:extLst>
              <a:ext uri="{FF2B5EF4-FFF2-40B4-BE49-F238E27FC236}">
                <a16:creationId xmlns:a16="http://schemas.microsoft.com/office/drawing/2014/main" id="{A1EF86CB-DA76-34CF-9771-971B48C8B375}"/>
              </a:ext>
            </a:extLst>
          </p:cNvPr>
          <p:cNvSpPr>
            <a:spLocks noEditPoints="1"/>
          </p:cNvSpPr>
          <p:nvPr/>
        </p:nvSpPr>
        <p:spPr bwMode="auto">
          <a:xfrm>
            <a:off x="8926005" y="3771900"/>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rgbClr val="8D1542"/>
          </a:solidFill>
          <a:ln>
            <a:noFill/>
          </a:ln>
        </p:spPr>
        <p:txBody>
          <a:bodyPr/>
          <a:lstStyle/>
          <a:p>
            <a:pPr eaLnBrk="1" fontAlgn="auto" hangingPunct="1">
              <a:spcBef>
                <a:spcPts val="0"/>
              </a:spcBef>
              <a:spcAft>
                <a:spcPts val="0"/>
              </a:spcAft>
              <a:defRPr/>
            </a:pPr>
            <a:endParaRPr lang="ru-RU">
              <a:latin typeface="+mn-lt"/>
            </a:endParaRPr>
          </a:p>
        </p:txBody>
      </p:sp>
      <p:sp>
        <p:nvSpPr>
          <p:cNvPr id="156" name="Freeform 31">
            <a:extLst>
              <a:ext uri="{FF2B5EF4-FFF2-40B4-BE49-F238E27FC236}">
                <a16:creationId xmlns:a16="http://schemas.microsoft.com/office/drawing/2014/main" id="{DFF12B76-8014-120B-F059-F2A95C989881}"/>
              </a:ext>
            </a:extLst>
          </p:cNvPr>
          <p:cNvSpPr>
            <a:spLocks noEditPoints="1"/>
          </p:cNvSpPr>
          <p:nvPr/>
        </p:nvSpPr>
        <p:spPr bwMode="auto">
          <a:xfrm>
            <a:off x="3316669" y="3529013"/>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bg2"/>
          </a:solidFill>
          <a:ln>
            <a:solidFill>
              <a:schemeClr val="bg2"/>
            </a:solidFill>
          </a:ln>
        </p:spPr>
        <p:txBody>
          <a:bodyPr/>
          <a:lstStyle/>
          <a:p>
            <a:pPr eaLnBrk="1" fontAlgn="auto" hangingPunct="1">
              <a:spcBef>
                <a:spcPts val="0"/>
              </a:spcBef>
              <a:spcAft>
                <a:spcPts val="0"/>
              </a:spcAft>
              <a:defRPr/>
            </a:pPr>
            <a:endParaRPr lang="ru-RU">
              <a:latin typeface="+mn-lt"/>
            </a:endParaRPr>
          </a:p>
        </p:txBody>
      </p:sp>
      <p:sp>
        <p:nvSpPr>
          <p:cNvPr id="157" name="Freeform 32">
            <a:extLst>
              <a:ext uri="{FF2B5EF4-FFF2-40B4-BE49-F238E27FC236}">
                <a16:creationId xmlns:a16="http://schemas.microsoft.com/office/drawing/2014/main" id="{6B6EE55C-09DA-F2C9-F8D9-3E5DCA8983BB}"/>
              </a:ext>
            </a:extLst>
          </p:cNvPr>
          <p:cNvSpPr>
            <a:spLocks noEditPoints="1"/>
          </p:cNvSpPr>
          <p:nvPr/>
        </p:nvSpPr>
        <p:spPr bwMode="auto">
          <a:xfrm>
            <a:off x="5253419" y="3529013"/>
            <a:ext cx="1473200" cy="57150"/>
          </a:xfrm>
          <a:custGeom>
            <a:avLst/>
            <a:gdLst>
              <a:gd name="T0" fmla="*/ 1427519 w 387"/>
              <a:gd name="T1" fmla="*/ 49530 h 15"/>
              <a:gd name="T2" fmla="*/ 1427519 w 387"/>
              <a:gd name="T3" fmla="*/ 11430 h 15"/>
              <a:gd name="T4" fmla="*/ 1473200 w 387"/>
              <a:gd name="T5" fmla="*/ 30480 h 15"/>
              <a:gd name="T6" fmla="*/ 1446553 w 387"/>
              <a:gd name="T7" fmla="*/ 57150 h 15"/>
              <a:gd name="T8" fmla="*/ 1324738 w 387"/>
              <a:gd name="T9" fmla="*/ 57150 h 15"/>
              <a:gd name="T10" fmla="*/ 1351385 w 387"/>
              <a:gd name="T11" fmla="*/ 30480 h 15"/>
              <a:gd name="T12" fmla="*/ 1324738 w 387"/>
              <a:gd name="T13" fmla="*/ 3810 h 15"/>
              <a:gd name="T14" fmla="*/ 1324738 w 387"/>
              <a:gd name="T15" fmla="*/ 57150 h 15"/>
              <a:gd name="T16" fmla="*/ 1206730 w 387"/>
              <a:gd name="T17" fmla="*/ 57150 h 15"/>
              <a:gd name="T18" fmla="*/ 1233377 w 387"/>
              <a:gd name="T19" fmla="*/ 30480 h 15"/>
              <a:gd name="T20" fmla="*/ 1206730 w 387"/>
              <a:gd name="T21" fmla="*/ 3810 h 15"/>
              <a:gd name="T22" fmla="*/ 1206730 w 387"/>
              <a:gd name="T23" fmla="*/ 57150 h 15"/>
              <a:gd name="T24" fmla="*/ 1088721 w 387"/>
              <a:gd name="T25" fmla="*/ 57150 h 15"/>
              <a:gd name="T26" fmla="*/ 1115368 w 387"/>
              <a:gd name="T27" fmla="*/ 30480 h 15"/>
              <a:gd name="T28" fmla="*/ 1088721 w 387"/>
              <a:gd name="T29" fmla="*/ 3810 h 15"/>
              <a:gd name="T30" fmla="*/ 1088721 w 387"/>
              <a:gd name="T31" fmla="*/ 57150 h 15"/>
              <a:gd name="T32" fmla="*/ 970713 w 387"/>
              <a:gd name="T33" fmla="*/ 57150 h 15"/>
              <a:gd name="T34" fmla="*/ 997360 w 387"/>
              <a:gd name="T35" fmla="*/ 30480 h 15"/>
              <a:gd name="T36" fmla="*/ 970713 w 387"/>
              <a:gd name="T37" fmla="*/ 3810 h 15"/>
              <a:gd name="T38" fmla="*/ 970713 w 387"/>
              <a:gd name="T39" fmla="*/ 57150 h 15"/>
              <a:gd name="T40" fmla="*/ 852705 w 387"/>
              <a:gd name="T41" fmla="*/ 57150 h 15"/>
              <a:gd name="T42" fmla="*/ 879352 w 387"/>
              <a:gd name="T43" fmla="*/ 30480 h 15"/>
              <a:gd name="T44" fmla="*/ 852705 w 387"/>
              <a:gd name="T45" fmla="*/ 3810 h 15"/>
              <a:gd name="T46" fmla="*/ 852705 w 387"/>
              <a:gd name="T47" fmla="*/ 57150 h 15"/>
              <a:gd name="T48" fmla="*/ 734697 w 387"/>
              <a:gd name="T49" fmla="*/ 57150 h 15"/>
              <a:gd name="T50" fmla="*/ 761344 w 387"/>
              <a:gd name="T51" fmla="*/ 30480 h 15"/>
              <a:gd name="T52" fmla="*/ 734697 w 387"/>
              <a:gd name="T53" fmla="*/ 3810 h 15"/>
              <a:gd name="T54" fmla="*/ 734697 w 387"/>
              <a:gd name="T55" fmla="*/ 57150 h 15"/>
              <a:gd name="T56" fmla="*/ 616688 w 387"/>
              <a:gd name="T57" fmla="*/ 57150 h 15"/>
              <a:gd name="T58" fmla="*/ 643335 w 387"/>
              <a:gd name="T59" fmla="*/ 30480 h 15"/>
              <a:gd name="T60" fmla="*/ 616688 w 387"/>
              <a:gd name="T61" fmla="*/ 3810 h 15"/>
              <a:gd name="T62" fmla="*/ 616688 w 387"/>
              <a:gd name="T63" fmla="*/ 57150 h 15"/>
              <a:gd name="T64" fmla="*/ 498680 w 387"/>
              <a:gd name="T65" fmla="*/ 57150 h 15"/>
              <a:gd name="T66" fmla="*/ 525327 w 387"/>
              <a:gd name="T67" fmla="*/ 30480 h 15"/>
              <a:gd name="T68" fmla="*/ 498680 w 387"/>
              <a:gd name="T69" fmla="*/ 3810 h 15"/>
              <a:gd name="T70" fmla="*/ 498680 w 387"/>
              <a:gd name="T71" fmla="*/ 57150 h 15"/>
              <a:gd name="T72" fmla="*/ 380672 w 387"/>
              <a:gd name="T73" fmla="*/ 57150 h 15"/>
              <a:gd name="T74" fmla="*/ 407319 w 387"/>
              <a:gd name="T75" fmla="*/ 30480 h 15"/>
              <a:gd name="T76" fmla="*/ 380672 w 387"/>
              <a:gd name="T77" fmla="*/ 3810 h 15"/>
              <a:gd name="T78" fmla="*/ 380672 w 387"/>
              <a:gd name="T79" fmla="*/ 57150 h 15"/>
              <a:gd name="T80" fmla="*/ 262664 w 387"/>
              <a:gd name="T81" fmla="*/ 57150 h 15"/>
              <a:gd name="T82" fmla="*/ 289311 w 387"/>
              <a:gd name="T83" fmla="*/ 30480 h 15"/>
              <a:gd name="T84" fmla="*/ 262664 w 387"/>
              <a:gd name="T85" fmla="*/ 3810 h 15"/>
              <a:gd name="T86" fmla="*/ 262664 w 387"/>
              <a:gd name="T87" fmla="*/ 57150 h 15"/>
              <a:gd name="T88" fmla="*/ 144655 w 387"/>
              <a:gd name="T89" fmla="*/ 57150 h 15"/>
              <a:gd name="T90" fmla="*/ 171302 w 387"/>
              <a:gd name="T91" fmla="*/ 30480 h 15"/>
              <a:gd name="T92" fmla="*/ 144655 w 387"/>
              <a:gd name="T93" fmla="*/ 3810 h 15"/>
              <a:gd name="T94" fmla="*/ 144655 w 387"/>
              <a:gd name="T95" fmla="*/ 57150 h 15"/>
              <a:gd name="T96" fmla="*/ 53294 w 387"/>
              <a:gd name="T97" fmla="*/ 30480 h 15"/>
              <a:gd name="T98" fmla="*/ 7613 w 387"/>
              <a:gd name="T99" fmla="*/ 11430 h 15"/>
              <a:gd name="T100" fmla="*/ 7613 w 387"/>
              <a:gd name="T101" fmla="*/ 49530 h 15"/>
              <a:gd name="T102" fmla="*/ 45681 w 387"/>
              <a:gd name="T103" fmla="*/ 49530 h 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bg2"/>
          </a:solidFill>
          <a:ln>
            <a:solidFill>
              <a:schemeClr val="bg2"/>
            </a:solidFill>
          </a:ln>
        </p:spPr>
        <p:txBody>
          <a:bodyPr/>
          <a:lstStyle/>
          <a:p>
            <a:endParaRPr lang="es-CO"/>
          </a:p>
        </p:txBody>
      </p:sp>
      <p:sp>
        <p:nvSpPr>
          <p:cNvPr id="158" name="Freeform 33">
            <a:extLst>
              <a:ext uri="{FF2B5EF4-FFF2-40B4-BE49-F238E27FC236}">
                <a16:creationId xmlns:a16="http://schemas.microsoft.com/office/drawing/2014/main" id="{4F9D0E5A-0C0A-5571-0C59-F0AD09E32F5B}"/>
              </a:ext>
            </a:extLst>
          </p:cNvPr>
          <p:cNvSpPr>
            <a:spLocks noEditPoints="1"/>
          </p:cNvSpPr>
          <p:nvPr/>
        </p:nvSpPr>
        <p:spPr bwMode="auto">
          <a:xfrm>
            <a:off x="7190169" y="3529013"/>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bg2"/>
          </a:solidFill>
          <a:ln>
            <a:noFill/>
          </a:ln>
        </p:spPr>
        <p:txBody>
          <a:bodyPr/>
          <a:lstStyle/>
          <a:p>
            <a:pPr eaLnBrk="1" fontAlgn="auto" hangingPunct="1">
              <a:spcBef>
                <a:spcPts val="0"/>
              </a:spcBef>
              <a:spcAft>
                <a:spcPts val="0"/>
              </a:spcAft>
              <a:defRPr/>
            </a:pPr>
            <a:endParaRPr lang="ru-RU">
              <a:latin typeface="+mn-lt"/>
            </a:endParaRPr>
          </a:p>
        </p:txBody>
      </p:sp>
      <p:sp>
        <p:nvSpPr>
          <p:cNvPr id="160" name="Rectangle 25">
            <a:extLst>
              <a:ext uri="{FF2B5EF4-FFF2-40B4-BE49-F238E27FC236}">
                <a16:creationId xmlns:a16="http://schemas.microsoft.com/office/drawing/2014/main" id="{4AE6DA6E-1632-F2BA-FB25-2992955B239E}"/>
              </a:ext>
            </a:extLst>
          </p:cNvPr>
          <p:cNvSpPr>
            <a:spLocks noChangeArrowheads="1"/>
          </p:cNvSpPr>
          <p:nvPr/>
        </p:nvSpPr>
        <p:spPr bwMode="auto">
          <a:xfrm>
            <a:off x="2347211" y="4432300"/>
            <a:ext cx="15372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j-lt"/>
              </a:rPr>
              <a:t>Entidades </a:t>
            </a:r>
          </a:p>
          <a:p>
            <a:pPr algn="ctr">
              <a:defRPr/>
            </a:pPr>
            <a:r>
              <a:rPr lang="es-CO" altLang="ru-RU">
                <a:solidFill>
                  <a:schemeClr val="bg2"/>
                </a:solidFill>
                <a:latin typeface="+mn-lt"/>
              </a:rPr>
              <a:t>participantes</a:t>
            </a:r>
          </a:p>
          <a:p>
            <a:pPr algn="ctr">
              <a:defRPr/>
            </a:pPr>
            <a:endParaRPr lang="ru-RU" altLang="ru-RU">
              <a:solidFill>
                <a:schemeClr val="bg2"/>
              </a:solidFill>
              <a:latin typeface="+mj-lt"/>
            </a:endParaRPr>
          </a:p>
        </p:txBody>
      </p:sp>
      <p:sp>
        <p:nvSpPr>
          <p:cNvPr id="161" name="Rectangle 26">
            <a:extLst>
              <a:ext uri="{FF2B5EF4-FFF2-40B4-BE49-F238E27FC236}">
                <a16:creationId xmlns:a16="http://schemas.microsoft.com/office/drawing/2014/main" id="{7CAF2F07-5301-436E-DED3-8A1A2D5984D4}"/>
              </a:ext>
            </a:extLst>
          </p:cNvPr>
          <p:cNvSpPr>
            <a:spLocks noChangeArrowheads="1"/>
          </p:cNvSpPr>
          <p:nvPr/>
        </p:nvSpPr>
        <p:spPr bwMode="auto">
          <a:xfrm>
            <a:off x="4192689" y="4432300"/>
            <a:ext cx="16991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b="1">
                <a:solidFill>
                  <a:schemeClr val="bg2"/>
                </a:solidFill>
                <a:latin typeface="+mj-lt"/>
              </a:rPr>
              <a:t>Participación </a:t>
            </a:r>
          </a:p>
          <a:p>
            <a:pPr algn="ctr"/>
            <a:r>
              <a:rPr lang="es-CO" altLang="ru-RU">
                <a:solidFill>
                  <a:schemeClr val="bg2"/>
                </a:solidFill>
                <a:latin typeface="+mn-lt"/>
              </a:rPr>
              <a:t>en cifras</a:t>
            </a:r>
          </a:p>
        </p:txBody>
      </p:sp>
      <p:sp>
        <p:nvSpPr>
          <p:cNvPr id="162" name="Rectangle 27">
            <a:extLst>
              <a:ext uri="{FF2B5EF4-FFF2-40B4-BE49-F238E27FC236}">
                <a16:creationId xmlns:a16="http://schemas.microsoft.com/office/drawing/2014/main" id="{9599C062-BEA4-C3A3-EDF4-9D4F77B94A01}"/>
              </a:ext>
            </a:extLst>
          </p:cNvPr>
          <p:cNvSpPr>
            <a:spLocks noChangeArrowheads="1"/>
          </p:cNvSpPr>
          <p:nvPr/>
        </p:nvSpPr>
        <p:spPr bwMode="auto">
          <a:xfrm>
            <a:off x="6257672" y="4432300"/>
            <a:ext cx="14443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CO" altLang="ru-RU">
                <a:solidFill>
                  <a:schemeClr val="bg2"/>
                </a:solidFill>
                <a:latin typeface="+mn-lt"/>
              </a:rPr>
              <a:t>Material de </a:t>
            </a:r>
          </a:p>
          <a:p>
            <a:pPr algn="ctr">
              <a:defRPr/>
            </a:pPr>
            <a:r>
              <a:rPr lang="es-CO" altLang="ru-RU" b="1">
                <a:solidFill>
                  <a:schemeClr val="bg2"/>
                </a:solidFill>
                <a:latin typeface="+mj-lt"/>
              </a:rPr>
              <a:t>divulgación</a:t>
            </a:r>
          </a:p>
        </p:txBody>
      </p:sp>
      <p:sp>
        <p:nvSpPr>
          <p:cNvPr id="163" name="Rectangle 28">
            <a:extLst>
              <a:ext uri="{FF2B5EF4-FFF2-40B4-BE49-F238E27FC236}">
                <a16:creationId xmlns:a16="http://schemas.microsoft.com/office/drawing/2014/main" id="{B27FADC9-DA54-7007-CDC2-2300B67910EF}"/>
              </a:ext>
            </a:extLst>
          </p:cNvPr>
          <p:cNvSpPr>
            <a:spLocks noChangeArrowheads="1"/>
          </p:cNvSpPr>
          <p:nvPr/>
        </p:nvSpPr>
        <p:spPr bwMode="auto">
          <a:xfrm>
            <a:off x="7856121" y="4432300"/>
            <a:ext cx="21889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s-MX" altLang="ru-RU">
                <a:solidFill>
                  <a:schemeClr val="tx1">
                    <a:lumMod val="50000"/>
                    <a:lumOff val="50000"/>
                  </a:schemeClr>
                </a:solidFill>
                <a:latin typeface="+mn-lt"/>
              </a:rPr>
              <a:t>Nivel de </a:t>
            </a:r>
            <a:r>
              <a:rPr lang="es-MX" altLang="ru-RU" b="1">
                <a:solidFill>
                  <a:srgbClr val="83143D"/>
                </a:solidFill>
                <a:latin typeface="+mj-lt"/>
              </a:rPr>
              <a:t>satisfacción </a:t>
            </a:r>
          </a:p>
          <a:p>
            <a:pPr algn="ctr">
              <a:defRPr/>
            </a:pPr>
            <a:r>
              <a:rPr lang="es-MX" altLang="ru-RU">
                <a:solidFill>
                  <a:schemeClr val="tx1">
                    <a:lumMod val="50000"/>
                    <a:lumOff val="50000"/>
                  </a:schemeClr>
                </a:solidFill>
                <a:latin typeface="+mn-lt"/>
              </a:rPr>
              <a:t>de la </a:t>
            </a:r>
            <a:r>
              <a:rPr lang="es-MX" altLang="ru-RU" b="1">
                <a:solidFill>
                  <a:srgbClr val="83143D"/>
                </a:solidFill>
                <a:latin typeface="+mj-lt"/>
              </a:rPr>
              <a:t>información </a:t>
            </a:r>
            <a:r>
              <a:rPr lang="es-MX" altLang="ru-RU">
                <a:solidFill>
                  <a:schemeClr val="tx1">
                    <a:lumMod val="50000"/>
                    <a:lumOff val="50000"/>
                  </a:schemeClr>
                </a:solidFill>
                <a:latin typeface="+mn-lt"/>
              </a:rPr>
              <a:t>recibida </a:t>
            </a:r>
          </a:p>
        </p:txBody>
      </p:sp>
      <p:sp>
        <p:nvSpPr>
          <p:cNvPr id="174" name="Freeform 201">
            <a:extLst>
              <a:ext uri="{FF2B5EF4-FFF2-40B4-BE49-F238E27FC236}">
                <a16:creationId xmlns:a16="http://schemas.microsoft.com/office/drawing/2014/main" id="{AD1AFED3-17F8-E08D-8B53-810EC44E0671}"/>
              </a:ext>
            </a:extLst>
          </p:cNvPr>
          <p:cNvSpPr>
            <a:spLocks/>
          </p:cNvSpPr>
          <p:nvPr/>
        </p:nvSpPr>
        <p:spPr bwMode="auto">
          <a:xfrm>
            <a:off x="4833256" y="2147603"/>
            <a:ext cx="418047" cy="352995"/>
          </a:xfrm>
          <a:custGeom>
            <a:avLst/>
            <a:gdLst>
              <a:gd name="T0" fmla="*/ 16040 w 16127"/>
              <a:gd name="T1" fmla="*/ 3850 h 11970"/>
              <a:gd name="T2" fmla="*/ 15483 w 16127"/>
              <a:gd name="T3" fmla="*/ 2651 h 11970"/>
              <a:gd name="T4" fmla="*/ 14517 w 16127"/>
              <a:gd name="T5" fmla="*/ 1946 h 11970"/>
              <a:gd name="T6" fmla="*/ 13336 w 16127"/>
              <a:gd name="T7" fmla="*/ 1932 h 11970"/>
              <a:gd name="T8" fmla="*/ 12299 w 16127"/>
              <a:gd name="T9" fmla="*/ 2604 h 11970"/>
              <a:gd name="T10" fmla="*/ 11590 w 16127"/>
              <a:gd name="T11" fmla="*/ 3794 h 11970"/>
              <a:gd name="T12" fmla="*/ 11376 w 16127"/>
              <a:gd name="T13" fmla="*/ 5044 h 11970"/>
              <a:gd name="T14" fmla="*/ 11500 w 16127"/>
              <a:gd name="T15" fmla="*/ 6003 h 11970"/>
              <a:gd name="T16" fmla="*/ 11856 w 16127"/>
              <a:gd name="T17" fmla="*/ 6823 h 11970"/>
              <a:gd name="T18" fmla="*/ 12084 w 16127"/>
              <a:gd name="T19" fmla="*/ 7394 h 11970"/>
              <a:gd name="T20" fmla="*/ 11676 w 16127"/>
              <a:gd name="T21" fmla="*/ 7825 h 11970"/>
              <a:gd name="T22" fmla="*/ 11350 w 16127"/>
              <a:gd name="T23" fmla="*/ 8330 h 11970"/>
              <a:gd name="T24" fmla="*/ 11121 w 16127"/>
              <a:gd name="T25" fmla="*/ 8716 h 11970"/>
              <a:gd name="T26" fmla="*/ 11028 w 16127"/>
              <a:gd name="T27" fmla="*/ 7643 h 11970"/>
              <a:gd name="T28" fmla="*/ 10648 w 16127"/>
              <a:gd name="T29" fmla="*/ 6684 h 11970"/>
              <a:gd name="T30" fmla="*/ 9880 w 16127"/>
              <a:gd name="T31" fmla="*/ 5983 h 11970"/>
              <a:gd name="T32" fmla="*/ 10206 w 16127"/>
              <a:gd name="T33" fmla="*/ 5424 h 11970"/>
              <a:gd name="T34" fmla="*/ 10578 w 16127"/>
              <a:gd name="T35" fmla="*/ 4739 h 11970"/>
              <a:gd name="T36" fmla="*/ 10818 w 16127"/>
              <a:gd name="T37" fmla="*/ 3948 h 11970"/>
              <a:gd name="T38" fmla="*/ 10860 w 16127"/>
              <a:gd name="T39" fmla="*/ 2532 h 11970"/>
              <a:gd name="T40" fmla="*/ 10350 w 16127"/>
              <a:gd name="T41" fmla="*/ 1122 h 11970"/>
              <a:gd name="T42" fmla="*/ 9360 w 16127"/>
              <a:gd name="T43" fmla="*/ 214 h 11970"/>
              <a:gd name="T44" fmla="*/ 8065 w 16127"/>
              <a:gd name="T45" fmla="*/ 34 h 11970"/>
              <a:gd name="T46" fmla="*/ 6865 w 16127"/>
              <a:gd name="T47" fmla="*/ 640 h 11970"/>
              <a:gd name="T48" fmla="*/ 5993 w 16127"/>
              <a:gd name="T49" fmla="*/ 1859 h 11970"/>
              <a:gd name="T50" fmla="*/ 5643 w 16127"/>
              <a:gd name="T51" fmla="*/ 3344 h 11970"/>
              <a:gd name="T52" fmla="*/ 5748 w 16127"/>
              <a:gd name="T53" fmla="*/ 4498 h 11970"/>
              <a:gd name="T54" fmla="*/ 6153 w 16127"/>
              <a:gd name="T55" fmla="*/ 5487 h 11970"/>
              <a:gd name="T56" fmla="*/ 6640 w 16127"/>
              <a:gd name="T57" fmla="*/ 6224 h 11970"/>
              <a:gd name="T58" fmla="*/ 5813 w 16127"/>
              <a:gd name="T59" fmla="*/ 7004 h 11970"/>
              <a:gd name="T60" fmla="*/ 5162 w 16127"/>
              <a:gd name="T61" fmla="*/ 8056 h 11970"/>
              <a:gd name="T62" fmla="*/ 4676 w 16127"/>
              <a:gd name="T63" fmla="*/ 9322 h 11970"/>
              <a:gd name="T64" fmla="*/ 4540 w 16127"/>
              <a:gd name="T65" fmla="*/ 9139 h 11970"/>
              <a:gd name="T66" fmla="*/ 4360 w 16127"/>
              <a:gd name="T67" fmla="*/ 8827 h 11970"/>
              <a:gd name="T68" fmla="*/ 4087 w 16127"/>
              <a:gd name="T69" fmla="*/ 8578 h 11970"/>
              <a:gd name="T70" fmla="*/ 4349 w 16127"/>
              <a:gd name="T71" fmla="*/ 8212 h 11970"/>
              <a:gd name="T72" fmla="*/ 4773 w 16127"/>
              <a:gd name="T73" fmla="*/ 7632 h 11970"/>
              <a:gd name="T74" fmla="*/ 5058 w 16127"/>
              <a:gd name="T75" fmla="*/ 6916 h 11970"/>
              <a:gd name="T76" fmla="*/ 5164 w 16127"/>
              <a:gd name="T77" fmla="*/ 5859 h 11970"/>
              <a:gd name="T78" fmla="*/ 4853 w 16127"/>
              <a:gd name="T79" fmla="*/ 4697 h 11970"/>
              <a:gd name="T80" fmla="*/ 4143 w 16127"/>
              <a:gd name="T81" fmla="*/ 3893 h 11970"/>
              <a:gd name="T82" fmla="*/ 3154 w 16127"/>
              <a:gd name="T83" fmla="*/ 3626 h 11970"/>
              <a:gd name="T84" fmla="*/ 2181 w 16127"/>
              <a:gd name="T85" fmla="*/ 3987 h 11970"/>
              <a:gd name="T86" fmla="*/ 1434 w 16127"/>
              <a:gd name="T87" fmla="*/ 4856 h 11970"/>
              <a:gd name="T88" fmla="*/ 1065 w 16127"/>
              <a:gd name="T89" fmla="*/ 6058 h 11970"/>
              <a:gd name="T90" fmla="*/ 1112 w 16127"/>
              <a:gd name="T91" fmla="*/ 7053 h 11970"/>
              <a:gd name="T92" fmla="*/ 1437 w 16127"/>
              <a:gd name="T93" fmla="*/ 7901 h 11970"/>
              <a:gd name="T94" fmla="*/ 1994 w 16127"/>
              <a:gd name="T95" fmla="*/ 8521 h 11970"/>
              <a:gd name="T96" fmla="*/ 828 w 16127"/>
              <a:gd name="T97" fmla="*/ 9558 h 11970"/>
              <a:gd name="T98" fmla="*/ 180 w 16127"/>
              <a:gd name="T99" fmla="*/ 10968 h 11970"/>
              <a:gd name="T100" fmla="*/ 2 w 16127"/>
              <a:gd name="T101" fmla="*/ 11941 h 11970"/>
              <a:gd name="T102" fmla="*/ 4193 w 16127"/>
              <a:gd name="T103" fmla="*/ 11970 h 11970"/>
              <a:gd name="T104" fmla="*/ 14880 w 16127"/>
              <a:gd name="T105" fmla="*/ 11812 h 11970"/>
              <a:gd name="T106" fmla="*/ 15268 w 16127"/>
              <a:gd name="T107" fmla="*/ 10690 h 11970"/>
              <a:gd name="T108" fmla="*/ 15577 w 16127"/>
              <a:gd name="T109" fmla="*/ 8847 h 11970"/>
              <a:gd name="T110" fmla="*/ 15068 w 16127"/>
              <a:gd name="T111" fmla="*/ 7242 h 11970"/>
              <a:gd name="T112" fmla="*/ 15512 w 16127"/>
              <a:gd name="T113" fmla="*/ 6721 h 11970"/>
              <a:gd name="T114" fmla="*/ 15854 w 16127"/>
              <a:gd name="T115" fmla="*/ 6079 h 11970"/>
              <a:gd name="T116" fmla="*/ 16067 w 16127"/>
              <a:gd name="T117" fmla="*/ 5337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970">
                <a:moveTo>
                  <a:pt x="16092" y="5180"/>
                </a:moveTo>
                <a:lnTo>
                  <a:pt x="16110" y="5025"/>
                </a:lnTo>
                <a:lnTo>
                  <a:pt x="16121" y="4872"/>
                </a:lnTo>
                <a:lnTo>
                  <a:pt x="16127" y="4720"/>
                </a:lnTo>
                <a:lnTo>
                  <a:pt x="16127" y="4570"/>
                </a:lnTo>
                <a:lnTo>
                  <a:pt x="16121" y="4422"/>
                </a:lnTo>
                <a:lnTo>
                  <a:pt x="16109" y="4275"/>
                </a:lnTo>
                <a:lnTo>
                  <a:pt x="16092" y="4131"/>
                </a:lnTo>
                <a:lnTo>
                  <a:pt x="16069" y="3989"/>
                </a:lnTo>
                <a:lnTo>
                  <a:pt x="16040" y="3850"/>
                </a:lnTo>
                <a:lnTo>
                  <a:pt x="16006" y="3714"/>
                </a:lnTo>
                <a:lnTo>
                  <a:pt x="15967" y="3581"/>
                </a:lnTo>
                <a:lnTo>
                  <a:pt x="15923" y="3451"/>
                </a:lnTo>
                <a:lnTo>
                  <a:pt x="15874" y="3324"/>
                </a:lnTo>
                <a:lnTo>
                  <a:pt x="15821" y="3201"/>
                </a:lnTo>
                <a:lnTo>
                  <a:pt x="15761" y="3083"/>
                </a:lnTo>
                <a:lnTo>
                  <a:pt x="15699" y="2968"/>
                </a:lnTo>
                <a:lnTo>
                  <a:pt x="15631" y="2858"/>
                </a:lnTo>
                <a:lnTo>
                  <a:pt x="15558" y="2752"/>
                </a:lnTo>
                <a:lnTo>
                  <a:pt x="15483" y="2651"/>
                </a:lnTo>
                <a:lnTo>
                  <a:pt x="15403" y="2555"/>
                </a:lnTo>
                <a:lnTo>
                  <a:pt x="15319" y="2463"/>
                </a:lnTo>
                <a:lnTo>
                  <a:pt x="15231" y="2377"/>
                </a:lnTo>
                <a:lnTo>
                  <a:pt x="15139" y="2298"/>
                </a:lnTo>
                <a:lnTo>
                  <a:pt x="15043" y="2224"/>
                </a:lnTo>
                <a:lnTo>
                  <a:pt x="14945" y="2155"/>
                </a:lnTo>
                <a:lnTo>
                  <a:pt x="14843" y="2093"/>
                </a:lnTo>
                <a:lnTo>
                  <a:pt x="14737" y="2037"/>
                </a:lnTo>
                <a:lnTo>
                  <a:pt x="14629"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2"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7" y="5342"/>
                </a:lnTo>
                <a:lnTo>
                  <a:pt x="11395" y="5439"/>
                </a:lnTo>
                <a:lnTo>
                  <a:pt x="11408" y="5536"/>
                </a:lnTo>
                <a:lnTo>
                  <a:pt x="11421" y="5632"/>
                </a:lnTo>
                <a:lnTo>
                  <a:pt x="11437" y="5726"/>
                </a:lnTo>
                <a:lnTo>
                  <a:pt x="11456" y="5820"/>
                </a:lnTo>
                <a:lnTo>
                  <a:pt x="11477" y="5912"/>
                </a:lnTo>
                <a:lnTo>
                  <a:pt x="11500" y="6003"/>
                </a:lnTo>
                <a:lnTo>
                  <a:pt x="11526" y="6092"/>
                </a:lnTo>
                <a:lnTo>
                  <a:pt x="11555" y="6179"/>
                </a:lnTo>
                <a:lnTo>
                  <a:pt x="11585" y="6266"/>
                </a:lnTo>
                <a:lnTo>
                  <a:pt x="11617" y="6351"/>
                </a:lnTo>
                <a:lnTo>
                  <a:pt x="11651" y="6434"/>
                </a:lnTo>
                <a:lnTo>
                  <a:pt x="11689" y="6516"/>
                </a:lnTo>
                <a:lnTo>
                  <a:pt x="11727" y="6595"/>
                </a:lnTo>
                <a:lnTo>
                  <a:pt x="11768" y="6673"/>
                </a:lnTo>
                <a:lnTo>
                  <a:pt x="11812" y="6750"/>
                </a:lnTo>
                <a:lnTo>
                  <a:pt x="11856" y="6823"/>
                </a:lnTo>
                <a:lnTo>
                  <a:pt x="11903" y="6895"/>
                </a:lnTo>
                <a:lnTo>
                  <a:pt x="11953"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3" y="8070"/>
                </a:lnTo>
                <a:lnTo>
                  <a:pt x="11471" y="8121"/>
                </a:lnTo>
                <a:lnTo>
                  <a:pt x="11440" y="8172"/>
                </a:lnTo>
                <a:lnTo>
                  <a:pt x="11409" y="8225"/>
                </a:lnTo>
                <a:lnTo>
                  <a:pt x="11379" y="8277"/>
                </a:lnTo>
                <a:lnTo>
                  <a:pt x="11350" y="8330"/>
                </a:lnTo>
                <a:lnTo>
                  <a:pt x="11322" y="8383"/>
                </a:lnTo>
                <a:lnTo>
                  <a:pt x="11294" y="8437"/>
                </a:lnTo>
                <a:lnTo>
                  <a:pt x="11266" y="8491"/>
                </a:lnTo>
                <a:lnTo>
                  <a:pt x="11240" y="8546"/>
                </a:lnTo>
                <a:lnTo>
                  <a:pt x="11215" y="8601"/>
                </a:lnTo>
                <a:lnTo>
                  <a:pt x="11190" y="8657"/>
                </a:lnTo>
                <a:lnTo>
                  <a:pt x="11166" y="8712"/>
                </a:lnTo>
                <a:lnTo>
                  <a:pt x="11142" y="8768"/>
                </a:lnTo>
                <a:lnTo>
                  <a:pt x="11119" y="8824"/>
                </a:lnTo>
                <a:lnTo>
                  <a:pt x="11121" y="8716"/>
                </a:lnTo>
                <a:lnTo>
                  <a:pt x="11122" y="8608"/>
                </a:lnTo>
                <a:lnTo>
                  <a:pt x="11121" y="8499"/>
                </a:lnTo>
                <a:lnTo>
                  <a:pt x="11117" y="8390"/>
                </a:lnTo>
                <a:lnTo>
                  <a:pt x="11111" y="8282"/>
                </a:lnTo>
                <a:lnTo>
                  <a:pt x="11104" y="8174"/>
                </a:lnTo>
                <a:lnTo>
                  <a:pt x="11093" y="8066"/>
                </a:lnTo>
                <a:lnTo>
                  <a:pt x="11081" y="7959"/>
                </a:lnTo>
                <a:lnTo>
                  <a:pt x="11066" y="7853"/>
                </a:lnTo>
                <a:lnTo>
                  <a:pt x="11048" y="7747"/>
                </a:lnTo>
                <a:lnTo>
                  <a:pt x="11028" y="7643"/>
                </a:lnTo>
                <a:lnTo>
                  <a:pt x="11003" y="7539"/>
                </a:lnTo>
                <a:lnTo>
                  <a:pt x="10977" y="7437"/>
                </a:lnTo>
                <a:lnTo>
                  <a:pt x="10948" y="7336"/>
                </a:lnTo>
                <a:lnTo>
                  <a:pt x="10916" y="7237"/>
                </a:lnTo>
                <a:lnTo>
                  <a:pt x="10879" y="7140"/>
                </a:lnTo>
                <a:lnTo>
                  <a:pt x="10840" y="7045"/>
                </a:lnTo>
                <a:lnTo>
                  <a:pt x="10798" y="6951"/>
                </a:lnTo>
                <a:lnTo>
                  <a:pt x="10751" y="6860"/>
                </a:lnTo>
                <a:lnTo>
                  <a:pt x="10701" y="6771"/>
                </a:lnTo>
                <a:lnTo>
                  <a:pt x="10648" y="6684"/>
                </a:lnTo>
                <a:lnTo>
                  <a:pt x="10590" y="6600"/>
                </a:lnTo>
                <a:lnTo>
                  <a:pt x="10529" y="6519"/>
                </a:lnTo>
                <a:lnTo>
                  <a:pt x="10462" y="6440"/>
                </a:lnTo>
                <a:lnTo>
                  <a:pt x="10392" y="6365"/>
                </a:lnTo>
                <a:lnTo>
                  <a:pt x="10319" y="6292"/>
                </a:lnTo>
                <a:lnTo>
                  <a:pt x="10240" y="6223"/>
                </a:lnTo>
                <a:lnTo>
                  <a:pt x="10157" y="6158"/>
                </a:lnTo>
                <a:lnTo>
                  <a:pt x="10070" y="6096"/>
                </a:lnTo>
                <a:lnTo>
                  <a:pt x="9977" y="6038"/>
                </a:lnTo>
                <a:lnTo>
                  <a:pt x="9880" y="5983"/>
                </a:lnTo>
                <a:lnTo>
                  <a:pt x="9779" y="5933"/>
                </a:lnTo>
                <a:lnTo>
                  <a:pt x="9829" y="5882"/>
                </a:lnTo>
                <a:lnTo>
                  <a:pt x="9879" y="5830"/>
                </a:lnTo>
                <a:lnTo>
                  <a:pt x="9929" y="5776"/>
                </a:lnTo>
                <a:lnTo>
                  <a:pt x="9978" y="5721"/>
                </a:lnTo>
                <a:lnTo>
                  <a:pt x="10026" y="5664"/>
                </a:lnTo>
                <a:lnTo>
                  <a:pt x="10072" y="5606"/>
                </a:lnTo>
                <a:lnTo>
                  <a:pt x="10117" y="5547"/>
                </a:lnTo>
                <a:lnTo>
                  <a:pt x="10162" y="5486"/>
                </a:lnTo>
                <a:lnTo>
                  <a:pt x="10206" y="5424"/>
                </a:lnTo>
                <a:lnTo>
                  <a:pt x="10248" y="5362"/>
                </a:lnTo>
                <a:lnTo>
                  <a:pt x="10290" y="5297"/>
                </a:lnTo>
                <a:lnTo>
                  <a:pt x="10330" y="5231"/>
                </a:lnTo>
                <a:lnTo>
                  <a:pt x="10368" y="5164"/>
                </a:lnTo>
                <a:lnTo>
                  <a:pt x="10407" y="5096"/>
                </a:lnTo>
                <a:lnTo>
                  <a:pt x="10443" y="5026"/>
                </a:lnTo>
                <a:lnTo>
                  <a:pt x="10479" y="4956"/>
                </a:lnTo>
                <a:lnTo>
                  <a:pt x="10513" y="4885"/>
                </a:lnTo>
                <a:lnTo>
                  <a:pt x="10546" y="4812"/>
                </a:lnTo>
                <a:lnTo>
                  <a:pt x="10578" y="4739"/>
                </a:lnTo>
                <a:lnTo>
                  <a:pt x="10608" y="4664"/>
                </a:lnTo>
                <a:lnTo>
                  <a:pt x="10636" y="4588"/>
                </a:lnTo>
                <a:lnTo>
                  <a:pt x="10665" y="4512"/>
                </a:lnTo>
                <a:lnTo>
                  <a:pt x="10691" y="4434"/>
                </a:lnTo>
                <a:lnTo>
                  <a:pt x="10716" y="4355"/>
                </a:lnTo>
                <a:lnTo>
                  <a:pt x="10739" y="4275"/>
                </a:lnTo>
                <a:lnTo>
                  <a:pt x="10761" y="4195"/>
                </a:lnTo>
                <a:lnTo>
                  <a:pt x="10782" y="4114"/>
                </a:lnTo>
                <a:lnTo>
                  <a:pt x="10800" y="4031"/>
                </a:lnTo>
                <a:lnTo>
                  <a:pt x="10818" y="3948"/>
                </a:lnTo>
                <a:lnTo>
                  <a:pt x="10833" y="3864"/>
                </a:lnTo>
                <a:lnTo>
                  <a:pt x="10848" y="3780"/>
                </a:lnTo>
                <a:lnTo>
                  <a:pt x="10860" y="3694"/>
                </a:lnTo>
                <a:lnTo>
                  <a:pt x="10880" y="3523"/>
                </a:lnTo>
                <a:lnTo>
                  <a:pt x="10893" y="3354"/>
                </a:lnTo>
                <a:lnTo>
                  <a:pt x="10901" y="3185"/>
                </a:lnTo>
                <a:lnTo>
                  <a:pt x="10900" y="3018"/>
                </a:lnTo>
                <a:lnTo>
                  <a:pt x="10893" y="2854"/>
                </a:lnTo>
                <a:lnTo>
                  <a:pt x="10880" y="2691"/>
                </a:lnTo>
                <a:lnTo>
                  <a:pt x="10860" y="2532"/>
                </a:lnTo>
                <a:lnTo>
                  <a:pt x="10835" y="2375"/>
                </a:lnTo>
                <a:lnTo>
                  <a:pt x="10804" y="2221"/>
                </a:lnTo>
                <a:lnTo>
                  <a:pt x="10765" y="2071"/>
                </a:lnTo>
                <a:lnTo>
                  <a:pt x="10723" y="1923"/>
                </a:lnTo>
                <a:lnTo>
                  <a:pt x="10674" y="1779"/>
                </a:lnTo>
                <a:lnTo>
                  <a:pt x="10619" y="1638"/>
                </a:lnTo>
                <a:lnTo>
                  <a:pt x="10560" y="1503"/>
                </a:lnTo>
                <a:lnTo>
                  <a:pt x="10495"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7" y="248"/>
                </a:lnTo>
                <a:lnTo>
                  <a:pt x="7317" y="314"/>
                </a:lnTo>
                <a:lnTo>
                  <a:pt x="7200" y="386"/>
                </a:lnTo>
                <a:lnTo>
                  <a:pt x="7085" y="463"/>
                </a:lnTo>
                <a:lnTo>
                  <a:pt x="6974" y="548"/>
                </a:lnTo>
                <a:lnTo>
                  <a:pt x="6865" y="640"/>
                </a:lnTo>
                <a:lnTo>
                  <a:pt x="6761" y="737"/>
                </a:lnTo>
                <a:lnTo>
                  <a:pt x="6659" y="840"/>
                </a:lnTo>
                <a:lnTo>
                  <a:pt x="6561" y="949"/>
                </a:lnTo>
                <a:lnTo>
                  <a:pt x="6466" y="1064"/>
                </a:lnTo>
                <a:lnTo>
                  <a:pt x="6377" y="1184"/>
                </a:lnTo>
                <a:lnTo>
                  <a:pt x="6291" y="1309"/>
                </a:lnTo>
                <a:lnTo>
                  <a:pt x="6209" y="1440"/>
                </a:lnTo>
                <a:lnTo>
                  <a:pt x="6132" y="1574"/>
                </a:lnTo>
                <a:lnTo>
                  <a:pt x="6060" y="1714"/>
                </a:lnTo>
                <a:lnTo>
                  <a:pt x="5993" y="1859"/>
                </a:lnTo>
                <a:lnTo>
                  <a:pt x="5930" y="2007"/>
                </a:lnTo>
                <a:lnTo>
                  <a:pt x="5874" y="2159"/>
                </a:lnTo>
                <a:lnTo>
                  <a:pt x="5823" y="2316"/>
                </a:lnTo>
                <a:lnTo>
                  <a:pt x="5778" y="2475"/>
                </a:lnTo>
                <a:lnTo>
                  <a:pt x="5739" y="2639"/>
                </a:lnTo>
                <a:lnTo>
                  <a:pt x="5705" y="2806"/>
                </a:lnTo>
                <a:lnTo>
                  <a:pt x="5678" y="2976"/>
                </a:lnTo>
                <a:lnTo>
                  <a:pt x="5663" y="3099"/>
                </a:lnTo>
                <a:lnTo>
                  <a:pt x="5651" y="3221"/>
                </a:lnTo>
                <a:lnTo>
                  <a:pt x="5643" y="3344"/>
                </a:lnTo>
                <a:lnTo>
                  <a:pt x="5639" y="3464"/>
                </a:lnTo>
                <a:lnTo>
                  <a:pt x="5638" y="3584"/>
                </a:lnTo>
                <a:lnTo>
                  <a:pt x="5640" y="3702"/>
                </a:lnTo>
                <a:lnTo>
                  <a:pt x="5646" y="3820"/>
                </a:lnTo>
                <a:lnTo>
                  <a:pt x="5655" y="3936"/>
                </a:lnTo>
                <a:lnTo>
                  <a:pt x="5667" y="4052"/>
                </a:lnTo>
                <a:lnTo>
                  <a:pt x="5682" y="4165"/>
                </a:lnTo>
                <a:lnTo>
                  <a:pt x="5701" y="4278"/>
                </a:lnTo>
                <a:lnTo>
                  <a:pt x="5722" y="4389"/>
                </a:lnTo>
                <a:lnTo>
                  <a:pt x="5748" y="4498"/>
                </a:lnTo>
                <a:lnTo>
                  <a:pt x="5775" y="4606"/>
                </a:lnTo>
                <a:lnTo>
                  <a:pt x="5806" y="4712"/>
                </a:lnTo>
                <a:lnTo>
                  <a:pt x="5839" y="4816"/>
                </a:lnTo>
                <a:lnTo>
                  <a:pt x="5876" y="4918"/>
                </a:lnTo>
                <a:lnTo>
                  <a:pt x="5916" y="5018"/>
                </a:lnTo>
                <a:lnTo>
                  <a:pt x="5957" y="5116"/>
                </a:lnTo>
                <a:lnTo>
                  <a:pt x="6003" y="5213"/>
                </a:lnTo>
                <a:lnTo>
                  <a:pt x="6050" y="5306"/>
                </a:lnTo>
                <a:lnTo>
                  <a:pt x="6099" y="5398"/>
                </a:lnTo>
                <a:lnTo>
                  <a:pt x="6153" y="5487"/>
                </a:lnTo>
                <a:lnTo>
                  <a:pt x="6207" y="5573"/>
                </a:lnTo>
                <a:lnTo>
                  <a:pt x="6265" y="5656"/>
                </a:lnTo>
                <a:lnTo>
                  <a:pt x="6325" y="5738"/>
                </a:lnTo>
                <a:lnTo>
                  <a:pt x="6387" y="5816"/>
                </a:lnTo>
                <a:lnTo>
                  <a:pt x="6452" y="5892"/>
                </a:lnTo>
                <a:lnTo>
                  <a:pt x="6519" y="5964"/>
                </a:lnTo>
                <a:lnTo>
                  <a:pt x="6587" y="6033"/>
                </a:lnTo>
                <a:lnTo>
                  <a:pt x="6659" y="6100"/>
                </a:lnTo>
                <a:lnTo>
                  <a:pt x="6731" y="6163"/>
                </a:lnTo>
                <a:lnTo>
                  <a:pt x="6640" y="6224"/>
                </a:lnTo>
                <a:lnTo>
                  <a:pt x="6549" y="6288"/>
                </a:lnTo>
                <a:lnTo>
                  <a:pt x="6459" y="6355"/>
                </a:lnTo>
                <a:lnTo>
                  <a:pt x="6373" y="6426"/>
                </a:lnTo>
                <a:lnTo>
                  <a:pt x="6287" y="6499"/>
                </a:lnTo>
                <a:lnTo>
                  <a:pt x="6203" y="6576"/>
                </a:lnTo>
                <a:lnTo>
                  <a:pt x="6122" y="6656"/>
                </a:lnTo>
                <a:lnTo>
                  <a:pt x="6042" y="6739"/>
                </a:lnTo>
                <a:lnTo>
                  <a:pt x="5964" y="6824"/>
                </a:lnTo>
                <a:lnTo>
                  <a:pt x="5888" y="6913"/>
                </a:lnTo>
                <a:lnTo>
                  <a:pt x="5813" y="7004"/>
                </a:lnTo>
                <a:lnTo>
                  <a:pt x="5741" y="7098"/>
                </a:lnTo>
                <a:lnTo>
                  <a:pt x="5669" y="7195"/>
                </a:lnTo>
                <a:lnTo>
                  <a:pt x="5599" y="7294"/>
                </a:lnTo>
                <a:lnTo>
                  <a:pt x="5532" y="7396"/>
                </a:lnTo>
                <a:lnTo>
                  <a:pt x="5466" y="7500"/>
                </a:lnTo>
                <a:lnTo>
                  <a:pt x="5402" y="7606"/>
                </a:lnTo>
                <a:lnTo>
                  <a:pt x="5339" y="7715"/>
                </a:lnTo>
                <a:lnTo>
                  <a:pt x="5278" y="7827"/>
                </a:lnTo>
                <a:lnTo>
                  <a:pt x="5219" y="7940"/>
                </a:lnTo>
                <a:lnTo>
                  <a:pt x="5162" y="8056"/>
                </a:lnTo>
                <a:lnTo>
                  <a:pt x="5106" y="8174"/>
                </a:lnTo>
                <a:lnTo>
                  <a:pt x="5051" y="8294"/>
                </a:lnTo>
                <a:lnTo>
                  <a:pt x="4999" y="8415"/>
                </a:lnTo>
                <a:lnTo>
                  <a:pt x="4948" y="8540"/>
                </a:lnTo>
                <a:lnTo>
                  <a:pt x="4899" y="8666"/>
                </a:lnTo>
                <a:lnTo>
                  <a:pt x="4852" y="8793"/>
                </a:lnTo>
                <a:lnTo>
                  <a:pt x="4805" y="8923"/>
                </a:lnTo>
                <a:lnTo>
                  <a:pt x="4761" y="9054"/>
                </a:lnTo>
                <a:lnTo>
                  <a:pt x="4717" y="9187"/>
                </a:lnTo>
                <a:lnTo>
                  <a:pt x="4676" y="9322"/>
                </a:lnTo>
                <a:lnTo>
                  <a:pt x="4637" y="9457"/>
                </a:lnTo>
                <a:lnTo>
                  <a:pt x="4629" y="9421"/>
                </a:lnTo>
                <a:lnTo>
                  <a:pt x="4621" y="9385"/>
                </a:lnTo>
                <a:lnTo>
                  <a:pt x="4611" y="9348"/>
                </a:lnTo>
                <a:lnTo>
                  <a:pt x="4601" y="9313"/>
                </a:lnTo>
                <a:lnTo>
                  <a:pt x="4590" y="9278"/>
                </a:lnTo>
                <a:lnTo>
                  <a:pt x="4578" y="9242"/>
                </a:lnTo>
                <a:lnTo>
                  <a:pt x="4567" y="9208"/>
                </a:lnTo>
                <a:lnTo>
                  <a:pt x="4554" y="9174"/>
                </a:lnTo>
                <a:lnTo>
                  <a:pt x="4540" y="9139"/>
                </a:lnTo>
                <a:lnTo>
                  <a:pt x="4526" y="9106"/>
                </a:lnTo>
                <a:lnTo>
                  <a:pt x="4511" y="9073"/>
                </a:lnTo>
                <a:lnTo>
                  <a:pt x="4495" y="9040"/>
                </a:lnTo>
                <a:lnTo>
                  <a:pt x="4478" y="9008"/>
                </a:lnTo>
                <a:lnTo>
                  <a:pt x="4460" y="8977"/>
                </a:lnTo>
                <a:lnTo>
                  <a:pt x="4442" y="8945"/>
                </a:lnTo>
                <a:lnTo>
                  <a:pt x="4422" y="8915"/>
                </a:lnTo>
                <a:lnTo>
                  <a:pt x="4403" y="8885"/>
                </a:lnTo>
                <a:lnTo>
                  <a:pt x="4382" y="8856"/>
                </a:lnTo>
                <a:lnTo>
                  <a:pt x="4360" y="8827"/>
                </a:lnTo>
                <a:lnTo>
                  <a:pt x="4336" y="8799"/>
                </a:lnTo>
                <a:lnTo>
                  <a:pt x="4313" y="8771"/>
                </a:lnTo>
                <a:lnTo>
                  <a:pt x="4288" y="8745"/>
                </a:lnTo>
                <a:lnTo>
                  <a:pt x="4263" y="8718"/>
                </a:lnTo>
                <a:lnTo>
                  <a:pt x="4236" y="8693"/>
                </a:lnTo>
                <a:lnTo>
                  <a:pt x="4208" y="8669"/>
                </a:lnTo>
                <a:lnTo>
                  <a:pt x="4179" y="8645"/>
                </a:lnTo>
                <a:lnTo>
                  <a:pt x="4150" y="8621"/>
                </a:lnTo>
                <a:lnTo>
                  <a:pt x="4120" y="8599"/>
                </a:lnTo>
                <a:lnTo>
                  <a:pt x="4087" y="8578"/>
                </a:lnTo>
                <a:lnTo>
                  <a:pt x="4055" y="8557"/>
                </a:lnTo>
                <a:lnTo>
                  <a:pt x="4021" y="8538"/>
                </a:lnTo>
                <a:lnTo>
                  <a:pt x="3987" y="8518"/>
                </a:lnTo>
                <a:lnTo>
                  <a:pt x="4041" y="8480"/>
                </a:lnTo>
                <a:lnTo>
                  <a:pt x="4094" y="8440"/>
                </a:lnTo>
                <a:lnTo>
                  <a:pt x="4147" y="8397"/>
                </a:lnTo>
                <a:lnTo>
                  <a:pt x="4198" y="8354"/>
                </a:lnTo>
                <a:lnTo>
                  <a:pt x="4250" y="8308"/>
                </a:lnTo>
                <a:lnTo>
                  <a:pt x="4299" y="8261"/>
                </a:lnTo>
                <a:lnTo>
                  <a:pt x="4349" y="8212"/>
                </a:lnTo>
                <a:lnTo>
                  <a:pt x="4396" y="8161"/>
                </a:lnTo>
                <a:lnTo>
                  <a:pt x="4442" y="8109"/>
                </a:lnTo>
                <a:lnTo>
                  <a:pt x="4489" y="8054"/>
                </a:lnTo>
                <a:lnTo>
                  <a:pt x="4533" y="7999"/>
                </a:lnTo>
                <a:lnTo>
                  <a:pt x="4576" y="7941"/>
                </a:lnTo>
                <a:lnTo>
                  <a:pt x="4618" y="7882"/>
                </a:lnTo>
                <a:lnTo>
                  <a:pt x="4659" y="7822"/>
                </a:lnTo>
                <a:lnTo>
                  <a:pt x="4698" y="7760"/>
                </a:lnTo>
                <a:lnTo>
                  <a:pt x="4737" y="7697"/>
                </a:lnTo>
                <a:lnTo>
                  <a:pt x="4773" y="7632"/>
                </a:lnTo>
                <a:lnTo>
                  <a:pt x="4808" y="7566"/>
                </a:lnTo>
                <a:lnTo>
                  <a:pt x="4842" y="7499"/>
                </a:lnTo>
                <a:lnTo>
                  <a:pt x="4875" y="7430"/>
                </a:lnTo>
                <a:lnTo>
                  <a:pt x="4906" y="7360"/>
                </a:lnTo>
                <a:lnTo>
                  <a:pt x="4935" y="7290"/>
                </a:lnTo>
                <a:lnTo>
                  <a:pt x="4963" y="7217"/>
                </a:lnTo>
                <a:lnTo>
                  <a:pt x="4990" y="7143"/>
                </a:lnTo>
                <a:lnTo>
                  <a:pt x="5015" y="7069"/>
                </a:lnTo>
                <a:lnTo>
                  <a:pt x="5037" y="6993"/>
                </a:lnTo>
                <a:lnTo>
                  <a:pt x="5058" y="6916"/>
                </a:lnTo>
                <a:lnTo>
                  <a:pt x="5078" y="6839"/>
                </a:lnTo>
                <a:lnTo>
                  <a:pt x="5095" y="6760"/>
                </a:lnTo>
                <a:lnTo>
                  <a:pt x="5112" y="6680"/>
                </a:lnTo>
                <a:lnTo>
                  <a:pt x="5126" y="6599"/>
                </a:lnTo>
                <a:lnTo>
                  <a:pt x="5139" y="6518"/>
                </a:lnTo>
                <a:lnTo>
                  <a:pt x="5154" y="6383"/>
                </a:lnTo>
                <a:lnTo>
                  <a:pt x="5165" y="6250"/>
                </a:lnTo>
                <a:lnTo>
                  <a:pt x="5169"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8" y="3672"/>
                </a:lnTo>
                <a:lnTo>
                  <a:pt x="2748" y="3700"/>
                </a:lnTo>
                <a:lnTo>
                  <a:pt x="2649" y="3733"/>
                </a:lnTo>
                <a:lnTo>
                  <a:pt x="2552"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5" y="4751"/>
                </a:lnTo>
                <a:lnTo>
                  <a:pt x="1434" y="4856"/>
                </a:lnTo>
                <a:lnTo>
                  <a:pt x="1378" y="4966"/>
                </a:lnTo>
                <a:lnTo>
                  <a:pt x="1326" y="5079"/>
                </a:lnTo>
                <a:lnTo>
                  <a:pt x="1276" y="5195"/>
                </a:lnTo>
                <a:lnTo>
                  <a:pt x="1232" y="5314"/>
                </a:lnTo>
                <a:lnTo>
                  <a:pt x="1192"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7" y="6667"/>
                </a:lnTo>
                <a:lnTo>
                  <a:pt x="1066" y="6766"/>
                </a:lnTo>
                <a:lnTo>
                  <a:pt x="1079" y="6863"/>
                </a:lnTo>
                <a:lnTo>
                  <a:pt x="1094" y="6958"/>
                </a:lnTo>
                <a:lnTo>
                  <a:pt x="1112" y="7053"/>
                </a:lnTo>
                <a:lnTo>
                  <a:pt x="1133" y="7145"/>
                </a:lnTo>
                <a:lnTo>
                  <a:pt x="1156" y="7236"/>
                </a:lnTo>
                <a:lnTo>
                  <a:pt x="1182" y="7326"/>
                </a:lnTo>
                <a:lnTo>
                  <a:pt x="1212" y="7414"/>
                </a:lnTo>
                <a:lnTo>
                  <a:pt x="1243" y="7500"/>
                </a:lnTo>
                <a:lnTo>
                  <a:pt x="1277" y="7585"/>
                </a:lnTo>
                <a:lnTo>
                  <a:pt x="1313" y="7666"/>
                </a:lnTo>
                <a:lnTo>
                  <a:pt x="1353" y="7747"/>
                </a:lnTo>
                <a:lnTo>
                  <a:pt x="1394" y="7825"/>
                </a:lnTo>
                <a:lnTo>
                  <a:pt x="1437" y="7901"/>
                </a:lnTo>
                <a:lnTo>
                  <a:pt x="1484" y="7974"/>
                </a:lnTo>
                <a:lnTo>
                  <a:pt x="1532" y="8046"/>
                </a:lnTo>
                <a:lnTo>
                  <a:pt x="1583" y="8115"/>
                </a:lnTo>
                <a:lnTo>
                  <a:pt x="1635" y="8181"/>
                </a:lnTo>
                <a:lnTo>
                  <a:pt x="1690"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4"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2"/>
                </a:lnTo>
                <a:lnTo>
                  <a:pt x="14880" y="11812"/>
                </a:lnTo>
                <a:lnTo>
                  <a:pt x="14896" y="11774"/>
                </a:lnTo>
                <a:lnTo>
                  <a:pt x="14940" y="11666"/>
                </a:lnTo>
                <a:lnTo>
                  <a:pt x="14970" y="11587"/>
                </a:lnTo>
                <a:lnTo>
                  <a:pt x="15004" y="11496"/>
                </a:lnTo>
                <a:lnTo>
                  <a:pt x="15043" y="11390"/>
                </a:lnTo>
                <a:lnTo>
                  <a:pt x="15085" y="11270"/>
                </a:lnTo>
                <a:lnTo>
                  <a:pt x="15129" y="11140"/>
                </a:lnTo>
                <a:lnTo>
                  <a:pt x="15174" y="11000"/>
                </a:lnTo>
                <a:lnTo>
                  <a:pt x="15222" y="10849"/>
                </a:lnTo>
                <a:lnTo>
                  <a:pt x="15268" y="10690"/>
                </a:lnTo>
                <a:lnTo>
                  <a:pt x="15315" y="10523"/>
                </a:lnTo>
                <a:lnTo>
                  <a:pt x="15359"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3" y="8120"/>
                </a:lnTo>
                <a:lnTo>
                  <a:pt x="15472" y="7952"/>
                </a:lnTo>
                <a:lnTo>
                  <a:pt x="15417" y="7792"/>
                </a:lnTo>
                <a:lnTo>
                  <a:pt x="15351" y="7639"/>
                </a:lnTo>
                <a:lnTo>
                  <a:pt x="15271" y="7496"/>
                </a:lnTo>
                <a:lnTo>
                  <a:pt x="15176" y="7364"/>
                </a:lnTo>
                <a:lnTo>
                  <a:pt x="15068" y="7242"/>
                </a:lnTo>
                <a:lnTo>
                  <a:pt x="15116" y="7196"/>
                </a:lnTo>
                <a:lnTo>
                  <a:pt x="15163" y="7148"/>
                </a:lnTo>
                <a:lnTo>
                  <a:pt x="15211" y="7100"/>
                </a:lnTo>
                <a:lnTo>
                  <a:pt x="15257" y="7050"/>
                </a:lnTo>
                <a:lnTo>
                  <a:pt x="15301" y="6998"/>
                </a:lnTo>
                <a:lnTo>
                  <a:pt x="15346" y="6946"/>
                </a:lnTo>
                <a:lnTo>
                  <a:pt x="15389" y="6891"/>
                </a:lnTo>
                <a:lnTo>
                  <a:pt x="15431" y="6836"/>
                </a:lnTo>
                <a:lnTo>
                  <a:pt x="15473"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solidFill>
              <a:schemeClr val="bg2"/>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4" name="Freeform 13">
            <a:extLst>
              <a:ext uri="{FF2B5EF4-FFF2-40B4-BE49-F238E27FC236}">
                <a16:creationId xmlns:a16="http://schemas.microsoft.com/office/drawing/2014/main" id="{08AE7BFE-D1B9-D3CA-675C-68CE4A2C5248}"/>
              </a:ext>
            </a:extLst>
          </p:cNvPr>
          <p:cNvSpPr>
            <a:spLocks noEditPoints="1"/>
          </p:cNvSpPr>
          <p:nvPr/>
        </p:nvSpPr>
        <p:spPr bwMode="auto">
          <a:xfrm>
            <a:off x="6750062" y="2130829"/>
            <a:ext cx="459526" cy="449827"/>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solidFill>
              <a:schemeClr val="bg2"/>
            </a:solidFill>
            <a:round/>
            <a:headEnd/>
            <a:tailEnd/>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5" name="Freeform 9">
            <a:extLst>
              <a:ext uri="{FF2B5EF4-FFF2-40B4-BE49-F238E27FC236}">
                <a16:creationId xmlns:a16="http://schemas.microsoft.com/office/drawing/2014/main" id="{43CAEC8F-F912-CD65-D5F5-34BD0319877A}"/>
              </a:ext>
            </a:extLst>
          </p:cNvPr>
          <p:cNvSpPr>
            <a:spLocks/>
          </p:cNvSpPr>
          <p:nvPr/>
        </p:nvSpPr>
        <p:spPr bwMode="auto">
          <a:xfrm>
            <a:off x="8703169" y="2087545"/>
            <a:ext cx="494883" cy="493111"/>
          </a:xfrm>
          <a:custGeom>
            <a:avLst/>
            <a:gdLst>
              <a:gd name="T0" fmla="*/ 8109 w 16122"/>
              <a:gd name="T1" fmla="*/ 13496 h 13607"/>
              <a:gd name="T2" fmla="*/ 9146 w 16122"/>
              <a:gd name="T3" fmla="*/ 13020 h 13607"/>
              <a:gd name="T4" fmla="*/ 10544 w 16122"/>
              <a:gd name="T5" fmla="*/ 12197 h 13607"/>
              <a:gd name="T6" fmla="*/ 12108 w 16122"/>
              <a:gd name="T7" fmla="*/ 11060 h 13607"/>
              <a:gd name="T8" fmla="*/ 13643 w 16122"/>
              <a:gd name="T9" fmla="*/ 9641 h 13607"/>
              <a:gd name="T10" fmla="*/ 14955 w 16122"/>
              <a:gd name="T11" fmla="*/ 7972 h 13607"/>
              <a:gd name="T12" fmla="*/ 15846 w 16122"/>
              <a:gd name="T13" fmla="*/ 6085 h 13607"/>
              <a:gd name="T14" fmla="*/ 16122 w 16122"/>
              <a:gd name="T15" fmla="*/ 4010 h 13607"/>
              <a:gd name="T16" fmla="*/ 15899 w 16122"/>
              <a:gd name="T17" fmla="*/ 2700 h 13607"/>
              <a:gd name="T18" fmla="*/ 15498 w 16122"/>
              <a:gd name="T19" fmla="*/ 1825 h 13607"/>
              <a:gd name="T20" fmla="*/ 14930 w 16122"/>
              <a:gd name="T21" fmla="*/ 1118 h 13607"/>
              <a:gd name="T22" fmla="*/ 14228 w 16122"/>
              <a:gd name="T23" fmla="*/ 581 h 13607"/>
              <a:gd name="T24" fmla="*/ 13423 w 16122"/>
              <a:gd name="T25" fmla="*/ 218 h 13607"/>
              <a:gd name="T26" fmla="*/ 12547 w 16122"/>
              <a:gd name="T27" fmla="*/ 28 h 13607"/>
              <a:gd name="T28" fmla="*/ 11631 w 16122"/>
              <a:gd name="T29" fmla="*/ 15 h 13607"/>
              <a:gd name="T30" fmla="*/ 10709 w 16122"/>
              <a:gd name="T31" fmla="*/ 180 h 13607"/>
              <a:gd name="T32" fmla="*/ 9956 w 16122"/>
              <a:gd name="T33" fmla="*/ 470 h 13607"/>
              <a:gd name="T34" fmla="*/ 9354 w 16122"/>
              <a:gd name="T35" fmla="*/ 857 h 13607"/>
              <a:gd name="T36" fmla="*/ 8856 w 16122"/>
              <a:gd name="T37" fmla="*/ 1310 h 13607"/>
              <a:gd name="T38" fmla="*/ 8454 w 16122"/>
              <a:gd name="T39" fmla="*/ 1786 h 13607"/>
              <a:gd name="T40" fmla="*/ 8140 w 16122"/>
              <a:gd name="T41" fmla="*/ 2243 h 13607"/>
              <a:gd name="T42" fmla="*/ 7907 w 16122"/>
              <a:gd name="T43" fmla="*/ 2637 h 13607"/>
              <a:gd name="T44" fmla="*/ 7747 w 16122"/>
              <a:gd name="T45" fmla="*/ 2924 h 13607"/>
              <a:gd name="T46" fmla="*/ 7654 w 16122"/>
              <a:gd name="T47" fmla="*/ 3063 h 13607"/>
              <a:gd name="T48" fmla="*/ 7460 w 16122"/>
              <a:gd name="T49" fmla="*/ 2985 h 13607"/>
              <a:gd name="T50" fmla="*/ 6983 w 16122"/>
              <a:gd name="T51" fmla="*/ 2674 h 13607"/>
              <a:gd name="T52" fmla="*/ 6281 w 16122"/>
              <a:gd name="T53" fmla="*/ 2253 h 13607"/>
              <a:gd name="T54" fmla="*/ 5402 w 16122"/>
              <a:gd name="T55" fmla="*/ 1851 h 13607"/>
              <a:gd name="T56" fmla="*/ 4396 w 16122"/>
              <a:gd name="T57" fmla="*/ 1591 h 13607"/>
              <a:gd name="T58" fmla="*/ 3311 w 16122"/>
              <a:gd name="T59" fmla="*/ 1604 h 13607"/>
              <a:gd name="T60" fmla="*/ 2197 w 16122"/>
              <a:gd name="T61" fmla="*/ 2013 h 13607"/>
              <a:gd name="T62" fmla="*/ 1104 w 16122"/>
              <a:gd name="T63" fmla="*/ 2949 h 13607"/>
              <a:gd name="T64" fmla="*/ 792 w 16122"/>
              <a:gd name="T65" fmla="*/ 3335 h 13607"/>
              <a:gd name="T66" fmla="*/ 619 w 16122"/>
              <a:gd name="T67" fmla="*/ 3581 h 13607"/>
              <a:gd name="T68" fmla="*/ 385 w 16122"/>
              <a:gd name="T69" fmla="*/ 4013 h 13607"/>
              <a:gd name="T70" fmla="*/ 161 w 16122"/>
              <a:gd name="T71" fmla="*/ 4622 h 13607"/>
              <a:gd name="T72" fmla="*/ 18 w 16122"/>
              <a:gd name="T73" fmla="*/ 5397 h 13607"/>
              <a:gd name="T74" fmla="*/ 29 w 16122"/>
              <a:gd name="T75" fmla="*/ 6327 h 13607"/>
              <a:gd name="T76" fmla="*/ 263 w 16122"/>
              <a:gd name="T77" fmla="*/ 7405 h 13607"/>
              <a:gd name="T78" fmla="*/ 792 w 16122"/>
              <a:gd name="T79" fmla="*/ 8620 h 13607"/>
              <a:gd name="T80" fmla="*/ 1468 w 16122"/>
              <a:gd name="T81" fmla="*/ 9606 h 13607"/>
              <a:gd name="T82" fmla="*/ 2333 w 16122"/>
              <a:gd name="T83" fmla="*/ 10464 h 13607"/>
              <a:gd name="T84" fmla="*/ 3358 w 16122"/>
              <a:gd name="T85" fmla="*/ 11270 h 13607"/>
              <a:gd name="T86" fmla="*/ 4451 w 16122"/>
              <a:gd name="T87" fmla="*/ 11996 h 13607"/>
              <a:gd name="T88" fmla="*/ 5518 w 16122"/>
              <a:gd name="T89" fmla="*/ 12619 h 13607"/>
              <a:gd name="T90" fmla="*/ 6466 w 16122"/>
              <a:gd name="T91" fmla="*/ 13112 h 13607"/>
              <a:gd name="T92" fmla="*/ 7204 w 16122"/>
              <a:gd name="T93" fmla="*/ 13448 h 13607"/>
              <a:gd name="T94" fmla="*/ 7637 w 16122"/>
              <a:gd name="T95" fmla="*/ 13600 h 1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122" h="13607">
                <a:moveTo>
                  <a:pt x="7686" y="13607"/>
                </a:moveTo>
                <a:lnTo>
                  <a:pt x="7788" y="13595"/>
                </a:lnTo>
                <a:lnTo>
                  <a:pt x="7929" y="13558"/>
                </a:lnTo>
                <a:lnTo>
                  <a:pt x="8109" y="13496"/>
                </a:lnTo>
                <a:lnTo>
                  <a:pt x="8324" y="13411"/>
                </a:lnTo>
                <a:lnTo>
                  <a:pt x="8570" y="13303"/>
                </a:lnTo>
                <a:lnTo>
                  <a:pt x="8845" y="13172"/>
                </a:lnTo>
                <a:lnTo>
                  <a:pt x="9146" y="13020"/>
                </a:lnTo>
                <a:lnTo>
                  <a:pt x="9469" y="12845"/>
                </a:lnTo>
                <a:lnTo>
                  <a:pt x="9812" y="12649"/>
                </a:lnTo>
                <a:lnTo>
                  <a:pt x="10172" y="12433"/>
                </a:lnTo>
                <a:lnTo>
                  <a:pt x="10544" y="12197"/>
                </a:lnTo>
                <a:lnTo>
                  <a:pt x="10927" y="11941"/>
                </a:lnTo>
                <a:lnTo>
                  <a:pt x="11318" y="11666"/>
                </a:lnTo>
                <a:lnTo>
                  <a:pt x="11712" y="11372"/>
                </a:lnTo>
                <a:lnTo>
                  <a:pt x="12108" y="11060"/>
                </a:lnTo>
                <a:lnTo>
                  <a:pt x="12502" y="10731"/>
                </a:lnTo>
                <a:lnTo>
                  <a:pt x="12892" y="10384"/>
                </a:lnTo>
                <a:lnTo>
                  <a:pt x="13273" y="10021"/>
                </a:lnTo>
                <a:lnTo>
                  <a:pt x="13643" y="9641"/>
                </a:lnTo>
                <a:lnTo>
                  <a:pt x="14000" y="9247"/>
                </a:lnTo>
                <a:lnTo>
                  <a:pt x="14339" y="8836"/>
                </a:lnTo>
                <a:lnTo>
                  <a:pt x="14658" y="8411"/>
                </a:lnTo>
                <a:lnTo>
                  <a:pt x="14955" y="7972"/>
                </a:lnTo>
                <a:lnTo>
                  <a:pt x="15224" y="7519"/>
                </a:lnTo>
                <a:lnTo>
                  <a:pt x="15465" y="7054"/>
                </a:lnTo>
                <a:lnTo>
                  <a:pt x="15672" y="6575"/>
                </a:lnTo>
                <a:lnTo>
                  <a:pt x="15846" y="6085"/>
                </a:lnTo>
                <a:lnTo>
                  <a:pt x="15980" y="5582"/>
                </a:lnTo>
                <a:lnTo>
                  <a:pt x="16073" y="5069"/>
                </a:lnTo>
                <a:lnTo>
                  <a:pt x="16121" y="4545"/>
                </a:lnTo>
                <a:lnTo>
                  <a:pt x="16122" y="4010"/>
                </a:lnTo>
                <a:lnTo>
                  <a:pt x="16073" y="3467"/>
                </a:lnTo>
                <a:lnTo>
                  <a:pt x="16028" y="3201"/>
                </a:lnTo>
                <a:lnTo>
                  <a:pt x="15971" y="2946"/>
                </a:lnTo>
                <a:lnTo>
                  <a:pt x="15899" y="2700"/>
                </a:lnTo>
                <a:lnTo>
                  <a:pt x="15817" y="2466"/>
                </a:lnTo>
                <a:lnTo>
                  <a:pt x="15722" y="2242"/>
                </a:lnTo>
                <a:lnTo>
                  <a:pt x="15615" y="2028"/>
                </a:lnTo>
                <a:lnTo>
                  <a:pt x="15498" y="1825"/>
                </a:lnTo>
                <a:lnTo>
                  <a:pt x="15371" y="1633"/>
                </a:lnTo>
                <a:lnTo>
                  <a:pt x="15233" y="1450"/>
                </a:lnTo>
                <a:lnTo>
                  <a:pt x="15086" y="1279"/>
                </a:lnTo>
                <a:lnTo>
                  <a:pt x="14930" y="1118"/>
                </a:lnTo>
                <a:lnTo>
                  <a:pt x="14766" y="968"/>
                </a:lnTo>
                <a:lnTo>
                  <a:pt x="14594" y="828"/>
                </a:lnTo>
                <a:lnTo>
                  <a:pt x="14414" y="699"/>
                </a:lnTo>
                <a:lnTo>
                  <a:pt x="14228" y="581"/>
                </a:lnTo>
                <a:lnTo>
                  <a:pt x="14035" y="474"/>
                </a:lnTo>
                <a:lnTo>
                  <a:pt x="13836" y="378"/>
                </a:lnTo>
                <a:lnTo>
                  <a:pt x="13632" y="293"/>
                </a:lnTo>
                <a:lnTo>
                  <a:pt x="13423" y="218"/>
                </a:lnTo>
                <a:lnTo>
                  <a:pt x="13209" y="153"/>
                </a:lnTo>
                <a:lnTo>
                  <a:pt x="12991" y="101"/>
                </a:lnTo>
                <a:lnTo>
                  <a:pt x="12770" y="60"/>
                </a:lnTo>
                <a:lnTo>
                  <a:pt x="12547" y="28"/>
                </a:lnTo>
                <a:lnTo>
                  <a:pt x="12320" y="8"/>
                </a:lnTo>
                <a:lnTo>
                  <a:pt x="12092" y="0"/>
                </a:lnTo>
                <a:lnTo>
                  <a:pt x="11862" y="2"/>
                </a:lnTo>
                <a:lnTo>
                  <a:pt x="11631" y="15"/>
                </a:lnTo>
                <a:lnTo>
                  <a:pt x="11399" y="39"/>
                </a:lnTo>
                <a:lnTo>
                  <a:pt x="11169" y="75"/>
                </a:lnTo>
                <a:lnTo>
                  <a:pt x="10938" y="122"/>
                </a:lnTo>
                <a:lnTo>
                  <a:pt x="10709" y="180"/>
                </a:lnTo>
                <a:lnTo>
                  <a:pt x="10480" y="249"/>
                </a:lnTo>
                <a:lnTo>
                  <a:pt x="10299" y="315"/>
                </a:lnTo>
                <a:lnTo>
                  <a:pt x="10123" y="389"/>
                </a:lnTo>
                <a:lnTo>
                  <a:pt x="9956" y="470"/>
                </a:lnTo>
                <a:lnTo>
                  <a:pt x="9796" y="558"/>
                </a:lnTo>
                <a:lnTo>
                  <a:pt x="9642" y="652"/>
                </a:lnTo>
                <a:lnTo>
                  <a:pt x="9494" y="752"/>
                </a:lnTo>
                <a:lnTo>
                  <a:pt x="9354" y="857"/>
                </a:lnTo>
                <a:lnTo>
                  <a:pt x="9220" y="966"/>
                </a:lnTo>
                <a:lnTo>
                  <a:pt x="9092" y="1078"/>
                </a:lnTo>
                <a:lnTo>
                  <a:pt x="8971" y="1193"/>
                </a:lnTo>
                <a:lnTo>
                  <a:pt x="8856" y="1310"/>
                </a:lnTo>
                <a:lnTo>
                  <a:pt x="8746" y="1429"/>
                </a:lnTo>
                <a:lnTo>
                  <a:pt x="8644" y="1548"/>
                </a:lnTo>
                <a:lnTo>
                  <a:pt x="8546" y="1668"/>
                </a:lnTo>
                <a:lnTo>
                  <a:pt x="8454" y="1786"/>
                </a:lnTo>
                <a:lnTo>
                  <a:pt x="8367" y="1904"/>
                </a:lnTo>
                <a:lnTo>
                  <a:pt x="8286" y="2020"/>
                </a:lnTo>
                <a:lnTo>
                  <a:pt x="8210" y="2133"/>
                </a:lnTo>
                <a:lnTo>
                  <a:pt x="8140" y="2243"/>
                </a:lnTo>
                <a:lnTo>
                  <a:pt x="8074" y="2349"/>
                </a:lnTo>
                <a:lnTo>
                  <a:pt x="8014" y="2451"/>
                </a:lnTo>
                <a:lnTo>
                  <a:pt x="7958" y="2547"/>
                </a:lnTo>
                <a:lnTo>
                  <a:pt x="7907" y="2637"/>
                </a:lnTo>
                <a:lnTo>
                  <a:pt x="7860" y="2721"/>
                </a:lnTo>
                <a:lnTo>
                  <a:pt x="7819" y="2797"/>
                </a:lnTo>
                <a:lnTo>
                  <a:pt x="7781" y="2865"/>
                </a:lnTo>
                <a:lnTo>
                  <a:pt x="7747" y="2924"/>
                </a:lnTo>
                <a:lnTo>
                  <a:pt x="7718" y="2975"/>
                </a:lnTo>
                <a:lnTo>
                  <a:pt x="7693" y="3015"/>
                </a:lnTo>
                <a:lnTo>
                  <a:pt x="7671" y="3045"/>
                </a:lnTo>
                <a:lnTo>
                  <a:pt x="7654" y="3063"/>
                </a:lnTo>
                <a:lnTo>
                  <a:pt x="7640" y="3070"/>
                </a:lnTo>
                <a:lnTo>
                  <a:pt x="7598" y="3060"/>
                </a:lnTo>
                <a:lnTo>
                  <a:pt x="7538" y="3030"/>
                </a:lnTo>
                <a:lnTo>
                  <a:pt x="7460" y="2985"/>
                </a:lnTo>
                <a:lnTo>
                  <a:pt x="7364" y="2924"/>
                </a:lnTo>
                <a:lnTo>
                  <a:pt x="7254" y="2851"/>
                </a:lnTo>
                <a:lnTo>
                  <a:pt x="7126" y="2767"/>
                </a:lnTo>
                <a:lnTo>
                  <a:pt x="6983" y="2674"/>
                </a:lnTo>
                <a:lnTo>
                  <a:pt x="6827" y="2574"/>
                </a:lnTo>
                <a:lnTo>
                  <a:pt x="6658" y="2469"/>
                </a:lnTo>
                <a:lnTo>
                  <a:pt x="6475" y="2362"/>
                </a:lnTo>
                <a:lnTo>
                  <a:pt x="6281" y="2253"/>
                </a:lnTo>
                <a:lnTo>
                  <a:pt x="6076" y="2146"/>
                </a:lnTo>
                <a:lnTo>
                  <a:pt x="5861" y="2042"/>
                </a:lnTo>
                <a:lnTo>
                  <a:pt x="5636" y="1943"/>
                </a:lnTo>
                <a:lnTo>
                  <a:pt x="5402" y="1851"/>
                </a:lnTo>
                <a:lnTo>
                  <a:pt x="5161" y="1767"/>
                </a:lnTo>
                <a:lnTo>
                  <a:pt x="4912" y="1695"/>
                </a:lnTo>
                <a:lnTo>
                  <a:pt x="4657" y="1636"/>
                </a:lnTo>
                <a:lnTo>
                  <a:pt x="4396" y="1591"/>
                </a:lnTo>
                <a:lnTo>
                  <a:pt x="4130" y="1564"/>
                </a:lnTo>
                <a:lnTo>
                  <a:pt x="3860" y="1555"/>
                </a:lnTo>
                <a:lnTo>
                  <a:pt x="3586" y="1568"/>
                </a:lnTo>
                <a:lnTo>
                  <a:pt x="3311" y="1604"/>
                </a:lnTo>
                <a:lnTo>
                  <a:pt x="3033" y="1663"/>
                </a:lnTo>
                <a:lnTo>
                  <a:pt x="2755" y="1751"/>
                </a:lnTo>
                <a:lnTo>
                  <a:pt x="2476" y="1867"/>
                </a:lnTo>
                <a:lnTo>
                  <a:pt x="2197" y="2013"/>
                </a:lnTo>
                <a:lnTo>
                  <a:pt x="1920" y="2193"/>
                </a:lnTo>
                <a:lnTo>
                  <a:pt x="1645" y="2407"/>
                </a:lnTo>
                <a:lnTo>
                  <a:pt x="1373" y="2658"/>
                </a:lnTo>
                <a:lnTo>
                  <a:pt x="1104" y="2949"/>
                </a:lnTo>
                <a:lnTo>
                  <a:pt x="840" y="3279"/>
                </a:lnTo>
                <a:lnTo>
                  <a:pt x="834" y="3286"/>
                </a:lnTo>
                <a:lnTo>
                  <a:pt x="817" y="3304"/>
                </a:lnTo>
                <a:lnTo>
                  <a:pt x="792" y="3335"/>
                </a:lnTo>
                <a:lnTo>
                  <a:pt x="759" y="3379"/>
                </a:lnTo>
                <a:lnTo>
                  <a:pt x="718" y="3435"/>
                </a:lnTo>
                <a:lnTo>
                  <a:pt x="671" y="3502"/>
                </a:lnTo>
                <a:lnTo>
                  <a:pt x="619" y="3581"/>
                </a:lnTo>
                <a:lnTo>
                  <a:pt x="563" y="3672"/>
                </a:lnTo>
                <a:lnTo>
                  <a:pt x="505" y="3775"/>
                </a:lnTo>
                <a:lnTo>
                  <a:pt x="446" y="3888"/>
                </a:lnTo>
                <a:lnTo>
                  <a:pt x="385" y="4013"/>
                </a:lnTo>
                <a:lnTo>
                  <a:pt x="326" y="4150"/>
                </a:lnTo>
                <a:lnTo>
                  <a:pt x="267" y="4296"/>
                </a:lnTo>
                <a:lnTo>
                  <a:pt x="212" y="4453"/>
                </a:lnTo>
                <a:lnTo>
                  <a:pt x="161" y="4622"/>
                </a:lnTo>
                <a:lnTo>
                  <a:pt x="115" y="4800"/>
                </a:lnTo>
                <a:lnTo>
                  <a:pt x="76" y="4989"/>
                </a:lnTo>
                <a:lnTo>
                  <a:pt x="42" y="5188"/>
                </a:lnTo>
                <a:lnTo>
                  <a:pt x="18" y="5397"/>
                </a:lnTo>
                <a:lnTo>
                  <a:pt x="4" y="5615"/>
                </a:lnTo>
                <a:lnTo>
                  <a:pt x="0" y="5843"/>
                </a:lnTo>
                <a:lnTo>
                  <a:pt x="8" y="6081"/>
                </a:lnTo>
                <a:lnTo>
                  <a:pt x="29" y="6327"/>
                </a:lnTo>
                <a:lnTo>
                  <a:pt x="64" y="6584"/>
                </a:lnTo>
                <a:lnTo>
                  <a:pt x="114" y="6849"/>
                </a:lnTo>
                <a:lnTo>
                  <a:pt x="179" y="7122"/>
                </a:lnTo>
                <a:lnTo>
                  <a:pt x="263" y="7405"/>
                </a:lnTo>
                <a:lnTo>
                  <a:pt x="365" y="7697"/>
                </a:lnTo>
                <a:lnTo>
                  <a:pt x="487" y="7996"/>
                </a:lnTo>
                <a:lnTo>
                  <a:pt x="629" y="8304"/>
                </a:lnTo>
                <a:lnTo>
                  <a:pt x="792" y="8620"/>
                </a:lnTo>
                <a:lnTo>
                  <a:pt x="980" y="8944"/>
                </a:lnTo>
                <a:lnTo>
                  <a:pt x="1124" y="9166"/>
                </a:lnTo>
                <a:lnTo>
                  <a:pt x="1287" y="9387"/>
                </a:lnTo>
                <a:lnTo>
                  <a:pt x="1468" y="9606"/>
                </a:lnTo>
                <a:lnTo>
                  <a:pt x="1663" y="9824"/>
                </a:lnTo>
                <a:lnTo>
                  <a:pt x="1874" y="10040"/>
                </a:lnTo>
                <a:lnTo>
                  <a:pt x="2098" y="10254"/>
                </a:lnTo>
                <a:lnTo>
                  <a:pt x="2333" y="10464"/>
                </a:lnTo>
                <a:lnTo>
                  <a:pt x="2577" y="10671"/>
                </a:lnTo>
                <a:lnTo>
                  <a:pt x="2831" y="10875"/>
                </a:lnTo>
                <a:lnTo>
                  <a:pt x="3092" y="11074"/>
                </a:lnTo>
                <a:lnTo>
                  <a:pt x="3358" y="11270"/>
                </a:lnTo>
                <a:lnTo>
                  <a:pt x="3629" y="11460"/>
                </a:lnTo>
                <a:lnTo>
                  <a:pt x="3902" y="11644"/>
                </a:lnTo>
                <a:lnTo>
                  <a:pt x="4176" y="11824"/>
                </a:lnTo>
                <a:lnTo>
                  <a:pt x="4451" y="11996"/>
                </a:lnTo>
                <a:lnTo>
                  <a:pt x="4723" y="12163"/>
                </a:lnTo>
                <a:lnTo>
                  <a:pt x="4994" y="12322"/>
                </a:lnTo>
                <a:lnTo>
                  <a:pt x="5259" y="12475"/>
                </a:lnTo>
                <a:lnTo>
                  <a:pt x="5518" y="12619"/>
                </a:lnTo>
                <a:lnTo>
                  <a:pt x="5770" y="12755"/>
                </a:lnTo>
                <a:lnTo>
                  <a:pt x="6013" y="12883"/>
                </a:lnTo>
                <a:lnTo>
                  <a:pt x="6246" y="13003"/>
                </a:lnTo>
                <a:lnTo>
                  <a:pt x="6466" y="13112"/>
                </a:lnTo>
                <a:lnTo>
                  <a:pt x="6675" y="13211"/>
                </a:lnTo>
                <a:lnTo>
                  <a:pt x="6868" y="13300"/>
                </a:lnTo>
                <a:lnTo>
                  <a:pt x="7045" y="13380"/>
                </a:lnTo>
                <a:lnTo>
                  <a:pt x="7204" y="13448"/>
                </a:lnTo>
                <a:lnTo>
                  <a:pt x="7344" y="13504"/>
                </a:lnTo>
                <a:lnTo>
                  <a:pt x="7464" y="13548"/>
                </a:lnTo>
                <a:lnTo>
                  <a:pt x="7562" y="13581"/>
                </a:lnTo>
                <a:lnTo>
                  <a:pt x="7637" y="13600"/>
                </a:lnTo>
                <a:lnTo>
                  <a:pt x="7686" y="13607"/>
                </a:lnTo>
                <a:close/>
              </a:path>
            </a:pathLst>
          </a:custGeom>
          <a:solidFill>
            <a:srgbClr val="83143D"/>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2">
            <a:extLst>
              <a:ext uri="{FF2B5EF4-FFF2-40B4-BE49-F238E27FC236}">
                <a16:creationId xmlns:a16="http://schemas.microsoft.com/office/drawing/2014/main" id="{BFEE9CF6-1934-C0F8-C89D-1383269F6FF8}"/>
              </a:ext>
            </a:extLst>
          </p:cNvPr>
          <p:cNvSpPr>
            <a:spLocks noEditPoints="1"/>
          </p:cNvSpPr>
          <p:nvPr/>
        </p:nvSpPr>
        <p:spPr bwMode="auto">
          <a:xfrm>
            <a:off x="2841605" y="2189859"/>
            <a:ext cx="478639" cy="376564"/>
          </a:xfrm>
          <a:custGeom>
            <a:avLst/>
            <a:gdLst>
              <a:gd name="T0" fmla="*/ 715 w 3360"/>
              <a:gd name="T1" fmla="*/ 1582 h 2520"/>
              <a:gd name="T2" fmla="*/ 934 w 3360"/>
              <a:gd name="T3" fmla="*/ 1760 h 2520"/>
              <a:gd name="T4" fmla="*/ 1136 w 3360"/>
              <a:gd name="T5" fmla="*/ 1939 h 2520"/>
              <a:gd name="T6" fmla="*/ 1312 w 3360"/>
              <a:gd name="T7" fmla="*/ 2124 h 2520"/>
              <a:gd name="T8" fmla="*/ 1296 w 3360"/>
              <a:gd name="T9" fmla="*/ 2454 h 2520"/>
              <a:gd name="T10" fmla="*/ 989 w 3360"/>
              <a:gd name="T11" fmla="*/ 2472 h 2520"/>
              <a:gd name="T12" fmla="*/ 981 w 3360"/>
              <a:gd name="T13" fmla="*/ 2242 h 2520"/>
              <a:gd name="T14" fmla="*/ 744 w 3360"/>
              <a:gd name="T15" fmla="*/ 2196 h 2520"/>
              <a:gd name="T16" fmla="*/ 713 w 3360"/>
              <a:gd name="T17" fmla="*/ 2021 h 2520"/>
              <a:gd name="T18" fmla="*/ 511 w 3360"/>
              <a:gd name="T19" fmla="*/ 1919 h 2520"/>
              <a:gd name="T20" fmla="*/ 470 w 3360"/>
              <a:gd name="T21" fmla="*/ 1793 h 2520"/>
              <a:gd name="T22" fmla="*/ 290 w 3360"/>
              <a:gd name="T23" fmla="*/ 1619 h 2520"/>
              <a:gd name="T24" fmla="*/ 532 w 3360"/>
              <a:gd name="T25" fmla="*/ 1367 h 2520"/>
              <a:gd name="T26" fmla="*/ 1553 w 3360"/>
              <a:gd name="T27" fmla="*/ 124 h 2520"/>
              <a:gd name="T28" fmla="*/ 1409 w 3360"/>
              <a:gd name="T29" fmla="*/ 227 h 2520"/>
              <a:gd name="T30" fmla="*/ 1059 w 3360"/>
              <a:gd name="T31" fmla="*/ 459 h 2520"/>
              <a:gd name="T32" fmla="*/ 1063 w 3360"/>
              <a:gd name="T33" fmla="*/ 946 h 2520"/>
              <a:gd name="T34" fmla="*/ 1429 w 3360"/>
              <a:gd name="T35" fmla="*/ 1013 h 2520"/>
              <a:gd name="T36" fmla="*/ 1899 w 3360"/>
              <a:gd name="T37" fmla="*/ 824 h 2520"/>
              <a:gd name="T38" fmla="*/ 2085 w 3360"/>
              <a:gd name="T39" fmla="*/ 953 h 2520"/>
              <a:gd name="T40" fmla="*/ 2211 w 3360"/>
              <a:gd name="T41" fmla="*/ 1084 h 2520"/>
              <a:gd name="T42" fmla="*/ 2336 w 3360"/>
              <a:gd name="T43" fmla="*/ 1214 h 2520"/>
              <a:gd name="T44" fmla="*/ 2663 w 3360"/>
              <a:gd name="T45" fmla="*/ 1553 h 2520"/>
              <a:gd name="T46" fmla="*/ 2597 w 3360"/>
              <a:gd name="T47" fmla="*/ 1809 h 2520"/>
              <a:gd name="T48" fmla="*/ 2333 w 3360"/>
              <a:gd name="T49" fmla="*/ 1644 h 2520"/>
              <a:gd name="T50" fmla="*/ 2202 w 3360"/>
              <a:gd name="T51" fmla="*/ 1525 h 2520"/>
              <a:gd name="T52" fmla="*/ 2194 w 3360"/>
              <a:gd name="T53" fmla="*/ 1561 h 2520"/>
              <a:gd name="T54" fmla="*/ 2417 w 3360"/>
              <a:gd name="T55" fmla="*/ 1810 h 2520"/>
              <a:gd name="T56" fmla="*/ 2392 w 3360"/>
              <a:gd name="T57" fmla="*/ 2041 h 2520"/>
              <a:gd name="T58" fmla="*/ 2124 w 3360"/>
              <a:gd name="T59" fmla="*/ 1942 h 2520"/>
              <a:gd name="T60" fmla="*/ 1898 w 3360"/>
              <a:gd name="T61" fmla="*/ 1740 h 2520"/>
              <a:gd name="T62" fmla="*/ 2013 w 3360"/>
              <a:gd name="T63" fmla="*/ 1899 h 2520"/>
              <a:gd name="T64" fmla="*/ 2167 w 3360"/>
              <a:gd name="T65" fmla="*/ 2138 h 2520"/>
              <a:gd name="T66" fmla="*/ 1937 w 3360"/>
              <a:gd name="T67" fmla="*/ 2251 h 2520"/>
              <a:gd name="T68" fmla="*/ 1713 w 3360"/>
              <a:gd name="T69" fmla="*/ 2018 h 2520"/>
              <a:gd name="T70" fmla="*/ 1628 w 3360"/>
              <a:gd name="T71" fmla="*/ 1970 h 2520"/>
              <a:gd name="T72" fmla="*/ 1733 w 3360"/>
              <a:gd name="T73" fmla="*/ 2109 h 2520"/>
              <a:gd name="T74" fmla="*/ 1862 w 3360"/>
              <a:gd name="T75" fmla="*/ 2352 h 2520"/>
              <a:gd name="T76" fmla="*/ 1616 w 3360"/>
              <a:gd name="T77" fmla="*/ 2422 h 2520"/>
              <a:gd name="T78" fmla="*/ 1541 w 3360"/>
              <a:gd name="T79" fmla="*/ 2294 h 2520"/>
              <a:gd name="T80" fmla="*/ 1305 w 3360"/>
              <a:gd name="T81" fmla="*/ 1941 h 2520"/>
              <a:gd name="T82" fmla="*/ 1029 w 3360"/>
              <a:gd name="T83" fmla="*/ 1577 h 2520"/>
              <a:gd name="T84" fmla="*/ 688 w 3360"/>
              <a:gd name="T85" fmla="*/ 1239 h 2520"/>
              <a:gd name="T86" fmla="*/ 251 w 3360"/>
              <a:gd name="T87" fmla="*/ 1340 h 2520"/>
              <a:gd name="T88" fmla="*/ 10 w 3360"/>
              <a:gd name="T89" fmla="*/ 1405 h 2520"/>
              <a:gd name="T90" fmla="*/ 580 w 3360"/>
              <a:gd name="T91" fmla="*/ 329 h 2520"/>
              <a:gd name="T92" fmla="*/ 724 w 3360"/>
              <a:gd name="T93" fmla="*/ 246 h 2520"/>
              <a:gd name="T94" fmla="*/ 1114 w 3360"/>
              <a:gd name="T95" fmla="*/ 47 h 2520"/>
              <a:gd name="T96" fmla="*/ 2293 w 3360"/>
              <a:gd name="T97" fmla="*/ 53 h 2520"/>
              <a:gd name="T98" fmla="*/ 2649 w 3360"/>
              <a:gd name="T99" fmla="*/ 361 h 2520"/>
              <a:gd name="T100" fmla="*/ 2777 w 3360"/>
              <a:gd name="T101" fmla="*/ 429 h 2520"/>
              <a:gd name="T102" fmla="*/ 3109 w 3360"/>
              <a:gd name="T103" fmla="*/ 373 h 2520"/>
              <a:gd name="T104" fmla="*/ 3360 w 3360"/>
              <a:gd name="T105" fmla="*/ 1368 h 2520"/>
              <a:gd name="T106" fmla="*/ 3126 w 3360"/>
              <a:gd name="T107" fmla="*/ 1413 h 2520"/>
              <a:gd name="T108" fmla="*/ 2864 w 3360"/>
              <a:gd name="T109" fmla="*/ 1409 h 2520"/>
              <a:gd name="T110" fmla="*/ 2545 w 3360"/>
              <a:gd name="T111" fmla="*/ 1099 h 2520"/>
              <a:gd name="T112" fmla="*/ 2179 w 3360"/>
              <a:gd name="T113" fmla="*/ 724 h 2520"/>
              <a:gd name="T114" fmla="*/ 2060 w 3360"/>
              <a:gd name="T115" fmla="*/ 613 h 2520"/>
              <a:gd name="T116" fmla="*/ 1729 w 3360"/>
              <a:gd name="T117" fmla="*/ 687 h 2520"/>
              <a:gd name="T118" fmla="*/ 1325 w 3360"/>
              <a:gd name="T119" fmla="*/ 893 h 2520"/>
              <a:gd name="T120" fmla="*/ 1112 w 3360"/>
              <a:gd name="T121" fmla="*/ 632 h 2520"/>
              <a:gd name="T122" fmla="*/ 1503 w 3360"/>
              <a:gd name="T123" fmla="*/ 340 h 2520"/>
              <a:gd name="T124" fmla="*/ 2050 w 3360"/>
              <a:gd name="T125" fmla="*/ 26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0" h="2520">
                <a:moveTo>
                  <a:pt x="532" y="1367"/>
                </a:moveTo>
                <a:lnTo>
                  <a:pt x="563" y="1368"/>
                </a:lnTo>
                <a:lnTo>
                  <a:pt x="592" y="1375"/>
                </a:lnTo>
                <a:lnTo>
                  <a:pt x="620" y="1386"/>
                </a:lnTo>
                <a:lnTo>
                  <a:pt x="646" y="1403"/>
                </a:lnTo>
                <a:lnTo>
                  <a:pt x="670" y="1423"/>
                </a:lnTo>
                <a:lnTo>
                  <a:pt x="687" y="1446"/>
                </a:lnTo>
                <a:lnTo>
                  <a:pt x="701" y="1470"/>
                </a:lnTo>
                <a:lnTo>
                  <a:pt x="710" y="1497"/>
                </a:lnTo>
                <a:lnTo>
                  <a:pt x="716" y="1524"/>
                </a:lnTo>
                <a:lnTo>
                  <a:pt x="717" y="1553"/>
                </a:lnTo>
                <a:lnTo>
                  <a:pt x="715" y="1582"/>
                </a:lnTo>
                <a:lnTo>
                  <a:pt x="709" y="1610"/>
                </a:lnTo>
                <a:lnTo>
                  <a:pt x="736" y="1606"/>
                </a:lnTo>
                <a:lnTo>
                  <a:pt x="764" y="1604"/>
                </a:lnTo>
                <a:lnTo>
                  <a:pt x="792" y="1607"/>
                </a:lnTo>
                <a:lnTo>
                  <a:pt x="818" y="1613"/>
                </a:lnTo>
                <a:lnTo>
                  <a:pt x="843" y="1624"/>
                </a:lnTo>
                <a:lnTo>
                  <a:pt x="866" y="1639"/>
                </a:lnTo>
                <a:lnTo>
                  <a:pt x="888" y="1657"/>
                </a:lnTo>
                <a:lnTo>
                  <a:pt x="905" y="1681"/>
                </a:lnTo>
                <a:lnTo>
                  <a:pt x="919" y="1706"/>
                </a:lnTo>
                <a:lnTo>
                  <a:pt x="929" y="1732"/>
                </a:lnTo>
                <a:lnTo>
                  <a:pt x="934" y="1760"/>
                </a:lnTo>
                <a:lnTo>
                  <a:pt x="935" y="1787"/>
                </a:lnTo>
                <a:lnTo>
                  <a:pt x="933" y="1817"/>
                </a:lnTo>
                <a:lnTo>
                  <a:pt x="927" y="1846"/>
                </a:lnTo>
                <a:lnTo>
                  <a:pt x="954" y="1841"/>
                </a:lnTo>
                <a:lnTo>
                  <a:pt x="982" y="1840"/>
                </a:lnTo>
                <a:lnTo>
                  <a:pt x="1009" y="1842"/>
                </a:lnTo>
                <a:lnTo>
                  <a:pt x="1036" y="1849"/>
                </a:lnTo>
                <a:lnTo>
                  <a:pt x="1062" y="1859"/>
                </a:lnTo>
                <a:lnTo>
                  <a:pt x="1084" y="1873"/>
                </a:lnTo>
                <a:lnTo>
                  <a:pt x="1106" y="1893"/>
                </a:lnTo>
                <a:lnTo>
                  <a:pt x="1123" y="1914"/>
                </a:lnTo>
                <a:lnTo>
                  <a:pt x="1136" y="1939"/>
                </a:lnTo>
                <a:lnTo>
                  <a:pt x="1146" y="1963"/>
                </a:lnTo>
                <a:lnTo>
                  <a:pt x="1153" y="1990"/>
                </a:lnTo>
                <a:lnTo>
                  <a:pt x="1155" y="2018"/>
                </a:lnTo>
                <a:lnTo>
                  <a:pt x="1153" y="2045"/>
                </a:lnTo>
                <a:lnTo>
                  <a:pt x="1149" y="2073"/>
                </a:lnTo>
                <a:lnTo>
                  <a:pt x="1139" y="2101"/>
                </a:lnTo>
                <a:lnTo>
                  <a:pt x="1170" y="2093"/>
                </a:lnTo>
                <a:lnTo>
                  <a:pt x="1200" y="2090"/>
                </a:lnTo>
                <a:lnTo>
                  <a:pt x="1229" y="2091"/>
                </a:lnTo>
                <a:lnTo>
                  <a:pt x="1259" y="2098"/>
                </a:lnTo>
                <a:lnTo>
                  <a:pt x="1287" y="2109"/>
                </a:lnTo>
                <a:lnTo>
                  <a:pt x="1312" y="2124"/>
                </a:lnTo>
                <a:lnTo>
                  <a:pt x="1335" y="2145"/>
                </a:lnTo>
                <a:lnTo>
                  <a:pt x="1354" y="2169"/>
                </a:lnTo>
                <a:lnTo>
                  <a:pt x="1369" y="2197"/>
                </a:lnTo>
                <a:lnTo>
                  <a:pt x="1379" y="2226"/>
                </a:lnTo>
                <a:lnTo>
                  <a:pt x="1384" y="2257"/>
                </a:lnTo>
                <a:lnTo>
                  <a:pt x="1385" y="2289"/>
                </a:lnTo>
                <a:lnTo>
                  <a:pt x="1380" y="2320"/>
                </a:lnTo>
                <a:lnTo>
                  <a:pt x="1371" y="2351"/>
                </a:lnTo>
                <a:lnTo>
                  <a:pt x="1357" y="2381"/>
                </a:lnTo>
                <a:lnTo>
                  <a:pt x="1340" y="2410"/>
                </a:lnTo>
                <a:lnTo>
                  <a:pt x="1316" y="2436"/>
                </a:lnTo>
                <a:lnTo>
                  <a:pt x="1296" y="2454"/>
                </a:lnTo>
                <a:lnTo>
                  <a:pt x="1272" y="2471"/>
                </a:lnTo>
                <a:lnTo>
                  <a:pt x="1247" y="2485"/>
                </a:lnTo>
                <a:lnTo>
                  <a:pt x="1220" y="2498"/>
                </a:lnTo>
                <a:lnTo>
                  <a:pt x="1193" y="2508"/>
                </a:lnTo>
                <a:lnTo>
                  <a:pt x="1164" y="2515"/>
                </a:lnTo>
                <a:lnTo>
                  <a:pt x="1135" y="2519"/>
                </a:lnTo>
                <a:lnTo>
                  <a:pt x="1107" y="2520"/>
                </a:lnTo>
                <a:lnTo>
                  <a:pt x="1079" y="2518"/>
                </a:lnTo>
                <a:lnTo>
                  <a:pt x="1053" y="2513"/>
                </a:lnTo>
                <a:lnTo>
                  <a:pt x="1029" y="2503"/>
                </a:lnTo>
                <a:lnTo>
                  <a:pt x="1007" y="2489"/>
                </a:lnTo>
                <a:lnTo>
                  <a:pt x="989" y="2472"/>
                </a:lnTo>
                <a:lnTo>
                  <a:pt x="972" y="2449"/>
                </a:lnTo>
                <a:lnTo>
                  <a:pt x="960" y="2425"/>
                </a:lnTo>
                <a:lnTo>
                  <a:pt x="954" y="2402"/>
                </a:lnTo>
                <a:lnTo>
                  <a:pt x="952" y="2380"/>
                </a:lnTo>
                <a:lnTo>
                  <a:pt x="954" y="2358"/>
                </a:lnTo>
                <a:lnTo>
                  <a:pt x="959" y="2337"/>
                </a:lnTo>
                <a:lnTo>
                  <a:pt x="965" y="2316"/>
                </a:lnTo>
                <a:lnTo>
                  <a:pt x="974" y="2296"/>
                </a:lnTo>
                <a:lnTo>
                  <a:pt x="983" y="2276"/>
                </a:lnTo>
                <a:lnTo>
                  <a:pt x="991" y="2255"/>
                </a:lnTo>
                <a:lnTo>
                  <a:pt x="999" y="2236"/>
                </a:lnTo>
                <a:lnTo>
                  <a:pt x="981" y="2242"/>
                </a:lnTo>
                <a:lnTo>
                  <a:pt x="961" y="2248"/>
                </a:lnTo>
                <a:lnTo>
                  <a:pt x="942" y="2254"/>
                </a:lnTo>
                <a:lnTo>
                  <a:pt x="920" y="2259"/>
                </a:lnTo>
                <a:lnTo>
                  <a:pt x="899" y="2264"/>
                </a:lnTo>
                <a:lnTo>
                  <a:pt x="878" y="2266"/>
                </a:lnTo>
                <a:lnTo>
                  <a:pt x="856" y="2267"/>
                </a:lnTo>
                <a:lnTo>
                  <a:pt x="835" y="2265"/>
                </a:lnTo>
                <a:lnTo>
                  <a:pt x="814" y="2260"/>
                </a:lnTo>
                <a:lnTo>
                  <a:pt x="795" y="2251"/>
                </a:lnTo>
                <a:lnTo>
                  <a:pt x="776" y="2238"/>
                </a:lnTo>
                <a:lnTo>
                  <a:pt x="760" y="2220"/>
                </a:lnTo>
                <a:lnTo>
                  <a:pt x="744" y="2196"/>
                </a:lnTo>
                <a:lnTo>
                  <a:pt x="734" y="2173"/>
                </a:lnTo>
                <a:lnTo>
                  <a:pt x="729" y="2151"/>
                </a:lnTo>
                <a:lnTo>
                  <a:pt x="729" y="2128"/>
                </a:lnTo>
                <a:lnTo>
                  <a:pt x="732" y="2107"/>
                </a:lnTo>
                <a:lnTo>
                  <a:pt x="737" y="2086"/>
                </a:lnTo>
                <a:lnTo>
                  <a:pt x="745" y="2065"/>
                </a:lnTo>
                <a:lnTo>
                  <a:pt x="752" y="2044"/>
                </a:lnTo>
                <a:lnTo>
                  <a:pt x="759" y="2025"/>
                </a:lnTo>
                <a:lnTo>
                  <a:pt x="766" y="2004"/>
                </a:lnTo>
                <a:lnTo>
                  <a:pt x="749" y="2010"/>
                </a:lnTo>
                <a:lnTo>
                  <a:pt x="731" y="2015"/>
                </a:lnTo>
                <a:lnTo>
                  <a:pt x="713" y="2021"/>
                </a:lnTo>
                <a:lnTo>
                  <a:pt x="693" y="2026"/>
                </a:lnTo>
                <a:lnTo>
                  <a:pt x="674" y="2030"/>
                </a:lnTo>
                <a:lnTo>
                  <a:pt x="655" y="2034"/>
                </a:lnTo>
                <a:lnTo>
                  <a:pt x="635" y="2034"/>
                </a:lnTo>
                <a:lnTo>
                  <a:pt x="615" y="2033"/>
                </a:lnTo>
                <a:lnTo>
                  <a:pt x="596" y="2028"/>
                </a:lnTo>
                <a:lnTo>
                  <a:pt x="577" y="2019"/>
                </a:lnTo>
                <a:lnTo>
                  <a:pt x="559" y="2004"/>
                </a:lnTo>
                <a:lnTo>
                  <a:pt x="542" y="1986"/>
                </a:lnTo>
                <a:lnTo>
                  <a:pt x="527" y="1962"/>
                </a:lnTo>
                <a:lnTo>
                  <a:pt x="516" y="1940"/>
                </a:lnTo>
                <a:lnTo>
                  <a:pt x="511" y="1919"/>
                </a:lnTo>
                <a:lnTo>
                  <a:pt x="510" y="1899"/>
                </a:lnTo>
                <a:lnTo>
                  <a:pt x="511" y="1880"/>
                </a:lnTo>
                <a:lnTo>
                  <a:pt x="515" y="1860"/>
                </a:lnTo>
                <a:lnTo>
                  <a:pt x="522" y="1842"/>
                </a:lnTo>
                <a:lnTo>
                  <a:pt x="528" y="1824"/>
                </a:lnTo>
                <a:lnTo>
                  <a:pt x="535" y="1806"/>
                </a:lnTo>
                <a:lnTo>
                  <a:pt x="542" y="1787"/>
                </a:lnTo>
                <a:lnTo>
                  <a:pt x="548" y="1770"/>
                </a:lnTo>
                <a:lnTo>
                  <a:pt x="530" y="1775"/>
                </a:lnTo>
                <a:lnTo>
                  <a:pt x="510" y="1781"/>
                </a:lnTo>
                <a:lnTo>
                  <a:pt x="491" y="1787"/>
                </a:lnTo>
                <a:lnTo>
                  <a:pt x="470" y="1793"/>
                </a:lnTo>
                <a:lnTo>
                  <a:pt x="450" y="1798"/>
                </a:lnTo>
                <a:lnTo>
                  <a:pt x="429" y="1800"/>
                </a:lnTo>
                <a:lnTo>
                  <a:pt x="408" y="1799"/>
                </a:lnTo>
                <a:lnTo>
                  <a:pt x="387" y="1795"/>
                </a:lnTo>
                <a:lnTo>
                  <a:pt x="365" y="1785"/>
                </a:lnTo>
                <a:lnTo>
                  <a:pt x="345" y="1771"/>
                </a:lnTo>
                <a:lnTo>
                  <a:pt x="324" y="1751"/>
                </a:lnTo>
                <a:lnTo>
                  <a:pt x="308" y="1727"/>
                </a:lnTo>
                <a:lnTo>
                  <a:pt x="298" y="1703"/>
                </a:lnTo>
                <a:lnTo>
                  <a:pt x="291" y="1675"/>
                </a:lnTo>
                <a:lnTo>
                  <a:pt x="289" y="1647"/>
                </a:lnTo>
                <a:lnTo>
                  <a:pt x="290" y="1619"/>
                </a:lnTo>
                <a:lnTo>
                  <a:pt x="297" y="1589"/>
                </a:lnTo>
                <a:lnTo>
                  <a:pt x="305" y="1559"/>
                </a:lnTo>
                <a:lnTo>
                  <a:pt x="317" y="1531"/>
                </a:lnTo>
                <a:lnTo>
                  <a:pt x="331" y="1503"/>
                </a:lnTo>
                <a:lnTo>
                  <a:pt x="348" y="1477"/>
                </a:lnTo>
                <a:lnTo>
                  <a:pt x="366" y="1453"/>
                </a:lnTo>
                <a:lnTo>
                  <a:pt x="387" y="1431"/>
                </a:lnTo>
                <a:lnTo>
                  <a:pt x="412" y="1409"/>
                </a:lnTo>
                <a:lnTo>
                  <a:pt x="441" y="1391"/>
                </a:lnTo>
                <a:lnTo>
                  <a:pt x="470" y="1378"/>
                </a:lnTo>
                <a:lnTo>
                  <a:pt x="501" y="1370"/>
                </a:lnTo>
                <a:lnTo>
                  <a:pt x="532" y="1367"/>
                </a:lnTo>
                <a:close/>
                <a:moveTo>
                  <a:pt x="1266" y="14"/>
                </a:moveTo>
                <a:lnTo>
                  <a:pt x="1308" y="16"/>
                </a:lnTo>
                <a:lnTo>
                  <a:pt x="1347" y="21"/>
                </a:lnTo>
                <a:lnTo>
                  <a:pt x="1383" y="29"/>
                </a:lnTo>
                <a:lnTo>
                  <a:pt x="1415" y="39"/>
                </a:lnTo>
                <a:lnTo>
                  <a:pt x="1444" y="51"/>
                </a:lnTo>
                <a:lnTo>
                  <a:pt x="1470" y="63"/>
                </a:lnTo>
                <a:lnTo>
                  <a:pt x="1492" y="76"/>
                </a:lnTo>
                <a:lnTo>
                  <a:pt x="1512" y="90"/>
                </a:lnTo>
                <a:lnTo>
                  <a:pt x="1529" y="102"/>
                </a:lnTo>
                <a:lnTo>
                  <a:pt x="1542" y="113"/>
                </a:lnTo>
                <a:lnTo>
                  <a:pt x="1553" y="124"/>
                </a:lnTo>
                <a:lnTo>
                  <a:pt x="1560" y="131"/>
                </a:lnTo>
                <a:lnTo>
                  <a:pt x="1564" y="136"/>
                </a:lnTo>
                <a:lnTo>
                  <a:pt x="1565" y="138"/>
                </a:lnTo>
                <a:lnTo>
                  <a:pt x="1563" y="140"/>
                </a:lnTo>
                <a:lnTo>
                  <a:pt x="1556" y="143"/>
                </a:lnTo>
                <a:lnTo>
                  <a:pt x="1544" y="150"/>
                </a:lnTo>
                <a:lnTo>
                  <a:pt x="1529" y="158"/>
                </a:lnTo>
                <a:lnTo>
                  <a:pt x="1510" y="169"/>
                </a:lnTo>
                <a:lnTo>
                  <a:pt x="1488" y="181"/>
                </a:lnTo>
                <a:lnTo>
                  <a:pt x="1464" y="195"/>
                </a:lnTo>
                <a:lnTo>
                  <a:pt x="1437" y="211"/>
                </a:lnTo>
                <a:lnTo>
                  <a:pt x="1409" y="227"/>
                </a:lnTo>
                <a:lnTo>
                  <a:pt x="1380" y="244"/>
                </a:lnTo>
                <a:lnTo>
                  <a:pt x="1349" y="262"/>
                </a:lnTo>
                <a:lnTo>
                  <a:pt x="1318" y="280"/>
                </a:lnTo>
                <a:lnTo>
                  <a:pt x="1287" y="299"/>
                </a:lnTo>
                <a:lnTo>
                  <a:pt x="1256" y="318"/>
                </a:lnTo>
                <a:lnTo>
                  <a:pt x="1226" y="336"/>
                </a:lnTo>
                <a:lnTo>
                  <a:pt x="1198" y="355"/>
                </a:lnTo>
                <a:lnTo>
                  <a:pt x="1171" y="372"/>
                </a:lnTo>
                <a:lnTo>
                  <a:pt x="1145" y="389"/>
                </a:lnTo>
                <a:lnTo>
                  <a:pt x="1123" y="405"/>
                </a:lnTo>
                <a:lnTo>
                  <a:pt x="1089" y="429"/>
                </a:lnTo>
                <a:lnTo>
                  <a:pt x="1059" y="459"/>
                </a:lnTo>
                <a:lnTo>
                  <a:pt x="1031" y="492"/>
                </a:lnTo>
                <a:lnTo>
                  <a:pt x="1007" y="529"/>
                </a:lnTo>
                <a:lnTo>
                  <a:pt x="989" y="568"/>
                </a:lnTo>
                <a:lnTo>
                  <a:pt x="976" y="610"/>
                </a:lnTo>
                <a:lnTo>
                  <a:pt x="966" y="654"/>
                </a:lnTo>
                <a:lnTo>
                  <a:pt x="964" y="700"/>
                </a:lnTo>
                <a:lnTo>
                  <a:pt x="968" y="747"/>
                </a:lnTo>
                <a:lnTo>
                  <a:pt x="976" y="793"/>
                </a:lnTo>
                <a:lnTo>
                  <a:pt x="990" y="836"/>
                </a:lnTo>
                <a:lnTo>
                  <a:pt x="1009" y="876"/>
                </a:lnTo>
                <a:lnTo>
                  <a:pt x="1034" y="913"/>
                </a:lnTo>
                <a:lnTo>
                  <a:pt x="1063" y="946"/>
                </a:lnTo>
                <a:lnTo>
                  <a:pt x="1094" y="976"/>
                </a:lnTo>
                <a:lnTo>
                  <a:pt x="1130" y="1001"/>
                </a:lnTo>
                <a:lnTo>
                  <a:pt x="1169" y="1021"/>
                </a:lnTo>
                <a:lnTo>
                  <a:pt x="1211" y="1035"/>
                </a:lnTo>
                <a:lnTo>
                  <a:pt x="1255" y="1045"/>
                </a:lnTo>
                <a:lnTo>
                  <a:pt x="1300" y="1049"/>
                </a:lnTo>
                <a:lnTo>
                  <a:pt x="1310" y="1048"/>
                </a:lnTo>
                <a:lnTo>
                  <a:pt x="1324" y="1045"/>
                </a:lnTo>
                <a:lnTo>
                  <a:pt x="1345" y="1040"/>
                </a:lnTo>
                <a:lnTo>
                  <a:pt x="1369" y="1033"/>
                </a:lnTo>
                <a:lnTo>
                  <a:pt x="1397" y="1024"/>
                </a:lnTo>
                <a:lnTo>
                  <a:pt x="1429" y="1013"/>
                </a:lnTo>
                <a:lnTo>
                  <a:pt x="1463" y="997"/>
                </a:lnTo>
                <a:lnTo>
                  <a:pt x="1497" y="980"/>
                </a:lnTo>
                <a:lnTo>
                  <a:pt x="1543" y="958"/>
                </a:lnTo>
                <a:lnTo>
                  <a:pt x="1592" y="934"/>
                </a:lnTo>
                <a:lnTo>
                  <a:pt x="1644" y="909"/>
                </a:lnTo>
                <a:lnTo>
                  <a:pt x="1695" y="886"/>
                </a:lnTo>
                <a:lnTo>
                  <a:pt x="1745" y="862"/>
                </a:lnTo>
                <a:lnTo>
                  <a:pt x="1792" y="841"/>
                </a:lnTo>
                <a:lnTo>
                  <a:pt x="1820" y="830"/>
                </a:lnTo>
                <a:lnTo>
                  <a:pt x="1848" y="823"/>
                </a:lnTo>
                <a:lnTo>
                  <a:pt x="1875" y="822"/>
                </a:lnTo>
                <a:lnTo>
                  <a:pt x="1899" y="824"/>
                </a:lnTo>
                <a:lnTo>
                  <a:pt x="1922" y="829"/>
                </a:lnTo>
                <a:lnTo>
                  <a:pt x="1943" y="836"/>
                </a:lnTo>
                <a:lnTo>
                  <a:pt x="1962" y="844"/>
                </a:lnTo>
                <a:lnTo>
                  <a:pt x="1978" y="853"/>
                </a:lnTo>
                <a:lnTo>
                  <a:pt x="1991" y="861"/>
                </a:lnTo>
                <a:lnTo>
                  <a:pt x="2003" y="870"/>
                </a:lnTo>
                <a:lnTo>
                  <a:pt x="2011" y="877"/>
                </a:lnTo>
                <a:lnTo>
                  <a:pt x="2016" y="881"/>
                </a:lnTo>
                <a:lnTo>
                  <a:pt x="2018" y="883"/>
                </a:lnTo>
                <a:lnTo>
                  <a:pt x="2042" y="908"/>
                </a:lnTo>
                <a:lnTo>
                  <a:pt x="2065" y="932"/>
                </a:lnTo>
                <a:lnTo>
                  <a:pt x="2085" y="953"/>
                </a:lnTo>
                <a:lnTo>
                  <a:pt x="2103" y="972"/>
                </a:lnTo>
                <a:lnTo>
                  <a:pt x="2119" y="988"/>
                </a:lnTo>
                <a:lnTo>
                  <a:pt x="2133" y="1004"/>
                </a:lnTo>
                <a:lnTo>
                  <a:pt x="2146" y="1017"/>
                </a:lnTo>
                <a:lnTo>
                  <a:pt x="2157" y="1028"/>
                </a:lnTo>
                <a:lnTo>
                  <a:pt x="2167" y="1039"/>
                </a:lnTo>
                <a:lnTo>
                  <a:pt x="2176" y="1049"/>
                </a:lnTo>
                <a:lnTo>
                  <a:pt x="2185" y="1057"/>
                </a:lnTo>
                <a:lnTo>
                  <a:pt x="2192" y="1064"/>
                </a:lnTo>
                <a:lnTo>
                  <a:pt x="2199" y="1071"/>
                </a:lnTo>
                <a:lnTo>
                  <a:pt x="2205" y="1078"/>
                </a:lnTo>
                <a:lnTo>
                  <a:pt x="2211" y="1084"/>
                </a:lnTo>
                <a:lnTo>
                  <a:pt x="2217" y="1092"/>
                </a:lnTo>
                <a:lnTo>
                  <a:pt x="2224" y="1098"/>
                </a:lnTo>
                <a:lnTo>
                  <a:pt x="2231" y="1105"/>
                </a:lnTo>
                <a:lnTo>
                  <a:pt x="2238" y="1112"/>
                </a:lnTo>
                <a:lnTo>
                  <a:pt x="2246" y="1121"/>
                </a:lnTo>
                <a:lnTo>
                  <a:pt x="2255" y="1130"/>
                </a:lnTo>
                <a:lnTo>
                  <a:pt x="2264" y="1141"/>
                </a:lnTo>
                <a:lnTo>
                  <a:pt x="2276" y="1152"/>
                </a:lnTo>
                <a:lnTo>
                  <a:pt x="2288" y="1165"/>
                </a:lnTo>
                <a:lnTo>
                  <a:pt x="2302" y="1180"/>
                </a:lnTo>
                <a:lnTo>
                  <a:pt x="2319" y="1196"/>
                </a:lnTo>
                <a:lnTo>
                  <a:pt x="2336" y="1214"/>
                </a:lnTo>
                <a:lnTo>
                  <a:pt x="2355" y="1235"/>
                </a:lnTo>
                <a:lnTo>
                  <a:pt x="2378" y="1257"/>
                </a:lnTo>
                <a:lnTo>
                  <a:pt x="2402" y="1283"/>
                </a:lnTo>
                <a:lnTo>
                  <a:pt x="2430" y="1312"/>
                </a:lnTo>
                <a:lnTo>
                  <a:pt x="2460" y="1342"/>
                </a:lnTo>
                <a:lnTo>
                  <a:pt x="2492" y="1377"/>
                </a:lnTo>
                <a:lnTo>
                  <a:pt x="2529" y="1415"/>
                </a:lnTo>
                <a:lnTo>
                  <a:pt x="2568" y="1456"/>
                </a:lnTo>
                <a:lnTo>
                  <a:pt x="2611" y="1500"/>
                </a:lnTo>
                <a:lnTo>
                  <a:pt x="2658" y="1549"/>
                </a:lnTo>
                <a:lnTo>
                  <a:pt x="2661" y="1551"/>
                </a:lnTo>
                <a:lnTo>
                  <a:pt x="2663" y="1553"/>
                </a:lnTo>
                <a:lnTo>
                  <a:pt x="2681" y="1575"/>
                </a:lnTo>
                <a:lnTo>
                  <a:pt x="2693" y="1597"/>
                </a:lnTo>
                <a:lnTo>
                  <a:pt x="2702" y="1623"/>
                </a:lnTo>
                <a:lnTo>
                  <a:pt x="2706" y="1648"/>
                </a:lnTo>
                <a:lnTo>
                  <a:pt x="2706" y="1675"/>
                </a:lnTo>
                <a:lnTo>
                  <a:pt x="2701" y="1700"/>
                </a:lnTo>
                <a:lnTo>
                  <a:pt x="2693" y="1725"/>
                </a:lnTo>
                <a:lnTo>
                  <a:pt x="2681" y="1749"/>
                </a:lnTo>
                <a:lnTo>
                  <a:pt x="2663" y="1770"/>
                </a:lnTo>
                <a:lnTo>
                  <a:pt x="2643" y="1787"/>
                </a:lnTo>
                <a:lnTo>
                  <a:pt x="2620" y="1801"/>
                </a:lnTo>
                <a:lnTo>
                  <a:pt x="2597" y="1809"/>
                </a:lnTo>
                <a:lnTo>
                  <a:pt x="2571" y="1814"/>
                </a:lnTo>
                <a:lnTo>
                  <a:pt x="2547" y="1814"/>
                </a:lnTo>
                <a:lnTo>
                  <a:pt x="2521" y="1810"/>
                </a:lnTo>
                <a:lnTo>
                  <a:pt x="2498" y="1801"/>
                </a:lnTo>
                <a:lnTo>
                  <a:pt x="2475" y="1787"/>
                </a:lnTo>
                <a:lnTo>
                  <a:pt x="2455" y="1770"/>
                </a:lnTo>
                <a:lnTo>
                  <a:pt x="2454" y="1768"/>
                </a:lnTo>
                <a:lnTo>
                  <a:pt x="2451" y="1766"/>
                </a:lnTo>
                <a:lnTo>
                  <a:pt x="2418" y="1730"/>
                </a:lnTo>
                <a:lnTo>
                  <a:pt x="2386" y="1698"/>
                </a:lnTo>
                <a:lnTo>
                  <a:pt x="2358" y="1670"/>
                </a:lnTo>
                <a:lnTo>
                  <a:pt x="2333" y="1644"/>
                </a:lnTo>
                <a:lnTo>
                  <a:pt x="2311" y="1622"/>
                </a:lnTo>
                <a:lnTo>
                  <a:pt x="2292" y="1601"/>
                </a:lnTo>
                <a:lnTo>
                  <a:pt x="2275" y="1585"/>
                </a:lnTo>
                <a:lnTo>
                  <a:pt x="2260" y="1570"/>
                </a:lnTo>
                <a:lnTo>
                  <a:pt x="2248" y="1558"/>
                </a:lnTo>
                <a:lnTo>
                  <a:pt x="2237" y="1548"/>
                </a:lnTo>
                <a:lnTo>
                  <a:pt x="2229" y="1541"/>
                </a:lnTo>
                <a:lnTo>
                  <a:pt x="2220" y="1535"/>
                </a:lnTo>
                <a:lnTo>
                  <a:pt x="2214" y="1531"/>
                </a:lnTo>
                <a:lnTo>
                  <a:pt x="2210" y="1528"/>
                </a:lnTo>
                <a:lnTo>
                  <a:pt x="2206" y="1525"/>
                </a:lnTo>
                <a:lnTo>
                  <a:pt x="2202" y="1525"/>
                </a:lnTo>
                <a:lnTo>
                  <a:pt x="2200" y="1526"/>
                </a:lnTo>
                <a:lnTo>
                  <a:pt x="2198" y="1528"/>
                </a:lnTo>
                <a:lnTo>
                  <a:pt x="2195" y="1530"/>
                </a:lnTo>
                <a:lnTo>
                  <a:pt x="2193" y="1532"/>
                </a:lnTo>
                <a:lnTo>
                  <a:pt x="2191" y="1534"/>
                </a:lnTo>
                <a:lnTo>
                  <a:pt x="2189" y="1536"/>
                </a:lnTo>
                <a:lnTo>
                  <a:pt x="2188" y="1539"/>
                </a:lnTo>
                <a:lnTo>
                  <a:pt x="2187" y="1542"/>
                </a:lnTo>
                <a:lnTo>
                  <a:pt x="2187" y="1545"/>
                </a:lnTo>
                <a:lnTo>
                  <a:pt x="2188" y="1549"/>
                </a:lnTo>
                <a:lnTo>
                  <a:pt x="2190" y="1555"/>
                </a:lnTo>
                <a:lnTo>
                  <a:pt x="2194" y="1561"/>
                </a:lnTo>
                <a:lnTo>
                  <a:pt x="2199" y="1569"/>
                </a:lnTo>
                <a:lnTo>
                  <a:pt x="2206" y="1580"/>
                </a:lnTo>
                <a:lnTo>
                  <a:pt x="2214" y="1591"/>
                </a:lnTo>
                <a:lnTo>
                  <a:pt x="2225" y="1604"/>
                </a:lnTo>
                <a:lnTo>
                  <a:pt x="2240" y="1621"/>
                </a:lnTo>
                <a:lnTo>
                  <a:pt x="2255" y="1638"/>
                </a:lnTo>
                <a:lnTo>
                  <a:pt x="2275" y="1660"/>
                </a:lnTo>
                <a:lnTo>
                  <a:pt x="2296" y="1683"/>
                </a:lnTo>
                <a:lnTo>
                  <a:pt x="2321" y="1710"/>
                </a:lnTo>
                <a:lnTo>
                  <a:pt x="2349" y="1739"/>
                </a:lnTo>
                <a:lnTo>
                  <a:pt x="2381" y="1773"/>
                </a:lnTo>
                <a:lnTo>
                  <a:pt x="2417" y="1810"/>
                </a:lnTo>
                <a:lnTo>
                  <a:pt x="2419" y="1813"/>
                </a:lnTo>
                <a:lnTo>
                  <a:pt x="2421" y="1816"/>
                </a:lnTo>
                <a:lnTo>
                  <a:pt x="2422" y="1820"/>
                </a:lnTo>
                <a:lnTo>
                  <a:pt x="2437" y="1844"/>
                </a:lnTo>
                <a:lnTo>
                  <a:pt x="2447" y="1869"/>
                </a:lnTo>
                <a:lnTo>
                  <a:pt x="2454" y="1896"/>
                </a:lnTo>
                <a:lnTo>
                  <a:pt x="2455" y="1924"/>
                </a:lnTo>
                <a:lnTo>
                  <a:pt x="2450" y="1951"/>
                </a:lnTo>
                <a:lnTo>
                  <a:pt x="2442" y="1978"/>
                </a:lnTo>
                <a:lnTo>
                  <a:pt x="2430" y="2002"/>
                </a:lnTo>
                <a:lnTo>
                  <a:pt x="2412" y="2025"/>
                </a:lnTo>
                <a:lnTo>
                  <a:pt x="2392" y="2041"/>
                </a:lnTo>
                <a:lnTo>
                  <a:pt x="2371" y="2055"/>
                </a:lnTo>
                <a:lnTo>
                  <a:pt x="2347" y="2064"/>
                </a:lnTo>
                <a:lnTo>
                  <a:pt x="2324" y="2068"/>
                </a:lnTo>
                <a:lnTo>
                  <a:pt x="2299" y="2069"/>
                </a:lnTo>
                <a:lnTo>
                  <a:pt x="2275" y="2065"/>
                </a:lnTo>
                <a:lnTo>
                  <a:pt x="2251" y="2057"/>
                </a:lnTo>
                <a:lnTo>
                  <a:pt x="2229" y="2045"/>
                </a:lnTo>
                <a:lnTo>
                  <a:pt x="2209" y="2029"/>
                </a:lnTo>
                <a:lnTo>
                  <a:pt x="2208" y="2029"/>
                </a:lnTo>
                <a:lnTo>
                  <a:pt x="2207" y="2029"/>
                </a:lnTo>
                <a:lnTo>
                  <a:pt x="2164" y="1984"/>
                </a:lnTo>
                <a:lnTo>
                  <a:pt x="2124" y="1942"/>
                </a:lnTo>
                <a:lnTo>
                  <a:pt x="2087" y="1904"/>
                </a:lnTo>
                <a:lnTo>
                  <a:pt x="2055" y="1869"/>
                </a:lnTo>
                <a:lnTo>
                  <a:pt x="2025" y="1839"/>
                </a:lnTo>
                <a:lnTo>
                  <a:pt x="1998" y="1812"/>
                </a:lnTo>
                <a:lnTo>
                  <a:pt x="1976" y="1789"/>
                </a:lnTo>
                <a:lnTo>
                  <a:pt x="1955" y="1770"/>
                </a:lnTo>
                <a:lnTo>
                  <a:pt x="1939" y="1756"/>
                </a:lnTo>
                <a:lnTo>
                  <a:pt x="1925" y="1744"/>
                </a:lnTo>
                <a:lnTo>
                  <a:pt x="1915" y="1738"/>
                </a:lnTo>
                <a:lnTo>
                  <a:pt x="1906" y="1735"/>
                </a:lnTo>
                <a:lnTo>
                  <a:pt x="1901" y="1737"/>
                </a:lnTo>
                <a:lnTo>
                  <a:pt x="1898" y="1740"/>
                </a:lnTo>
                <a:lnTo>
                  <a:pt x="1897" y="1744"/>
                </a:lnTo>
                <a:lnTo>
                  <a:pt x="1897" y="1750"/>
                </a:lnTo>
                <a:lnTo>
                  <a:pt x="1899" y="1756"/>
                </a:lnTo>
                <a:lnTo>
                  <a:pt x="1902" y="1764"/>
                </a:lnTo>
                <a:lnTo>
                  <a:pt x="1907" y="1772"/>
                </a:lnTo>
                <a:lnTo>
                  <a:pt x="1915" y="1783"/>
                </a:lnTo>
                <a:lnTo>
                  <a:pt x="1924" y="1797"/>
                </a:lnTo>
                <a:lnTo>
                  <a:pt x="1936" y="1812"/>
                </a:lnTo>
                <a:lnTo>
                  <a:pt x="1950" y="1829"/>
                </a:lnTo>
                <a:lnTo>
                  <a:pt x="1968" y="1850"/>
                </a:lnTo>
                <a:lnTo>
                  <a:pt x="1988" y="1872"/>
                </a:lnTo>
                <a:lnTo>
                  <a:pt x="2013" y="1899"/>
                </a:lnTo>
                <a:lnTo>
                  <a:pt x="2040" y="1929"/>
                </a:lnTo>
                <a:lnTo>
                  <a:pt x="2071" y="1961"/>
                </a:lnTo>
                <a:lnTo>
                  <a:pt x="2106" y="1997"/>
                </a:lnTo>
                <a:lnTo>
                  <a:pt x="2111" y="2003"/>
                </a:lnTo>
                <a:lnTo>
                  <a:pt x="2115" y="2008"/>
                </a:lnTo>
                <a:lnTo>
                  <a:pt x="2120" y="2013"/>
                </a:lnTo>
                <a:lnTo>
                  <a:pt x="2125" y="2017"/>
                </a:lnTo>
                <a:lnTo>
                  <a:pt x="2142" y="2038"/>
                </a:lnTo>
                <a:lnTo>
                  <a:pt x="2155" y="2061"/>
                </a:lnTo>
                <a:lnTo>
                  <a:pt x="2163" y="2086"/>
                </a:lnTo>
                <a:lnTo>
                  <a:pt x="2167" y="2112"/>
                </a:lnTo>
                <a:lnTo>
                  <a:pt x="2167" y="2138"/>
                </a:lnTo>
                <a:lnTo>
                  <a:pt x="2163" y="2164"/>
                </a:lnTo>
                <a:lnTo>
                  <a:pt x="2155" y="2189"/>
                </a:lnTo>
                <a:lnTo>
                  <a:pt x="2142" y="2212"/>
                </a:lnTo>
                <a:lnTo>
                  <a:pt x="2125" y="2234"/>
                </a:lnTo>
                <a:lnTo>
                  <a:pt x="2105" y="2251"/>
                </a:lnTo>
                <a:lnTo>
                  <a:pt x="2082" y="2264"/>
                </a:lnTo>
                <a:lnTo>
                  <a:pt x="2058" y="2274"/>
                </a:lnTo>
                <a:lnTo>
                  <a:pt x="2033" y="2278"/>
                </a:lnTo>
                <a:lnTo>
                  <a:pt x="2008" y="2278"/>
                </a:lnTo>
                <a:lnTo>
                  <a:pt x="1983" y="2274"/>
                </a:lnTo>
                <a:lnTo>
                  <a:pt x="1960" y="2264"/>
                </a:lnTo>
                <a:lnTo>
                  <a:pt x="1937" y="2251"/>
                </a:lnTo>
                <a:lnTo>
                  <a:pt x="1917" y="2234"/>
                </a:lnTo>
                <a:lnTo>
                  <a:pt x="1908" y="2224"/>
                </a:lnTo>
                <a:lnTo>
                  <a:pt x="1902" y="2215"/>
                </a:lnTo>
                <a:lnTo>
                  <a:pt x="1900" y="2214"/>
                </a:lnTo>
                <a:lnTo>
                  <a:pt x="1898" y="2212"/>
                </a:lnTo>
                <a:lnTo>
                  <a:pt x="1861" y="2174"/>
                </a:lnTo>
                <a:lnTo>
                  <a:pt x="1829" y="2140"/>
                </a:lnTo>
                <a:lnTo>
                  <a:pt x="1800" y="2110"/>
                </a:lnTo>
                <a:lnTo>
                  <a:pt x="1774" y="2082"/>
                </a:lnTo>
                <a:lnTo>
                  <a:pt x="1751" y="2058"/>
                </a:lnTo>
                <a:lnTo>
                  <a:pt x="1731" y="2036"/>
                </a:lnTo>
                <a:lnTo>
                  <a:pt x="1713" y="2018"/>
                </a:lnTo>
                <a:lnTo>
                  <a:pt x="1699" y="2002"/>
                </a:lnTo>
                <a:lnTo>
                  <a:pt x="1685" y="1989"/>
                </a:lnTo>
                <a:lnTo>
                  <a:pt x="1674" y="1979"/>
                </a:lnTo>
                <a:lnTo>
                  <a:pt x="1665" y="1971"/>
                </a:lnTo>
                <a:lnTo>
                  <a:pt x="1658" y="1964"/>
                </a:lnTo>
                <a:lnTo>
                  <a:pt x="1651" y="1961"/>
                </a:lnTo>
                <a:lnTo>
                  <a:pt x="1646" y="1959"/>
                </a:lnTo>
                <a:lnTo>
                  <a:pt x="1641" y="1958"/>
                </a:lnTo>
                <a:lnTo>
                  <a:pt x="1637" y="1960"/>
                </a:lnTo>
                <a:lnTo>
                  <a:pt x="1633" y="1963"/>
                </a:lnTo>
                <a:lnTo>
                  <a:pt x="1630" y="1967"/>
                </a:lnTo>
                <a:lnTo>
                  <a:pt x="1628" y="1970"/>
                </a:lnTo>
                <a:lnTo>
                  <a:pt x="1627" y="1974"/>
                </a:lnTo>
                <a:lnTo>
                  <a:pt x="1627" y="1979"/>
                </a:lnTo>
                <a:lnTo>
                  <a:pt x="1628" y="1984"/>
                </a:lnTo>
                <a:lnTo>
                  <a:pt x="1631" y="1990"/>
                </a:lnTo>
                <a:lnTo>
                  <a:pt x="1635" y="1998"/>
                </a:lnTo>
                <a:lnTo>
                  <a:pt x="1643" y="2007"/>
                </a:lnTo>
                <a:lnTo>
                  <a:pt x="1651" y="2019"/>
                </a:lnTo>
                <a:lnTo>
                  <a:pt x="1662" y="2032"/>
                </a:lnTo>
                <a:lnTo>
                  <a:pt x="1675" y="2047"/>
                </a:lnTo>
                <a:lnTo>
                  <a:pt x="1692" y="2065"/>
                </a:lnTo>
                <a:lnTo>
                  <a:pt x="1710" y="2085"/>
                </a:lnTo>
                <a:lnTo>
                  <a:pt x="1733" y="2109"/>
                </a:lnTo>
                <a:lnTo>
                  <a:pt x="1757" y="2135"/>
                </a:lnTo>
                <a:lnTo>
                  <a:pt x="1786" y="2165"/>
                </a:lnTo>
                <a:lnTo>
                  <a:pt x="1818" y="2199"/>
                </a:lnTo>
                <a:lnTo>
                  <a:pt x="1818" y="2200"/>
                </a:lnTo>
                <a:lnTo>
                  <a:pt x="1821" y="2203"/>
                </a:lnTo>
                <a:lnTo>
                  <a:pt x="1825" y="2205"/>
                </a:lnTo>
                <a:lnTo>
                  <a:pt x="1841" y="2226"/>
                </a:lnTo>
                <a:lnTo>
                  <a:pt x="1854" y="2250"/>
                </a:lnTo>
                <a:lnTo>
                  <a:pt x="1862" y="2275"/>
                </a:lnTo>
                <a:lnTo>
                  <a:pt x="1866" y="2300"/>
                </a:lnTo>
                <a:lnTo>
                  <a:pt x="1866" y="2327"/>
                </a:lnTo>
                <a:lnTo>
                  <a:pt x="1862" y="2352"/>
                </a:lnTo>
                <a:lnTo>
                  <a:pt x="1854" y="2377"/>
                </a:lnTo>
                <a:lnTo>
                  <a:pt x="1841" y="2400"/>
                </a:lnTo>
                <a:lnTo>
                  <a:pt x="1825" y="2422"/>
                </a:lnTo>
                <a:lnTo>
                  <a:pt x="1804" y="2439"/>
                </a:lnTo>
                <a:lnTo>
                  <a:pt x="1782" y="2453"/>
                </a:lnTo>
                <a:lnTo>
                  <a:pt x="1757" y="2462"/>
                </a:lnTo>
                <a:lnTo>
                  <a:pt x="1733" y="2466"/>
                </a:lnTo>
                <a:lnTo>
                  <a:pt x="1707" y="2466"/>
                </a:lnTo>
                <a:lnTo>
                  <a:pt x="1682" y="2462"/>
                </a:lnTo>
                <a:lnTo>
                  <a:pt x="1658" y="2453"/>
                </a:lnTo>
                <a:lnTo>
                  <a:pt x="1635" y="2439"/>
                </a:lnTo>
                <a:lnTo>
                  <a:pt x="1616" y="2422"/>
                </a:lnTo>
                <a:lnTo>
                  <a:pt x="1606" y="2411"/>
                </a:lnTo>
                <a:lnTo>
                  <a:pt x="1594" y="2399"/>
                </a:lnTo>
                <a:lnTo>
                  <a:pt x="1583" y="2387"/>
                </a:lnTo>
                <a:lnTo>
                  <a:pt x="1572" y="2375"/>
                </a:lnTo>
                <a:lnTo>
                  <a:pt x="1562" y="2363"/>
                </a:lnTo>
                <a:lnTo>
                  <a:pt x="1553" y="2352"/>
                </a:lnTo>
                <a:lnTo>
                  <a:pt x="1545" y="2344"/>
                </a:lnTo>
                <a:lnTo>
                  <a:pt x="1540" y="2338"/>
                </a:lnTo>
                <a:lnTo>
                  <a:pt x="1538" y="2335"/>
                </a:lnTo>
                <a:lnTo>
                  <a:pt x="1537" y="2335"/>
                </a:lnTo>
                <a:lnTo>
                  <a:pt x="1537" y="2335"/>
                </a:lnTo>
                <a:lnTo>
                  <a:pt x="1541" y="2294"/>
                </a:lnTo>
                <a:lnTo>
                  <a:pt x="1541" y="2253"/>
                </a:lnTo>
                <a:lnTo>
                  <a:pt x="1537" y="2212"/>
                </a:lnTo>
                <a:lnTo>
                  <a:pt x="1529" y="2172"/>
                </a:lnTo>
                <a:lnTo>
                  <a:pt x="1516" y="2134"/>
                </a:lnTo>
                <a:lnTo>
                  <a:pt x="1497" y="2098"/>
                </a:lnTo>
                <a:lnTo>
                  <a:pt x="1476" y="2063"/>
                </a:lnTo>
                <a:lnTo>
                  <a:pt x="1449" y="2030"/>
                </a:lnTo>
                <a:lnTo>
                  <a:pt x="1424" y="2006"/>
                </a:lnTo>
                <a:lnTo>
                  <a:pt x="1397" y="1985"/>
                </a:lnTo>
                <a:lnTo>
                  <a:pt x="1367" y="1968"/>
                </a:lnTo>
                <a:lnTo>
                  <a:pt x="1337" y="1952"/>
                </a:lnTo>
                <a:lnTo>
                  <a:pt x="1305" y="1941"/>
                </a:lnTo>
                <a:lnTo>
                  <a:pt x="1295" y="1905"/>
                </a:lnTo>
                <a:lnTo>
                  <a:pt x="1281" y="1870"/>
                </a:lnTo>
                <a:lnTo>
                  <a:pt x="1264" y="1838"/>
                </a:lnTo>
                <a:lnTo>
                  <a:pt x="1244" y="1807"/>
                </a:lnTo>
                <a:lnTo>
                  <a:pt x="1220" y="1778"/>
                </a:lnTo>
                <a:lnTo>
                  <a:pt x="1189" y="1751"/>
                </a:lnTo>
                <a:lnTo>
                  <a:pt x="1157" y="1726"/>
                </a:lnTo>
                <a:lnTo>
                  <a:pt x="1121" y="1707"/>
                </a:lnTo>
                <a:lnTo>
                  <a:pt x="1082" y="1691"/>
                </a:lnTo>
                <a:lnTo>
                  <a:pt x="1069" y="1651"/>
                </a:lnTo>
                <a:lnTo>
                  <a:pt x="1051" y="1612"/>
                </a:lnTo>
                <a:lnTo>
                  <a:pt x="1029" y="1577"/>
                </a:lnTo>
                <a:lnTo>
                  <a:pt x="1002" y="1544"/>
                </a:lnTo>
                <a:lnTo>
                  <a:pt x="972" y="1515"/>
                </a:lnTo>
                <a:lnTo>
                  <a:pt x="939" y="1492"/>
                </a:lnTo>
                <a:lnTo>
                  <a:pt x="902" y="1471"/>
                </a:lnTo>
                <a:lnTo>
                  <a:pt x="864" y="1457"/>
                </a:lnTo>
                <a:lnTo>
                  <a:pt x="851" y="1416"/>
                </a:lnTo>
                <a:lnTo>
                  <a:pt x="834" y="1378"/>
                </a:lnTo>
                <a:lnTo>
                  <a:pt x="811" y="1342"/>
                </a:lnTo>
                <a:lnTo>
                  <a:pt x="784" y="1309"/>
                </a:lnTo>
                <a:lnTo>
                  <a:pt x="755" y="1282"/>
                </a:lnTo>
                <a:lnTo>
                  <a:pt x="722" y="1258"/>
                </a:lnTo>
                <a:lnTo>
                  <a:pt x="688" y="1239"/>
                </a:lnTo>
                <a:lnTo>
                  <a:pt x="651" y="1225"/>
                </a:lnTo>
                <a:lnTo>
                  <a:pt x="614" y="1214"/>
                </a:lnTo>
                <a:lnTo>
                  <a:pt x="575" y="1208"/>
                </a:lnTo>
                <a:lnTo>
                  <a:pt x="535" y="1206"/>
                </a:lnTo>
                <a:lnTo>
                  <a:pt x="495" y="1208"/>
                </a:lnTo>
                <a:lnTo>
                  <a:pt x="455" y="1215"/>
                </a:lnTo>
                <a:lnTo>
                  <a:pt x="416" y="1227"/>
                </a:lnTo>
                <a:lnTo>
                  <a:pt x="378" y="1241"/>
                </a:lnTo>
                <a:lnTo>
                  <a:pt x="342" y="1261"/>
                </a:lnTo>
                <a:lnTo>
                  <a:pt x="308" y="1285"/>
                </a:lnTo>
                <a:lnTo>
                  <a:pt x="276" y="1313"/>
                </a:lnTo>
                <a:lnTo>
                  <a:pt x="251" y="1340"/>
                </a:lnTo>
                <a:lnTo>
                  <a:pt x="229" y="1370"/>
                </a:lnTo>
                <a:lnTo>
                  <a:pt x="211" y="1401"/>
                </a:lnTo>
                <a:lnTo>
                  <a:pt x="194" y="1433"/>
                </a:lnTo>
                <a:lnTo>
                  <a:pt x="181" y="1467"/>
                </a:lnTo>
                <a:lnTo>
                  <a:pt x="155" y="1457"/>
                </a:lnTo>
                <a:lnTo>
                  <a:pt x="130" y="1447"/>
                </a:lnTo>
                <a:lnTo>
                  <a:pt x="104" y="1437"/>
                </a:lnTo>
                <a:lnTo>
                  <a:pt x="81" y="1428"/>
                </a:lnTo>
                <a:lnTo>
                  <a:pt x="58" y="1421"/>
                </a:lnTo>
                <a:lnTo>
                  <a:pt x="39" y="1414"/>
                </a:lnTo>
                <a:lnTo>
                  <a:pt x="23" y="1409"/>
                </a:lnTo>
                <a:lnTo>
                  <a:pt x="10" y="1405"/>
                </a:lnTo>
                <a:lnTo>
                  <a:pt x="3" y="1403"/>
                </a:lnTo>
                <a:lnTo>
                  <a:pt x="0" y="1402"/>
                </a:lnTo>
                <a:lnTo>
                  <a:pt x="0" y="194"/>
                </a:lnTo>
                <a:lnTo>
                  <a:pt x="334" y="315"/>
                </a:lnTo>
                <a:lnTo>
                  <a:pt x="374" y="329"/>
                </a:lnTo>
                <a:lnTo>
                  <a:pt x="411" y="338"/>
                </a:lnTo>
                <a:lnTo>
                  <a:pt x="446" y="344"/>
                </a:lnTo>
                <a:lnTo>
                  <a:pt x="479" y="346"/>
                </a:lnTo>
                <a:lnTo>
                  <a:pt x="508" y="345"/>
                </a:lnTo>
                <a:lnTo>
                  <a:pt x="535" y="340"/>
                </a:lnTo>
                <a:lnTo>
                  <a:pt x="559" y="335"/>
                </a:lnTo>
                <a:lnTo>
                  <a:pt x="580" y="329"/>
                </a:lnTo>
                <a:lnTo>
                  <a:pt x="598" y="323"/>
                </a:lnTo>
                <a:lnTo>
                  <a:pt x="612" y="317"/>
                </a:lnTo>
                <a:lnTo>
                  <a:pt x="622" y="312"/>
                </a:lnTo>
                <a:lnTo>
                  <a:pt x="628" y="308"/>
                </a:lnTo>
                <a:lnTo>
                  <a:pt x="630" y="307"/>
                </a:lnTo>
                <a:lnTo>
                  <a:pt x="633" y="306"/>
                </a:lnTo>
                <a:lnTo>
                  <a:pt x="639" y="302"/>
                </a:lnTo>
                <a:lnTo>
                  <a:pt x="649" y="294"/>
                </a:lnTo>
                <a:lnTo>
                  <a:pt x="663" y="285"/>
                </a:lnTo>
                <a:lnTo>
                  <a:pt x="680" y="274"/>
                </a:lnTo>
                <a:lnTo>
                  <a:pt x="701" y="262"/>
                </a:lnTo>
                <a:lnTo>
                  <a:pt x="724" y="246"/>
                </a:lnTo>
                <a:lnTo>
                  <a:pt x="750" y="231"/>
                </a:lnTo>
                <a:lnTo>
                  <a:pt x="777" y="215"/>
                </a:lnTo>
                <a:lnTo>
                  <a:pt x="807" y="197"/>
                </a:lnTo>
                <a:lnTo>
                  <a:pt x="839" y="179"/>
                </a:lnTo>
                <a:lnTo>
                  <a:pt x="871" y="160"/>
                </a:lnTo>
                <a:lnTo>
                  <a:pt x="905" y="142"/>
                </a:lnTo>
                <a:lnTo>
                  <a:pt x="939" y="125"/>
                </a:lnTo>
                <a:lnTo>
                  <a:pt x="975" y="107"/>
                </a:lnTo>
                <a:lnTo>
                  <a:pt x="1009" y="91"/>
                </a:lnTo>
                <a:lnTo>
                  <a:pt x="1045" y="74"/>
                </a:lnTo>
                <a:lnTo>
                  <a:pt x="1080" y="60"/>
                </a:lnTo>
                <a:lnTo>
                  <a:pt x="1114" y="47"/>
                </a:lnTo>
                <a:lnTo>
                  <a:pt x="1148" y="37"/>
                </a:lnTo>
                <a:lnTo>
                  <a:pt x="1179" y="27"/>
                </a:lnTo>
                <a:lnTo>
                  <a:pt x="1210" y="20"/>
                </a:lnTo>
                <a:lnTo>
                  <a:pt x="1239" y="16"/>
                </a:lnTo>
                <a:lnTo>
                  <a:pt x="1266" y="14"/>
                </a:lnTo>
                <a:close/>
                <a:moveTo>
                  <a:pt x="2141" y="0"/>
                </a:moveTo>
                <a:lnTo>
                  <a:pt x="2164" y="0"/>
                </a:lnTo>
                <a:lnTo>
                  <a:pt x="2188" y="3"/>
                </a:lnTo>
                <a:lnTo>
                  <a:pt x="2212" y="10"/>
                </a:lnTo>
                <a:lnTo>
                  <a:pt x="2237" y="20"/>
                </a:lnTo>
                <a:lnTo>
                  <a:pt x="2264" y="34"/>
                </a:lnTo>
                <a:lnTo>
                  <a:pt x="2293" y="53"/>
                </a:lnTo>
                <a:lnTo>
                  <a:pt x="2323" y="75"/>
                </a:lnTo>
                <a:lnTo>
                  <a:pt x="2355" y="103"/>
                </a:lnTo>
                <a:lnTo>
                  <a:pt x="2391" y="135"/>
                </a:lnTo>
                <a:lnTo>
                  <a:pt x="2427" y="165"/>
                </a:lnTo>
                <a:lnTo>
                  <a:pt x="2461" y="195"/>
                </a:lnTo>
                <a:lnTo>
                  <a:pt x="2493" y="224"/>
                </a:lnTo>
                <a:lnTo>
                  <a:pt x="2524" y="251"/>
                </a:lnTo>
                <a:lnTo>
                  <a:pt x="2554" y="277"/>
                </a:lnTo>
                <a:lnTo>
                  <a:pt x="2581" y="302"/>
                </a:lnTo>
                <a:lnTo>
                  <a:pt x="2606" y="324"/>
                </a:lnTo>
                <a:lnTo>
                  <a:pt x="2628" y="344"/>
                </a:lnTo>
                <a:lnTo>
                  <a:pt x="2649" y="361"/>
                </a:lnTo>
                <a:lnTo>
                  <a:pt x="2665" y="376"/>
                </a:lnTo>
                <a:lnTo>
                  <a:pt x="2679" y="389"/>
                </a:lnTo>
                <a:lnTo>
                  <a:pt x="2689" y="397"/>
                </a:lnTo>
                <a:lnTo>
                  <a:pt x="2695" y="403"/>
                </a:lnTo>
                <a:lnTo>
                  <a:pt x="2697" y="405"/>
                </a:lnTo>
                <a:lnTo>
                  <a:pt x="2699" y="406"/>
                </a:lnTo>
                <a:lnTo>
                  <a:pt x="2705" y="408"/>
                </a:lnTo>
                <a:lnTo>
                  <a:pt x="2714" y="412"/>
                </a:lnTo>
                <a:lnTo>
                  <a:pt x="2728" y="416"/>
                </a:lnTo>
                <a:lnTo>
                  <a:pt x="2742" y="421"/>
                </a:lnTo>
                <a:lnTo>
                  <a:pt x="2758" y="426"/>
                </a:lnTo>
                <a:lnTo>
                  <a:pt x="2777" y="429"/>
                </a:lnTo>
                <a:lnTo>
                  <a:pt x="2795" y="433"/>
                </a:lnTo>
                <a:lnTo>
                  <a:pt x="2815" y="433"/>
                </a:lnTo>
                <a:lnTo>
                  <a:pt x="2833" y="432"/>
                </a:lnTo>
                <a:lnTo>
                  <a:pt x="2853" y="428"/>
                </a:lnTo>
                <a:lnTo>
                  <a:pt x="2878" y="423"/>
                </a:lnTo>
                <a:lnTo>
                  <a:pt x="2906" y="418"/>
                </a:lnTo>
                <a:lnTo>
                  <a:pt x="2936" y="412"/>
                </a:lnTo>
                <a:lnTo>
                  <a:pt x="2969" y="405"/>
                </a:lnTo>
                <a:lnTo>
                  <a:pt x="3003" y="398"/>
                </a:lnTo>
                <a:lnTo>
                  <a:pt x="3038" y="390"/>
                </a:lnTo>
                <a:lnTo>
                  <a:pt x="3073" y="381"/>
                </a:lnTo>
                <a:lnTo>
                  <a:pt x="3109" y="373"/>
                </a:lnTo>
                <a:lnTo>
                  <a:pt x="3144" y="365"/>
                </a:lnTo>
                <a:lnTo>
                  <a:pt x="3179" y="357"/>
                </a:lnTo>
                <a:lnTo>
                  <a:pt x="3211" y="349"/>
                </a:lnTo>
                <a:lnTo>
                  <a:pt x="3242" y="340"/>
                </a:lnTo>
                <a:lnTo>
                  <a:pt x="3270" y="334"/>
                </a:lnTo>
                <a:lnTo>
                  <a:pt x="3295" y="328"/>
                </a:lnTo>
                <a:lnTo>
                  <a:pt x="3318" y="322"/>
                </a:lnTo>
                <a:lnTo>
                  <a:pt x="3335" y="318"/>
                </a:lnTo>
                <a:lnTo>
                  <a:pt x="3348" y="315"/>
                </a:lnTo>
                <a:lnTo>
                  <a:pt x="3358" y="312"/>
                </a:lnTo>
                <a:lnTo>
                  <a:pt x="3360" y="312"/>
                </a:lnTo>
                <a:lnTo>
                  <a:pt x="3360" y="1368"/>
                </a:lnTo>
                <a:lnTo>
                  <a:pt x="3357" y="1368"/>
                </a:lnTo>
                <a:lnTo>
                  <a:pt x="3347" y="1370"/>
                </a:lnTo>
                <a:lnTo>
                  <a:pt x="3334" y="1373"/>
                </a:lnTo>
                <a:lnTo>
                  <a:pt x="3316" y="1376"/>
                </a:lnTo>
                <a:lnTo>
                  <a:pt x="3294" y="1381"/>
                </a:lnTo>
                <a:lnTo>
                  <a:pt x="3271" y="1385"/>
                </a:lnTo>
                <a:lnTo>
                  <a:pt x="3245" y="1390"/>
                </a:lnTo>
                <a:lnTo>
                  <a:pt x="3220" y="1396"/>
                </a:lnTo>
                <a:lnTo>
                  <a:pt x="3194" y="1401"/>
                </a:lnTo>
                <a:lnTo>
                  <a:pt x="3169" y="1406"/>
                </a:lnTo>
                <a:lnTo>
                  <a:pt x="3146" y="1410"/>
                </a:lnTo>
                <a:lnTo>
                  <a:pt x="3126" y="1413"/>
                </a:lnTo>
                <a:lnTo>
                  <a:pt x="3110" y="1416"/>
                </a:lnTo>
                <a:lnTo>
                  <a:pt x="3098" y="1418"/>
                </a:lnTo>
                <a:lnTo>
                  <a:pt x="3085" y="1420"/>
                </a:lnTo>
                <a:lnTo>
                  <a:pt x="3068" y="1423"/>
                </a:lnTo>
                <a:lnTo>
                  <a:pt x="3048" y="1427"/>
                </a:lnTo>
                <a:lnTo>
                  <a:pt x="3026" y="1430"/>
                </a:lnTo>
                <a:lnTo>
                  <a:pt x="3002" y="1433"/>
                </a:lnTo>
                <a:lnTo>
                  <a:pt x="2975" y="1433"/>
                </a:lnTo>
                <a:lnTo>
                  <a:pt x="2949" y="1432"/>
                </a:lnTo>
                <a:lnTo>
                  <a:pt x="2920" y="1428"/>
                </a:lnTo>
                <a:lnTo>
                  <a:pt x="2892" y="1420"/>
                </a:lnTo>
                <a:lnTo>
                  <a:pt x="2864" y="1409"/>
                </a:lnTo>
                <a:lnTo>
                  <a:pt x="2837" y="1391"/>
                </a:lnTo>
                <a:lnTo>
                  <a:pt x="2810" y="1369"/>
                </a:lnTo>
                <a:lnTo>
                  <a:pt x="2793" y="1352"/>
                </a:lnTo>
                <a:lnTo>
                  <a:pt x="2773" y="1331"/>
                </a:lnTo>
                <a:lnTo>
                  <a:pt x="2750" y="1309"/>
                </a:lnTo>
                <a:lnTo>
                  <a:pt x="2726" y="1283"/>
                </a:lnTo>
                <a:lnTo>
                  <a:pt x="2698" y="1256"/>
                </a:lnTo>
                <a:lnTo>
                  <a:pt x="2670" y="1227"/>
                </a:lnTo>
                <a:lnTo>
                  <a:pt x="2640" y="1197"/>
                </a:lnTo>
                <a:lnTo>
                  <a:pt x="2609" y="1165"/>
                </a:lnTo>
                <a:lnTo>
                  <a:pt x="2577" y="1133"/>
                </a:lnTo>
                <a:lnTo>
                  <a:pt x="2545" y="1099"/>
                </a:lnTo>
                <a:lnTo>
                  <a:pt x="2511" y="1065"/>
                </a:lnTo>
                <a:lnTo>
                  <a:pt x="2477" y="1030"/>
                </a:lnTo>
                <a:lnTo>
                  <a:pt x="2444" y="995"/>
                </a:lnTo>
                <a:lnTo>
                  <a:pt x="2411" y="962"/>
                </a:lnTo>
                <a:lnTo>
                  <a:pt x="2378" y="928"/>
                </a:lnTo>
                <a:lnTo>
                  <a:pt x="2345" y="894"/>
                </a:lnTo>
                <a:lnTo>
                  <a:pt x="2314" y="862"/>
                </a:lnTo>
                <a:lnTo>
                  <a:pt x="2284" y="832"/>
                </a:lnTo>
                <a:lnTo>
                  <a:pt x="2255" y="802"/>
                </a:lnTo>
                <a:lnTo>
                  <a:pt x="2228" y="773"/>
                </a:lnTo>
                <a:lnTo>
                  <a:pt x="2203" y="748"/>
                </a:lnTo>
                <a:lnTo>
                  <a:pt x="2179" y="724"/>
                </a:lnTo>
                <a:lnTo>
                  <a:pt x="2159" y="703"/>
                </a:lnTo>
                <a:lnTo>
                  <a:pt x="2141" y="683"/>
                </a:lnTo>
                <a:lnTo>
                  <a:pt x="2124" y="667"/>
                </a:lnTo>
                <a:lnTo>
                  <a:pt x="2112" y="655"/>
                </a:lnTo>
                <a:lnTo>
                  <a:pt x="2103" y="645"/>
                </a:lnTo>
                <a:lnTo>
                  <a:pt x="2098" y="639"/>
                </a:lnTo>
                <a:lnTo>
                  <a:pt x="2096" y="637"/>
                </a:lnTo>
                <a:lnTo>
                  <a:pt x="2094" y="635"/>
                </a:lnTo>
                <a:lnTo>
                  <a:pt x="2089" y="632"/>
                </a:lnTo>
                <a:lnTo>
                  <a:pt x="2082" y="626"/>
                </a:lnTo>
                <a:lnTo>
                  <a:pt x="2073" y="620"/>
                </a:lnTo>
                <a:lnTo>
                  <a:pt x="2060" y="613"/>
                </a:lnTo>
                <a:lnTo>
                  <a:pt x="2045" y="606"/>
                </a:lnTo>
                <a:lnTo>
                  <a:pt x="2028" y="598"/>
                </a:lnTo>
                <a:lnTo>
                  <a:pt x="2009" y="593"/>
                </a:lnTo>
                <a:lnTo>
                  <a:pt x="1986" y="590"/>
                </a:lnTo>
                <a:lnTo>
                  <a:pt x="1962" y="589"/>
                </a:lnTo>
                <a:lnTo>
                  <a:pt x="1936" y="592"/>
                </a:lnTo>
                <a:lnTo>
                  <a:pt x="1907" y="598"/>
                </a:lnTo>
                <a:lnTo>
                  <a:pt x="1877" y="609"/>
                </a:lnTo>
                <a:lnTo>
                  <a:pt x="1845" y="624"/>
                </a:lnTo>
                <a:lnTo>
                  <a:pt x="1808" y="644"/>
                </a:lnTo>
                <a:lnTo>
                  <a:pt x="1769" y="665"/>
                </a:lnTo>
                <a:lnTo>
                  <a:pt x="1729" y="687"/>
                </a:lnTo>
                <a:lnTo>
                  <a:pt x="1688" y="709"/>
                </a:lnTo>
                <a:lnTo>
                  <a:pt x="1647" y="731"/>
                </a:lnTo>
                <a:lnTo>
                  <a:pt x="1606" y="754"/>
                </a:lnTo>
                <a:lnTo>
                  <a:pt x="1566" y="775"/>
                </a:lnTo>
                <a:lnTo>
                  <a:pt x="1528" y="796"/>
                </a:lnTo>
                <a:lnTo>
                  <a:pt x="1492" y="814"/>
                </a:lnTo>
                <a:lnTo>
                  <a:pt x="1459" y="832"/>
                </a:lnTo>
                <a:lnTo>
                  <a:pt x="1431" y="846"/>
                </a:lnTo>
                <a:lnTo>
                  <a:pt x="1406" y="859"/>
                </a:lnTo>
                <a:lnTo>
                  <a:pt x="1381" y="875"/>
                </a:lnTo>
                <a:lnTo>
                  <a:pt x="1354" y="886"/>
                </a:lnTo>
                <a:lnTo>
                  <a:pt x="1325" y="893"/>
                </a:lnTo>
                <a:lnTo>
                  <a:pt x="1295" y="895"/>
                </a:lnTo>
                <a:lnTo>
                  <a:pt x="1260" y="892"/>
                </a:lnTo>
                <a:lnTo>
                  <a:pt x="1227" y="883"/>
                </a:lnTo>
                <a:lnTo>
                  <a:pt x="1198" y="867"/>
                </a:lnTo>
                <a:lnTo>
                  <a:pt x="1171" y="848"/>
                </a:lnTo>
                <a:lnTo>
                  <a:pt x="1148" y="823"/>
                </a:lnTo>
                <a:lnTo>
                  <a:pt x="1128" y="796"/>
                </a:lnTo>
                <a:lnTo>
                  <a:pt x="1114" y="765"/>
                </a:lnTo>
                <a:lnTo>
                  <a:pt x="1106" y="730"/>
                </a:lnTo>
                <a:lnTo>
                  <a:pt x="1103" y="695"/>
                </a:lnTo>
                <a:lnTo>
                  <a:pt x="1105" y="663"/>
                </a:lnTo>
                <a:lnTo>
                  <a:pt x="1112" y="632"/>
                </a:lnTo>
                <a:lnTo>
                  <a:pt x="1123" y="604"/>
                </a:lnTo>
                <a:lnTo>
                  <a:pt x="1138" y="579"/>
                </a:lnTo>
                <a:lnTo>
                  <a:pt x="1157" y="555"/>
                </a:lnTo>
                <a:lnTo>
                  <a:pt x="1178" y="535"/>
                </a:lnTo>
                <a:lnTo>
                  <a:pt x="1203" y="519"/>
                </a:lnTo>
                <a:lnTo>
                  <a:pt x="1229" y="506"/>
                </a:lnTo>
                <a:lnTo>
                  <a:pt x="1267" y="483"/>
                </a:lnTo>
                <a:lnTo>
                  <a:pt x="1309" y="457"/>
                </a:lnTo>
                <a:lnTo>
                  <a:pt x="1354" y="429"/>
                </a:lnTo>
                <a:lnTo>
                  <a:pt x="1402" y="401"/>
                </a:lnTo>
                <a:lnTo>
                  <a:pt x="1452" y="371"/>
                </a:lnTo>
                <a:lnTo>
                  <a:pt x="1503" y="340"/>
                </a:lnTo>
                <a:lnTo>
                  <a:pt x="1557" y="309"/>
                </a:lnTo>
                <a:lnTo>
                  <a:pt x="1611" y="277"/>
                </a:lnTo>
                <a:lnTo>
                  <a:pt x="1664" y="245"/>
                </a:lnTo>
                <a:lnTo>
                  <a:pt x="1717" y="215"/>
                </a:lnTo>
                <a:lnTo>
                  <a:pt x="1769" y="185"/>
                </a:lnTo>
                <a:lnTo>
                  <a:pt x="1819" y="156"/>
                </a:lnTo>
                <a:lnTo>
                  <a:pt x="1868" y="129"/>
                </a:lnTo>
                <a:lnTo>
                  <a:pt x="1913" y="102"/>
                </a:lnTo>
                <a:lnTo>
                  <a:pt x="1954" y="78"/>
                </a:lnTo>
                <a:lnTo>
                  <a:pt x="1992" y="58"/>
                </a:lnTo>
                <a:lnTo>
                  <a:pt x="2025" y="39"/>
                </a:lnTo>
                <a:lnTo>
                  <a:pt x="2050" y="26"/>
                </a:lnTo>
                <a:lnTo>
                  <a:pt x="2073" y="16"/>
                </a:lnTo>
                <a:lnTo>
                  <a:pt x="2096" y="8"/>
                </a:lnTo>
                <a:lnTo>
                  <a:pt x="2118" y="3"/>
                </a:lnTo>
                <a:lnTo>
                  <a:pt x="2141" y="0"/>
                </a:lnTo>
                <a:close/>
              </a:path>
            </a:pathLst>
          </a:custGeom>
          <a:solidFill>
            <a:schemeClr val="bg1"/>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04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800"/>
                                  </p:stCondLst>
                                  <p:childTnLst>
                                    <p:set>
                                      <p:cBhvr>
                                        <p:cTn id="6" dur="1" fill="hold">
                                          <p:stCondLst>
                                            <p:cond delay="0"/>
                                          </p:stCondLst>
                                        </p:cTn>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p:val>
                                            <p:fltVal val="0"/>
                                          </p:val>
                                        </p:tav>
                                        <p:tav tm="100000">
                                          <p:val>
                                            <p:strVal val="#ppt_w"/>
                                          </p:val>
                                        </p:tav>
                                      </p:tavLst>
                                    </p:anim>
                                    <p:anim calcmode="lin" valueType="num">
                                      <p:cBhvr>
                                        <p:cTn id="8" dur="1000" fill="hold"/>
                                        <p:tgtEl>
                                          <p:spTgt spid="133"/>
                                        </p:tgtEl>
                                        <p:attrNameLst>
                                          <p:attrName>ppt_h</p:attrName>
                                        </p:attrNameLst>
                                      </p:cBhvr>
                                      <p:tavLst>
                                        <p:tav tm="0">
                                          <p:val>
                                            <p:fltVal val="0"/>
                                          </p:val>
                                        </p:tav>
                                        <p:tav tm="100000">
                                          <p:val>
                                            <p:strVal val="#ppt_h"/>
                                          </p:val>
                                        </p:tav>
                                      </p:tavLst>
                                    </p:anim>
                                    <p:animEffect transition="in" filter="fade">
                                      <p:cBhvr>
                                        <p:cTn id="9" dur="1000"/>
                                        <p:tgtEl>
                                          <p:spTgt spid="133"/>
                                        </p:tgtEl>
                                      </p:cBhvr>
                                    </p:animEffect>
                                  </p:childTnLst>
                                </p:cTn>
                              </p:par>
                              <p:par>
                                <p:cTn id="10" presetID="2" presetClass="entr" presetSubtype="1" fill="hold" nodeType="withEffect">
                                  <p:stCondLst>
                                    <p:cond delay="1000"/>
                                  </p:stCondLst>
                                  <p:childTnLst>
                                    <p:set>
                                      <p:cBhvr>
                                        <p:cTn id="11" dur="1" fill="hold">
                                          <p:stCondLst>
                                            <p:cond delay="0"/>
                                          </p:stCondLst>
                                        </p:cTn>
                                        <p:tgtEl>
                                          <p:spTgt spid="148"/>
                                        </p:tgtEl>
                                        <p:attrNameLst>
                                          <p:attrName>style.visibility</p:attrName>
                                        </p:attrNameLst>
                                      </p:cBhvr>
                                      <p:to>
                                        <p:strVal val="visible"/>
                                      </p:to>
                                    </p:set>
                                    <p:anim calcmode="lin" valueType="num">
                                      <p:cBhvr additive="base">
                                        <p:cTn id="12" dur="1000" fill="hold"/>
                                        <p:tgtEl>
                                          <p:spTgt spid="148"/>
                                        </p:tgtEl>
                                        <p:attrNameLst>
                                          <p:attrName>ppt_x</p:attrName>
                                        </p:attrNameLst>
                                      </p:cBhvr>
                                      <p:tavLst>
                                        <p:tav tm="0">
                                          <p:val>
                                            <p:strVal val="#ppt_x"/>
                                          </p:val>
                                        </p:tav>
                                        <p:tav tm="100000">
                                          <p:val>
                                            <p:strVal val="#ppt_x"/>
                                          </p:val>
                                        </p:tav>
                                      </p:tavLst>
                                    </p:anim>
                                    <p:anim calcmode="lin" valueType="num">
                                      <p:cBhvr additive="base">
                                        <p:cTn id="13" dur="1000" fill="hold"/>
                                        <p:tgtEl>
                                          <p:spTgt spid="148"/>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1000"/>
                                  </p:stCondLst>
                                  <p:childTnLst>
                                    <p:set>
                                      <p:cBhvr>
                                        <p:cTn id="15" dur="1" fill="hold">
                                          <p:stCondLst>
                                            <p:cond delay="0"/>
                                          </p:stCondLst>
                                        </p:cTn>
                                        <p:tgtEl>
                                          <p:spTgt spid="155"/>
                                        </p:tgtEl>
                                        <p:attrNameLst>
                                          <p:attrName>style.visibility</p:attrName>
                                        </p:attrNameLst>
                                      </p:cBhvr>
                                      <p:to>
                                        <p:strVal val="visible"/>
                                      </p:to>
                                    </p:set>
                                    <p:animEffect transition="in" filter="wipe(up)">
                                      <p:cBhvr>
                                        <p:cTn id="16" dur="1000"/>
                                        <p:tgtEl>
                                          <p:spTgt spid="155"/>
                                        </p:tgtEl>
                                      </p:cBhvr>
                                    </p:animEffect>
                                  </p:childTnLst>
                                </p:cTn>
                              </p:par>
                              <p:par>
                                <p:cTn id="17" presetID="2" presetClass="entr" presetSubtype="4" fill="hold" grpId="0" nodeType="withEffect">
                                  <p:stCondLst>
                                    <p:cond delay="1750"/>
                                  </p:stCondLst>
                                  <p:childTnLst>
                                    <p:set>
                                      <p:cBhvr>
                                        <p:cTn id="18" dur="1" fill="hold">
                                          <p:stCondLst>
                                            <p:cond delay="0"/>
                                          </p:stCondLst>
                                        </p:cTn>
                                        <p:tgtEl>
                                          <p:spTgt spid="163"/>
                                        </p:tgtEl>
                                        <p:attrNameLst>
                                          <p:attrName>style.visibility</p:attrName>
                                        </p:attrNameLst>
                                      </p:cBhvr>
                                      <p:to>
                                        <p:strVal val="visible"/>
                                      </p:to>
                                    </p:set>
                                    <p:anim calcmode="lin" valueType="num">
                                      <p:cBhvr additive="base">
                                        <p:cTn id="19" dur="1000" fill="hold"/>
                                        <p:tgtEl>
                                          <p:spTgt spid="163"/>
                                        </p:tgtEl>
                                        <p:attrNameLst>
                                          <p:attrName>ppt_x</p:attrName>
                                        </p:attrNameLst>
                                      </p:cBhvr>
                                      <p:tavLst>
                                        <p:tav tm="0">
                                          <p:val>
                                            <p:strVal val="#ppt_x"/>
                                          </p:val>
                                        </p:tav>
                                        <p:tav tm="100000">
                                          <p:val>
                                            <p:strVal val="#ppt_x"/>
                                          </p:val>
                                        </p:tav>
                                      </p:tavLst>
                                    </p:anim>
                                    <p:anim calcmode="lin" valueType="num">
                                      <p:cBhvr additive="base">
                                        <p:cTn id="20" dur="10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422B93-B8D9-22F6-328B-6DDDA3C738B6}"/>
              </a:ext>
            </a:extLst>
          </p:cNvPr>
          <p:cNvSpPr>
            <a:spLocks noGrp="1"/>
          </p:cNvSpPr>
          <p:nvPr>
            <p:ph type="title"/>
          </p:nvPr>
        </p:nvSpPr>
        <p:spPr>
          <a:xfrm>
            <a:off x="138596" y="153197"/>
            <a:ext cx="9970604" cy="476724"/>
          </a:xfrm>
        </p:spPr>
        <p:txBody>
          <a:bodyPr lIns="91440" tIns="45720" rIns="91440" bIns="45720" anchor="b">
            <a:normAutofit/>
          </a:bodyPr>
          <a:lstStyle/>
          <a:p>
            <a:r>
              <a:rPr lang="es-MX" sz="2800" dirty="0">
                <a:solidFill>
                  <a:srgbClr val="0088CC"/>
                </a:solidFill>
              </a:rPr>
              <a:t>Nivel de </a:t>
            </a:r>
            <a:r>
              <a:rPr lang="es-MX" sz="2800" b="1" dirty="0">
                <a:solidFill>
                  <a:srgbClr val="0088CC"/>
                </a:solidFill>
              </a:rPr>
              <a:t>satisfacción </a:t>
            </a:r>
            <a:r>
              <a:rPr lang="es-MX" sz="2800" dirty="0">
                <a:solidFill>
                  <a:srgbClr val="0088CC"/>
                </a:solidFill>
              </a:rPr>
              <a:t>de la </a:t>
            </a:r>
            <a:r>
              <a:rPr lang="es-MX" sz="2800" b="1" dirty="0">
                <a:solidFill>
                  <a:srgbClr val="0088CC"/>
                </a:solidFill>
              </a:rPr>
              <a:t>información </a:t>
            </a:r>
            <a:r>
              <a:rPr lang="es-MX" sz="2800" dirty="0">
                <a:solidFill>
                  <a:srgbClr val="0088CC"/>
                </a:solidFill>
              </a:rPr>
              <a:t>recibida</a:t>
            </a:r>
            <a:endParaRPr lang="es-ES" sz="2800" dirty="0">
              <a:solidFill>
                <a:srgbClr val="0088CC"/>
              </a:solidFill>
            </a:endParaRPr>
          </a:p>
        </p:txBody>
      </p:sp>
      <p:sp>
        <p:nvSpPr>
          <p:cNvPr id="4" name="CuadroTexto 3">
            <a:extLst>
              <a:ext uri="{FF2B5EF4-FFF2-40B4-BE49-F238E27FC236}">
                <a16:creationId xmlns:a16="http://schemas.microsoft.com/office/drawing/2014/main" id="{0285D853-35F2-96D3-6286-941429B3F87F}"/>
              </a:ext>
            </a:extLst>
          </p:cNvPr>
          <p:cNvSpPr txBox="1"/>
          <p:nvPr/>
        </p:nvSpPr>
        <p:spPr>
          <a:xfrm>
            <a:off x="1009069" y="4577565"/>
            <a:ext cx="4214588" cy="83285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endParaRPr lang="es-ES" sz="700" kern="1200" dirty="0">
              <a:solidFill>
                <a:srgbClr val="0E4070"/>
              </a:solidFill>
              <a:latin typeface="+mn-lt"/>
              <a:ea typeface="+mn-ea"/>
              <a:cs typeface="+mn-cs"/>
            </a:endParaRPr>
          </a:p>
        </p:txBody>
      </p:sp>
      <p:sp>
        <p:nvSpPr>
          <p:cNvPr id="3" name="CuadroTexto 2">
            <a:extLst>
              <a:ext uri="{FF2B5EF4-FFF2-40B4-BE49-F238E27FC236}">
                <a16:creationId xmlns:a16="http://schemas.microsoft.com/office/drawing/2014/main" id="{9B0ADCDE-D22F-8D02-BC46-693E307778F4}"/>
              </a:ext>
            </a:extLst>
          </p:cNvPr>
          <p:cNvSpPr txBox="1"/>
          <p:nvPr/>
        </p:nvSpPr>
        <p:spPr>
          <a:xfrm>
            <a:off x="571154" y="1142400"/>
            <a:ext cx="4652503" cy="2800767"/>
          </a:xfrm>
          <a:prstGeom prst="rect">
            <a:avLst/>
          </a:prstGeom>
          <a:noFill/>
        </p:spPr>
        <p:txBody>
          <a:bodyPr wrap="square" lIns="91440" tIns="45720" rIns="91440" bIns="45720" anchor="t">
            <a:spAutoFit/>
          </a:bodyPr>
          <a:lstStyle/>
          <a:p>
            <a:pPr algn="just"/>
            <a:r>
              <a:rPr lang="es-MX" sz="1600" dirty="0">
                <a:solidFill>
                  <a:schemeClr val="bg1"/>
                </a:solidFill>
              </a:rPr>
              <a:t>Con el propósito de evaluar la percepción de los estudiantes frente a la información brindada durante la actividad de relacionamiento desarrollada en la Universidad Nacional —en la cual se socializó el programa de prácticas de Fogafín—, se aplicó una encuesta a 20 estudiantes seleccionados de manera aleatoria.</a:t>
            </a:r>
          </a:p>
          <a:p>
            <a:pPr algn="just"/>
            <a:r>
              <a:rPr lang="es-MX" sz="1600" dirty="0">
                <a:solidFill>
                  <a:schemeClr val="bg1"/>
                </a:solidFill>
              </a:rPr>
              <a:t>Los resultados obtenidos permiten destacar los siguientes aspectos:</a:t>
            </a:r>
            <a:endParaRPr lang="es-CO" sz="1600" dirty="0">
              <a:solidFill>
                <a:schemeClr val="bg1"/>
              </a:solidFill>
            </a:endParaRPr>
          </a:p>
        </p:txBody>
      </p:sp>
      <p:pic>
        <p:nvPicPr>
          <p:cNvPr id="11" name="Imagen 10">
            <a:extLst>
              <a:ext uri="{FF2B5EF4-FFF2-40B4-BE49-F238E27FC236}">
                <a16:creationId xmlns:a16="http://schemas.microsoft.com/office/drawing/2014/main" id="{740064E2-A653-FD79-14BE-70856A7B1E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flipH="1">
            <a:off x="6348854" y="1554481"/>
            <a:ext cx="4870534" cy="3648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079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C9B66E7D-CE1B-495C-572D-8140FB5B4D5B}"/>
              </a:ext>
            </a:extLst>
          </p:cNvPr>
          <p:cNvSpPr txBox="1"/>
          <p:nvPr/>
        </p:nvSpPr>
        <p:spPr>
          <a:xfrm>
            <a:off x="492719" y="840488"/>
            <a:ext cx="103494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baseline="0" dirty="0">
                <a:solidFill>
                  <a:srgbClr val="035A93"/>
                </a:solidFill>
                <a:latin typeface="Montserrat"/>
              </a:rPr>
              <a:t>Pregunta: </a:t>
            </a:r>
            <a:r>
              <a:rPr lang="es-MX" sz="2000" dirty="0">
                <a:solidFill>
                  <a:srgbClr val="B28A3F"/>
                </a:solidFill>
                <a:latin typeface="Montserrat"/>
              </a:rPr>
              <a:t>¿Considera que </a:t>
            </a:r>
            <a:r>
              <a:rPr lang="es-MX" sz="2000" baseline="0" dirty="0">
                <a:solidFill>
                  <a:srgbClr val="B28A3F"/>
                </a:solidFill>
                <a:latin typeface="Montserrat"/>
              </a:rPr>
              <a:t>la </a:t>
            </a:r>
            <a:r>
              <a:rPr lang="es-MX" sz="2000" b="1" baseline="0" dirty="0">
                <a:solidFill>
                  <a:srgbClr val="B28A3F"/>
                </a:solidFill>
                <a:latin typeface="Montserrat"/>
              </a:rPr>
              <a:t>información</a:t>
            </a:r>
            <a:r>
              <a:rPr lang="es-MX" sz="2000" baseline="0" dirty="0">
                <a:solidFill>
                  <a:srgbClr val="B28A3F"/>
                </a:solidFill>
                <a:latin typeface="Montserrat"/>
              </a:rPr>
              <a:t> </a:t>
            </a:r>
            <a:r>
              <a:rPr lang="es-MX" sz="2000" dirty="0">
                <a:solidFill>
                  <a:srgbClr val="B28A3F"/>
                </a:solidFill>
                <a:latin typeface="Montserrat"/>
              </a:rPr>
              <a:t>proporcionada durante </a:t>
            </a:r>
            <a:r>
              <a:rPr lang="es-MX" sz="2000" baseline="0" dirty="0">
                <a:solidFill>
                  <a:srgbClr val="B28A3F"/>
                </a:solidFill>
                <a:latin typeface="Montserrat"/>
              </a:rPr>
              <a:t>la </a:t>
            </a:r>
            <a:r>
              <a:rPr lang="es-MX" sz="2000" dirty="0">
                <a:solidFill>
                  <a:srgbClr val="B28A3F"/>
                </a:solidFill>
                <a:latin typeface="Montserrat"/>
              </a:rPr>
              <a:t>         </a:t>
            </a:r>
            <a:r>
              <a:rPr lang="es-MX" sz="2000" baseline="0" dirty="0">
                <a:solidFill>
                  <a:srgbClr val="B28A3F"/>
                </a:solidFill>
                <a:latin typeface="Montserrat"/>
              </a:rPr>
              <a:t>actividad es </a:t>
            </a:r>
            <a:r>
              <a:rPr lang="es-MX" sz="2000" dirty="0">
                <a:solidFill>
                  <a:srgbClr val="B28A3F"/>
                </a:solidFill>
                <a:latin typeface="Montserrat"/>
              </a:rPr>
              <a:t>aplicable a su día a día</a:t>
            </a:r>
            <a:r>
              <a:rPr lang="es-MX" sz="2000" baseline="0" dirty="0">
                <a:solidFill>
                  <a:srgbClr val="B28A3F"/>
                </a:solidFill>
                <a:latin typeface="Montserrat"/>
              </a:rPr>
              <a:t>?</a:t>
            </a:r>
            <a:endParaRPr lang="es-ES" dirty="0"/>
          </a:p>
        </p:txBody>
      </p:sp>
      <p:sp>
        <p:nvSpPr>
          <p:cNvPr id="9" name="CuadroTexto 8">
            <a:extLst>
              <a:ext uri="{FF2B5EF4-FFF2-40B4-BE49-F238E27FC236}">
                <a16:creationId xmlns:a16="http://schemas.microsoft.com/office/drawing/2014/main" id="{FF9B167C-7ACD-4DC7-8E6C-6B7CF1A7963B}"/>
              </a:ext>
            </a:extLst>
          </p:cNvPr>
          <p:cNvSpPr txBox="1"/>
          <p:nvPr/>
        </p:nvSpPr>
        <p:spPr>
          <a:xfrm>
            <a:off x="682447" y="1955109"/>
            <a:ext cx="5586336" cy="406240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just" fontAlgn="t"/>
            <a:r>
              <a:rPr lang="es-CO" sz="1400" dirty="0">
                <a:solidFill>
                  <a:schemeClr val="tx1">
                    <a:lumMod val="65000"/>
                    <a:lumOff val="35000"/>
                  </a:schemeClr>
                </a:solidFill>
              </a:rPr>
              <a:t>Los resultados evidencian una percepción altamente positiva sobre la aplicabilidad de la información, destacándose que el </a:t>
            </a:r>
            <a:r>
              <a:rPr lang="es-CO" sz="1400" b="1" dirty="0">
                <a:solidFill>
                  <a:schemeClr val="tx1">
                    <a:lumMod val="65000"/>
                    <a:lumOff val="35000"/>
                  </a:schemeClr>
                </a:solidFill>
              </a:rPr>
              <a:t>100% de los encuestados</a:t>
            </a:r>
            <a:r>
              <a:rPr lang="es-CO" sz="1400" dirty="0">
                <a:solidFill>
                  <a:schemeClr val="tx1">
                    <a:lumMod val="65000"/>
                    <a:lumOff val="35000"/>
                  </a:schemeClr>
                </a:solidFill>
              </a:rPr>
              <a:t> ubicó su valoración en los niveles más altos.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particular, el </a:t>
            </a:r>
            <a:r>
              <a:rPr lang="es-CO" sz="1400" b="1" dirty="0">
                <a:solidFill>
                  <a:schemeClr val="tx1">
                    <a:lumMod val="65000"/>
                    <a:lumOff val="35000"/>
                  </a:schemeClr>
                </a:solidFill>
              </a:rPr>
              <a:t>80%</a:t>
            </a:r>
            <a:r>
              <a:rPr lang="es-CO" sz="1400" dirty="0">
                <a:solidFill>
                  <a:schemeClr val="tx1">
                    <a:lumMod val="65000"/>
                    <a:lumOff val="35000"/>
                  </a:schemeClr>
                </a:solidFill>
              </a:rPr>
              <a:t> indicó que la información es </a:t>
            </a:r>
            <a:r>
              <a:rPr lang="es-CO" sz="1400" b="1" dirty="0">
                <a:solidFill>
                  <a:schemeClr val="tx1">
                    <a:lumMod val="65000"/>
                    <a:lumOff val="35000"/>
                  </a:schemeClr>
                </a:solidFill>
              </a:rPr>
              <a:t>siempre aplicable</a:t>
            </a:r>
            <a:r>
              <a:rPr lang="es-CO" sz="1400" dirty="0">
                <a:solidFill>
                  <a:schemeClr val="tx1">
                    <a:lumMod val="65000"/>
                    <a:lumOff val="35000"/>
                  </a:schemeClr>
                </a:solidFill>
              </a:rPr>
              <a:t>, mientras que el </a:t>
            </a:r>
            <a:r>
              <a:rPr lang="es-CO" sz="1400" b="1" dirty="0">
                <a:solidFill>
                  <a:schemeClr val="tx1">
                    <a:lumMod val="65000"/>
                    <a:lumOff val="35000"/>
                  </a:schemeClr>
                </a:solidFill>
              </a:rPr>
              <a:t>20%</a:t>
            </a:r>
            <a:r>
              <a:rPr lang="es-CO" sz="1400" dirty="0">
                <a:solidFill>
                  <a:schemeClr val="tx1">
                    <a:lumMod val="65000"/>
                    <a:lumOff val="35000"/>
                  </a:schemeClr>
                </a:solidFill>
              </a:rPr>
              <a:t> la consideró </a:t>
            </a:r>
            <a:r>
              <a:rPr lang="es-CO" sz="1400" b="1" dirty="0">
                <a:solidFill>
                  <a:schemeClr val="tx1">
                    <a:lumMod val="65000"/>
                    <a:lumOff val="35000"/>
                  </a:schemeClr>
                </a:solidFill>
              </a:rPr>
              <a:t>casi siempre aplicable</a:t>
            </a:r>
            <a:r>
              <a:rPr lang="es-CO" sz="1400" dirty="0">
                <a:solidFill>
                  <a:schemeClr val="tx1">
                    <a:lumMod val="65000"/>
                    <a:lumOff val="35000"/>
                  </a:schemeClr>
                </a:solidFill>
              </a:rPr>
              <a:t>, lo que resalta la </a:t>
            </a:r>
            <a:r>
              <a:rPr lang="es-CO" sz="1400" b="1" dirty="0">
                <a:solidFill>
                  <a:schemeClr val="tx1">
                    <a:lumMod val="65000"/>
                    <a:lumOff val="35000"/>
                  </a:schemeClr>
                </a:solidFill>
              </a:rPr>
              <a:t>alta pertinencia y utilidad</a:t>
            </a:r>
            <a:r>
              <a:rPr lang="es-CO" sz="1400" dirty="0">
                <a:solidFill>
                  <a:schemeClr val="tx1">
                    <a:lumMod val="65000"/>
                    <a:lumOff val="35000"/>
                  </a:schemeClr>
                </a:solidFill>
              </a:rPr>
              <a:t> de los contenidos para el desarrollo académico y profesional de los participantes.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conjunto, estos resultados reflejan el impacto favorable de la actividad en la valoración de la aplicabilidad de los temas abordados.</a:t>
            </a:r>
          </a:p>
        </p:txBody>
      </p:sp>
      <p:sp>
        <p:nvSpPr>
          <p:cNvPr id="12" name="Título 1">
            <a:extLst>
              <a:ext uri="{FF2B5EF4-FFF2-40B4-BE49-F238E27FC236}">
                <a16:creationId xmlns:a16="http://schemas.microsoft.com/office/drawing/2014/main" id="{C20BCAB1-01C9-FBA4-D2DD-2092F103EA4B}"/>
              </a:ext>
            </a:extLst>
          </p:cNvPr>
          <p:cNvSpPr>
            <a:spLocks noGrp="1"/>
          </p:cNvSpPr>
          <p:nvPr>
            <p:ph type="title"/>
          </p:nvPr>
        </p:nvSpPr>
        <p:spPr>
          <a:xfrm>
            <a:off x="3504" y="4918"/>
            <a:ext cx="10938657" cy="672170"/>
          </a:xfrm>
        </p:spPr>
        <p:txBody>
          <a:bodyPr lIns="91440" tIns="45720" rIns="91440" bIns="45720" anchor="b">
            <a:normAutofit/>
          </a:bodyPr>
          <a:lstStyle/>
          <a:p>
            <a:r>
              <a:rPr lang="es-MX" sz="2500">
                <a:solidFill>
                  <a:schemeClr val="bg2"/>
                </a:solidFill>
              </a:rPr>
              <a:t>Nivel de </a:t>
            </a:r>
            <a:r>
              <a:rPr lang="es-MX" sz="2500" b="1">
                <a:solidFill>
                  <a:schemeClr val="bg2"/>
                </a:solidFill>
              </a:rPr>
              <a:t>satisfacción </a:t>
            </a:r>
            <a:r>
              <a:rPr lang="es-MX" sz="2500">
                <a:solidFill>
                  <a:schemeClr val="bg2"/>
                </a:solidFill>
              </a:rPr>
              <a:t>de la </a:t>
            </a:r>
            <a:r>
              <a:rPr lang="es-MX" sz="2500" b="1">
                <a:solidFill>
                  <a:schemeClr val="bg2"/>
                </a:solidFill>
              </a:rPr>
              <a:t>información </a:t>
            </a:r>
            <a:r>
              <a:rPr lang="es-MX" sz="2500">
                <a:solidFill>
                  <a:schemeClr val="bg2"/>
                </a:solidFill>
              </a:rPr>
              <a:t>recibida</a:t>
            </a:r>
            <a:endParaRPr lang="es-ES" sz="2500">
              <a:solidFill>
                <a:schemeClr val="bg2"/>
              </a:solidFill>
            </a:endParaRPr>
          </a:p>
        </p:txBody>
      </p:sp>
      <p:grpSp>
        <p:nvGrpSpPr>
          <p:cNvPr id="77" name="Group 41">
            <a:extLst>
              <a:ext uri="{FF2B5EF4-FFF2-40B4-BE49-F238E27FC236}">
                <a16:creationId xmlns:a16="http://schemas.microsoft.com/office/drawing/2014/main" id="{C331BA7C-2D23-9A08-9904-718A63053992}"/>
              </a:ext>
            </a:extLst>
          </p:cNvPr>
          <p:cNvGrpSpPr/>
          <p:nvPr/>
        </p:nvGrpSpPr>
        <p:grpSpPr>
          <a:xfrm>
            <a:off x="7156695" y="2544069"/>
            <a:ext cx="4120653" cy="953474"/>
            <a:chOff x="611983" y="2426787"/>
            <a:chExt cx="5014912" cy="1095431"/>
          </a:xfrm>
          <a:solidFill>
            <a:srgbClr val="83143D"/>
          </a:solidFill>
        </p:grpSpPr>
        <p:sp>
          <p:nvSpPr>
            <p:cNvPr id="78" name="Rounded Rectangle 3">
              <a:extLst>
                <a:ext uri="{FF2B5EF4-FFF2-40B4-BE49-F238E27FC236}">
                  <a16:creationId xmlns:a16="http://schemas.microsoft.com/office/drawing/2014/main" id="{1C96F207-224C-FFCA-ADC5-EBDD0EB34354}"/>
                </a:ext>
              </a:extLst>
            </p:cNvPr>
            <p:cNvSpPr/>
            <p:nvPr/>
          </p:nvSpPr>
          <p:spPr>
            <a:xfrm>
              <a:off x="611983" y="2519362"/>
              <a:ext cx="5014912" cy="900113"/>
            </a:xfrm>
            <a:prstGeom prst="roundRect">
              <a:avLst>
                <a:gd name="adj" fmla="val 8730"/>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9" name="Group 24">
              <a:extLst>
                <a:ext uri="{FF2B5EF4-FFF2-40B4-BE49-F238E27FC236}">
                  <a16:creationId xmlns:a16="http://schemas.microsoft.com/office/drawing/2014/main" id="{E12EAA5D-D62E-203C-A52B-A7C4DDEB0F85}"/>
                </a:ext>
              </a:extLst>
            </p:cNvPr>
            <p:cNvGrpSpPr/>
            <p:nvPr/>
          </p:nvGrpSpPr>
          <p:grpSpPr>
            <a:xfrm>
              <a:off x="3605036" y="2426787"/>
              <a:ext cx="1260676" cy="1095431"/>
              <a:chOff x="3605036" y="2426787"/>
              <a:chExt cx="1260676" cy="1095431"/>
            </a:xfrm>
            <a:grpFill/>
          </p:grpSpPr>
          <p:sp>
            <p:nvSpPr>
              <p:cNvPr id="97" name="Rectangle 10">
                <a:extLst>
                  <a:ext uri="{FF2B5EF4-FFF2-40B4-BE49-F238E27FC236}">
                    <a16:creationId xmlns:a16="http://schemas.microsoft.com/office/drawing/2014/main" id="{8617B924-D101-5014-C88B-C58D8F176AFA}"/>
                  </a:ext>
                </a:extLst>
              </p:cNvPr>
              <p:cNvSpPr/>
              <p:nvPr/>
            </p:nvSpPr>
            <p:spPr>
              <a:xfrm>
                <a:off x="3752850" y="2519362"/>
                <a:ext cx="927590"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8" name="Oval 13">
                <a:extLst>
                  <a:ext uri="{FF2B5EF4-FFF2-40B4-BE49-F238E27FC236}">
                    <a16:creationId xmlns:a16="http://schemas.microsoft.com/office/drawing/2014/main" id="{993CA5CD-CF73-8110-F412-29C5ADA63A65}"/>
                  </a:ext>
                </a:extLst>
              </p:cNvPr>
              <p:cNvSpPr/>
              <p:nvPr/>
            </p:nvSpPr>
            <p:spPr>
              <a:xfrm>
                <a:off x="3672627" y="3244002"/>
                <a:ext cx="99273" cy="99273"/>
              </a:xfrm>
              <a:prstGeom prst="ellipse">
                <a:avLst/>
              </a:prstGeom>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9" name="Oval 14">
                <a:extLst>
                  <a:ext uri="{FF2B5EF4-FFF2-40B4-BE49-F238E27FC236}">
                    <a16:creationId xmlns:a16="http://schemas.microsoft.com/office/drawing/2014/main" id="{2539086A-5ED5-DB37-75B6-A9358C41645D}"/>
                  </a:ext>
                </a:extLst>
              </p:cNvPr>
              <p:cNvSpPr/>
              <p:nvPr/>
            </p:nvSpPr>
            <p:spPr>
              <a:xfrm>
                <a:off x="3605036" y="2969418"/>
                <a:ext cx="234453" cy="234453"/>
              </a:xfrm>
              <a:prstGeom prst="ellipse">
                <a:avLst/>
              </a:prstGeom>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Oval 15">
                <a:extLst>
                  <a:ext uri="{FF2B5EF4-FFF2-40B4-BE49-F238E27FC236}">
                    <a16:creationId xmlns:a16="http://schemas.microsoft.com/office/drawing/2014/main" id="{9D6517AB-F05F-44B8-82CD-4C2088862BE1}"/>
                  </a:ext>
                </a:extLst>
              </p:cNvPr>
              <p:cNvSpPr/>
              <p:nvPr/>
            </p:nvSpPr>
            <p:spPr>
              <a:xfrm>
                <a:off x="3690762" y="2582114"/>
                <a:ext cx="162276" cy="162276"/>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Oval 16">
                <a:extLst>
                  <a:ext uri="{FF2B5EF4-FFF2-40B4-BE49-F238E27FC236}">
                    <a16:creationId xmlns:a16="http://schemas.microsoft.com/office/drawing/2014/main" id="{EFBF7A68-7B04-D14B-12F9-3D93FB91356B}"/>
                  </a:ext>
                </a:extLst>
              </p:cNvPr>
              <p:cNvSpPr/>
              <p:nvPr/>
            </p:nvSpPr>
            <p:spPr>
              <a:xfrm>
                <a:off x="3610888" y="2676352"/>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Oval 17">
                <a:extLst>
                  <a:ext uri="{FF2B5EF4-FFF2-40B4-BE49-F238E27FC236}">
                    <a16:creationId xmlns:a16="http://schemas.microsoft.com/office/drawing/2014/main" id="{D0CC0BE5-7CDF-BE04-397A-9A3DE07DEE8F}"/>
                  </a:ext>
                </a:extLst>
              </p:cNvPr>
              <p:cNvSpPr/>
              <p:nvPr/>
            </p:nvSpPr>
            <p:spPr>
              <a:xfrm>
                <a:off x="4563213" y="2426787"/>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 name="Oval 18">
                <a:extLst>
                  <a:ext uri="{FF2B5EF4-FFF2-40B4-BE49-F238E27FC236}">
                    <a16:creationId xmlns:a16="http://schemas.microsoft.com/office/drawing/2014/main" id="{70657007-0D92-60E7-42F2-206C8A7D3F08}"/>
                  </a:ext>
                </a:extLst>
              </p:cNvPr>
              <p:cNvSpPr/>
              <p:nvPr/>
            </p:nvSpPr>
            <p:spPr>
              <a:xfrm>
                <a:off x="4631259" y="3287765"/>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19">
                <a:extLst>
                  <a:ext uri="{FF2B5EF4-FFF2-40B4-BE49-F238E27FC236}">
                    <a16:creationId xmlns:a16="http://schemas.microsoft.com/office/drawing/2014/main" id="{F40DB2CD-348D-6C42-375E-7E78F69DB54C}"/>
                  </a:ext>
                </a:extLst>
              </p:cNvPr>
              <p:cNvSpPr/>
              <p:nvPr/>
            </p:nvSpPr>
            <p:spPr>
              <a:xfrm>
                <a:off x="4649996" y="3159321"/>
                <a:ext cx="82053" cy="8205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Oval 20">
                <a:extLst>
                  <a:ext uri="{FF2B5EF4-FFF2-40B4-BE49-F238E27FC236}">
                    <a16:creationId xmlns:a16="http://schemas.microsoft.com/office/drawing/2014/main" id="{5C3284E4-CA3A-7204-4A05-E66CA22D125D}"/>
                  </a:ext>
                </a:extLst>
              </p:cNvPr>
              <p:cNvSpPr/>
              <p:nvPr/>
            </p:nvSpPr>
            <p:spPr>
              <a:xfrm>
                <a:off x="4631259" y="3030982"/>
                <a:ext cx="147389" cy="147389"/>
              </a:xfrm>
              <a:prstGeom prst="ellipse">
                <a:avLst/>
              </a:prstGeom>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Oval 21">
                <a:extLst>
                  <a:ext uri="{FF2B5EF4-FFF2-40B4-BE49-F238E27FC236}">
                    <a16:creationId xmlns:a16="http://schemas.microsoft.com/office/drawing/2014/main" id="{0CB762CD-C594-8CE5-BC47-B6AE27057E20}"/>
                  </a:ext>
                </a:extLst>
              </p:cNvPr>
              <p:cNvSpPr/>
              <p:nvPr/>
            </p:nvSpPr>
            <p:spPr>
              <a:xfrm>
                <a:off x="4532769" y="2611605"/>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80" name="Group 40">
              <a:extLst>
                <a:ext uri="{FF2B5EF4-FFF2-40B4-BE49-F238E27FC236}">
                  <a16:creationId xmlns:a16="http://schemas.microsoft.com/office/drawing/2014/main" id="{BCEC4CA7-08B4-4363-8A58-E81513952331}"/>
                </a:ext>
              </a:extLst>
            </p:cNvPr>
            <p:cNvGrpSpPr/>
            <p:nvPr/>
          </p:nvGrpSpPr>
          <p:grpSpPr>
            <a:xfrm>
              <a:off x="3795712" y="2513055"/>
              <a:ext cx="977363" cy="861417"/>
              <a:chOff x="3795712" y="2513055"/>
              <a:chExt cx="977363" cy="861417"/>
            </a:xfrm>
            <a:grpFill/>
          </p:grpSpPr>
          <p:sp>
            <p:nvSpPr>
              <p:cNvPr id="82" name="Oval 25">
                <a:extLst>
                  <a:ext uri="{FF2B5EF4-FFF2-40B4-BE49-F238E27FC236}">
                    <a16:creationId xmlns:a16="http://schemas.microsoft.com/office/drawing/2014/main" id="{65DA973C-87C9-65AE-D925-5272D2A366EE}"/>
                  </a:ext>
                </a:extLst>
              </p:cNvPr>
              <p:cNvSpPr/>
              <p:nvPr/>
            </p:nvSpPr>
            <p:spPr>
              <a:xfrm>
                <a:off x="3824673" y="2962275"/>
                <a:ext cx="216096" cy="216096"/>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Oval 26">
                <a:extLst>
                  <a:ext uri="{FF2B5EF4-FFF2-40B4-BE49-F238E27FC236}">
                    <a16:creationId xmlns:a16="http://schemas.microsoft.com/office/drawing/2014/main" id="{3CDF87A9-6601-CE5A-7FC0-47B01C667E75}"/>
                  </a:ext>
                </a:extLst>
              </p:cNvPr>
              <p:cNvSpPr/>
              <p:nvPr/>
            </p:nvSpPr>
            <p:spPr>
              <a:xfrm>
                <a:off x="3795712" y="3261170"/>
                <a:ext cx="69601" cy="6960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Oval 28">
                <a:extLst>
                  <a:ext uri="{FF2B5EF4-FFF2-40B4-BE49-F238E27FC236}">
                    <a16:creationId xmlns:a16="http://schemas.microsoft.com/office/drawing/2014/main" id="{B02851D5-9144-8730-FF6D-C9DB1283F08E}"/>
                  </a:ext>
                </a:extLst>
              </p:cNvPr>
              <p:cNvSpPr/>
              <p:nvPr/>
            </p:nvSpPr>
            <p:spPr>
              <a:xfrm>
                <a:off x="4548857" y="3030982"/>
                <a:ext cx="145940" cy="145940"/>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Oval 29">
                <a:extLst>
                  <a:ext uri="{FF2B5EF4-FFF2-40B4-BE49-F238E27FC236}">
                    <a16:creationId xmlns:a16="http://schemas.microsoft.com/office/drawing/2014/main" id="{5F89253A-9C4E-EF07-492A-550454F05B44}"/>
                  </a:ext>
                </a:extLst>
              </p:cNvPr>
              <p:cNvSpPr/>
              <p:nvPr/>
            </p:nvSpPr>
            <p:spPr>
              <a:xfrm>
                <a:off x="3938255" y="2513055"/>
                <a:ext cx="216096" cy="216096"/>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Oval 30">
                <a:extLst>
                  <a:ext uri="{FF2B5EF4-FFF2-40B4-BE49-F238E27FC236}">
                    <a16:creationId xmlns:a16="http://schemas.microsoft.com/office/drawing/2014/main" id="{1E8447C7-7B9B-126B-23D8-6EC631CC5F78}"/>
                  </a:ext>
                </a:extLst>
              </p:cNvPr>
              <p:cNvSpPr/>
              <p:nvPr/>
            </p:nvSpPr>
            <p:spPr>
              <a:xfrm>
                <a:off x="4073105" y="2798485"/>
                <a:ext cx="148913" cy="1489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Oval 31">
                <a:extLst>
                  <a:ext uri="{FF2B5EF4-FFF2-40B4-BE49-F238E27FC236}">
                    <a16:creationId xmlns:a16="http://schemas.microsoft.com/office/drawing/2014/main" id="{AF87718A-DCAB-AF43-34F0-E085424B2DC7}"/>
                  </a:ext>
                </a:extLst>
              </p:cNvPr>
              <p:cNvSpPr/>
              <p:nvPr/>
            </p:nvSpPr>
            <p:spPr>
              <a:xfrm>
                <a:off x="4289540" y="2843556"/>
                <a:ext cx="216096" cy="216096"/>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89" name="Oval 32">
                <a:extLst>
                  <a:ext uri="{FF2B5EF4-FFF2-40B4-BE49-F238E27FC236}">
                    <a16:creationId xmlns:a16="http://schemas.microsoft.com/office/drawing/2014/main" id="{12D8EAF4-414C-31EB-B15B-1225E0F780D3}"/>
                  </a:ext>
                </a:extLst>
              </p:cNvPr>
              <p:cNvSpPr/>
              <p:nvPr/>
            </p:nvSpPr>
            <p:spPr>
              <a:xfrm>
                <a:off x="3929407" y="2815606"/>
                <a:ext cx="69601" cy="6960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Oval 33">
                <a:extLst>
                  <a:ext uri="{FF2B5EF4-FFF2-40B4-BE49-F238E27FC236}">
                    <a16:creationId xmlns:a16="http://schemas.microsoft.com/office/drawing/2014/main" id="{3ADC236B-CAE3-7771-9992-3B5A44D4ABC8}"/>
                  </a:ext>
                </a:extLst>
              </p:cNvPr>
              <p:cNvSpPr/>
              <p:nvPr/>
            </p:nvSpPr>
            <p:spPr>
              <a:xfrm>
                <a:off x="4703474" y="2910805"/>
                <a:ext cx="69601" cy="69601"/>
              </a:xfrm>
              <a:prstGeom prst="ellipse">
                <a:avLst/>
              </a:prstGeom>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Oval 34">
                <a:extLst>
                  <a:ext uri="{FF2B5EF4-FFF2-40B4-BE49-F238E27FC236}">
                    <a16:creationId xmlns:a16="http://schemas.microsoft.com/office/drawing/2014/main" id="{5229C0DE-4690-5A61-F44F-20F71498DF64}"/>
                  </a:ext>
                </a:extLst>
              </p:cNvPr>
              <p:cNvSpPr/>
              <p:nvPr/>
            </p:nvSpPr>
            <p:spPr>
              <a:xfrm>
                <a:off x="4274527" y="2578359"/>
                <a:ext cx="145940" cy="145940"/>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Oval 35">
                <a:extLst>
                  <a:ext uri="{FF2B5EF4-FFF2-40B4-BE49-F238E27FC236}">
                    <a16:creationId xmlns:a16="http://schemas.microsoft.com/office/drawing/2014/main" id="{76407B11-19E8-1159-4200-6E8698B967DF}"/>
                  </a:ext>
                </a:extLst>
              </p:cNvPr>
              <p:cNvSpPr/>
              <p:nvPr/>
            </p:nvSpPr>
            <p:spPr>
              <a:xfrm>
                <a:off x="4102857" y="3041925"/>
                <a:ext cx="208274" cy="208274"/>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Oval 36">
                <a:extLst>
                  <a:ext uri="{FF2B5EF4-FFF2-40B4-BE49-F238E27FC236}">
                    <a16:creationId xmlns:a16="http://schemas.microsoft.com/office/drawing/2014/main" id="{69DC50C1-B4BF-8C1E-E4A0-C2130160E7B2}"/>
                  </a:ext>
                </a:extLst>
              </p:cNvPr>
              <p:cNvSpPr/>
              <p:nvPr/>
            </p:nvSpPr>
            <p:spPr>
              <a:xfrm>
                <a:off x="4389109" y="3158446"/>
                <a:ext cx="69601" cy="6960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37">
                <a:extLst>
                  <a:ext uri="{FF2B5EF4-FFF2-40B4-BE49-F238E27FC236}">
                    <a16:creationId xmlns:a16="http://schemas.microsoft.com/office/drawing/2014/main" id="{0687FACA-9AFC-2EF4-262E-04F12B176C9E}"/>
                  </a:ext>
                </a:extLst>
              </p:cNvPr>
              <p:cNvSpPr/>
              <p:nvPr/>
            </p:nvSpPr>
            <p:spPr>
              <a:xfrm>
                <a:off x="3939187" y="3193246"/>
                <a:ext cx="145940" cy="145940"/>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Oval 38">
                <a:extLst>
                  <a:ext uri="{FF2B5EF4-FFF2-40B4-BE49-F238E27FC236}">
                    <a16:creationId xmlns:a16="http://schemas.microsoft.com/office/drawing/2014/main" id="{D6F11412-9268-44B1-56A5-7CD98117C939}"/>
                  </a:ext>
                </a:extLst>
              </p:cNvPr>
              <p:cNvSpPr/>
              <p:nvPr/>
            </p:nvSpPr>
            <p:spPr>
              <a:xfrm>
                <a:off x="4475887" y="3228532"/>
                <a:ext cx="145940" cy="145940"/>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Oval 39">
                <a:extLst>
                  <a:ext uri="{FF2B5EF4-FFF2-40B4-BE49-F238E27FC236}">
                    <a16:creationId xmlns:a16="http://schemas.microsoft.com/office/drawing/2014/main" id="{8DE6D04D-5E07-DCFF-C606-764B841196A3}"/>
                  </a:ext>
                </a:extLst>
              </p:cNvPr>
              <p:cNvSpPr/>
              <p:nvPr/>
            </p:nvSpPr>
            <p:spPr>
              <a:xfrm>
                <a:off x="4265246" y="3282338"/>
                <a:ext cx="69601" cy="6960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08" name="Group 42">
            <a:extLst>
              <a:ext uri="{FF2B5EF4-FFF2-40B4-BE49-F238E27FC236}">
                <a16:creationId xmlns:a16="http://schemas.microsoft.com/office/drawing/2014/main" id="{DBE3D72B-91B1-203A-3457-4785D580BC22}"/>
              </a:ext>
            </a:extLst>
          </p:cNvPr>
          <p:cNvGrpSpPr/>
          <p:nvPr/>
        </p:nvGrpSpPr>
        <p:grpSpPr>
          <a:xfrm>
            <a:off x="7189001" y="3857927"/>
            <a:ext cx="4120653" cy="966080"/>
            <a:chOff x="611983" y="2426787"/>
            <a:chExt cx="5014912" cy="1109914"/>
          </a:xfrm>
          <a:solidFill>
            <a:srgbClr val="0BD0D9"/>
          </a:solidFill>
        </p:grpSpPr>
        <p:sp>
          <p:nvSpPr>
            <p:cNvPr id="109" name="Rounded Rectangle 43">
              <a:extLst>
                <a:ext uri="{FF2B5EF4-FFF2-40B4-BE49-F238E27FC236}">
                  <a16:creationId xmlns:a16="http://schemas.microsoft.com/office/drawing/2014/main" id="{31367BFD-71D2-BB20-54BE-AEB555456B6C}"/>
                </a:ext>
              </a:extLst>
            </p:cNvPr>
            <p:cNvSpPr/>
            <p:nvPr/>
          </p:nvSpPr>
          <p:spPr>
            <a:xfrm>
              <a:off x="611983" y="2519362"/>
              <a:ext cx="5014912" cy="900113"/>
            </a:xfrm>
            <a:prstGeom prst="roundRect">
              <a:avLst>
                <a:gd name="adj" fmla="val 8730"/>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0" name="Group 44">
              <a:extLst>
                <a:ext uri="{FF2B5EF4-FFF2-40B4-BE49-F238E27FC236}">
                  <a16:creationId xmlns:a16="http://schemas.microsoft.com/office/drawing/2014/main" id="{C244E8E5-9425-AAAB-F984-B8A74D9502DC}"/>
                </a:ext>
              </a:extLst>
            </p:cNvPr>
            <p:cNvGrpSpPr/>
            <p:nvPr/>
          </p:nvGrpSpPr>
          <p:grpSpPr>
            <a:xfrm>
              <a:off x="3605036" y="2426787"/>
              <a:ext cx="1260676" cy="1109914"/>
              <a:chOff x="3605036" y="2426787"/>
              <a:chExt cx="1260676" cy="1109914"/>
            </a:xfrm>
            <a:grpFill/>
          </p:grpSpPr>
          <p:sp>
            <p:nvSpPr>
              <p:cNvPr id="128" name="Rectangle 62">
                <a:extLst>
                  <a:ext uri="{FF2B5EF4-FFF2-40B4-BE49-F238E27FC236}">
                    <a16:creationId xmlns:a16="http://schemas.microsoft.com/office/drawing/2014/main" id="{9BC2164B-C1A8-CC21-5E44-D361AAD5E892}"/>
                  </a:ext>
                </a:extLst>
              </p:cNvPr>
              <p:cNvSpPr/>
              <p:nvPr/>
            </p:nvSpPr>
            <p:spPr>
              <a:xfrm>
                <a:off x="3752850" y="2519362"/>
                <a:ext cx="927590"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 name="Oval 63">
                <a:extLst>
                  <a:ext uri="{FF2B5EF4-FFF2-40B4-BE49-F238E27FC236}">
                    <a16:creationId xmlns:a16="http://schemas.microsoft.com/office/drawing/2014/main" id="{9D8BBB5D-168E-0FFF-7512-E115D0F6585A}"/>
                  </a:ext>
                </a:extLst>
              </p:cNvPr>
              <p:cNvSpPr/>
              <p:nvPr/>
            </p:nvSpPr>
            <p:spPr>
              <a:xfrm>
                <a:off x="3635623" y="3302248"/>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 name="Oval 64">
                <a:extLst>
                  <a:ext uri="{FF2B5EF4-FFF2-40B4-BE49-F238E27FC236}">
                    <a16:creationId xmlns:a16="http://schemas.microsoft.com/office/drawing/2014/main" id="{837A7492-BEE4-302A-4CE6-19056F26C0CE}"/>
                  </a:ext>
                </a:extLst>
              </p:cNvPr>
              <p:cNvSpPr/>
              <p:nvPr/>
            </p:nvSpPr>
            <p:spPr>
              <a:xfrm>
                <a:off x="3672627" y="3244002"/>
                <a:ext cx="99273" cy="99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 name="Oval 65">
                <a:extLst>
                  <a:ext uri="{FF2B5EF4-FFF2-40B4-BE49-F238E27FC236}">
                    <a16:creationId xmlns:a16="http://schemas.microsoft.com/office/drawing/2014/main" id="{8C2EDE84-C8BE-6707-CAD6-B41A3CEF7742}"/>
                  </a:ext>
                </a:extLst>
              </p:cNvPr>
              <p:cNvSpPr/>
              <p:nvPr/>
            </p:nvSpPr>
            <p:spPr>
              <a:xfrm>
                <a:off x="3605036" y="2969418"/>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Oval 66">
                <a:extLst>
                  <a:ext uri="{FF2B5EF4-FFF2-40B4-BE49-F238E27FC236}">
                    <a16:creationId xmlns:a16="http://schemas.microsoft.com/office/drawing/2014/main" id="{D1A0EED1-8CA8-C916-86D6-D8850CB1F3B3}"/>
                  </a:ext>
                </a:extLst>
              </p:cNvPr>
              <p:cNvSpPr/>
              <p:nvPr/>
            </p:nvSpPr>
            <p:spPr>
              <a:xfrm>
                <a:off x="3690762" y="2477060"/>
                <a:ext cx="162276" cy="162276"/>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 name="Oval 67">
                <a:extLst>
                  <a:ext uri="{FF2B5EF4-FFF2-40B4-BE49-F238E27FC236}">
                    <a16:creationId xmlns:a16="http://schemas.microsoft.com/office/drawing/2014/main" id="{DFA45440-5F3F-2210-B718-31CB46220456}"/>
                  </a:ext>
                </a:extLst>
              </p:cNvPr>
              <p:cNvSpPr/>
              <p:nvPr/>
            </p:nvSpPr>
            <p:spPr>
              <a:xfrm>
                <a:off x="3610888" y="2676352"/>
                <a:ext cx="234453" cy="234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 name="Oval 68">
                <a:extLst>
                  <a:ext uri="{FF2B5EF4-FFF2-40B4-BE49-F238E27FC236}">
                    <a16:creationId xmlns:a16="http://schemas.microsoft.com/office/drawing/2014/main" id="{0D0CBB11-78AD-D222-919A-FD0F2961F825}"/>
                  </a:ext>
                </a:extLst>
              </p:cNvPr>
              <p:cNvSpPr/>
              <p:nvPr/>
            </p:nvSpPr>
            <p:spPr>
              <a:xfrm>
                <a:off x="4563213" y="2426787"/>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 name="Oval 69">
                <a:extLst>
                  <a:ext uri="{FF2B5EF4-FFF2-40B4-BE49-F238E27FC236}">
                    <a16:creationId xmlns:a16="http://schemas.microsoft.com/office/drawing/2014/main" id="{D5A73767-719F-1E21-240E-2079F553C8A9}"/>
                  </a:ext>
                </a:extLst>
              </p:cNvPr>
              <p:cNvSpPr/>
              <p:nvPr/>
            </p:nvSpPr>
            <p:spPr>
              <a:xfrm>
                <a:off x="4631259" y="3287765"/>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 name="Oval 70">
                <a:extLst>
                  <a:ext uri="{FF2B5EF4-FFF2-40B4-BE49-F238E27FC236}">
                    <a16:creationId xmlns:a16="http://schemas.microsoft.com/office/drawing/2014/main" id="{E0FC904F-3861-F308-7254-0595112E48A2}"/>
                  </a:ext>
                </a:extLst>
              </p:cNvPr>
              <p:cNvSpPr/>
              <p:nvPr/>
            </p:nvSpPr>
            <p:spPr>
              <a:xfrm>
                <a:off x="4649996" y="3159321"/>
                <a:ext cx="82053" cy="820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Oval 71">
                <a:extLst>
                  <a:ext uri="{FF2B5EF4-FFF2-40B4-BE49-F238E27FC236}">
                    <a16:creationId xmlns:a16="http://schemas.microsoft.com/office/drawing/2014/main" id="{DBE455A5-4920-4CB8-5ADD-861B08F1D595}"/>
                  </a:ext>
                </a:extLst>
              </p:cNvPr>
              <p:cNvSpPr/>
              <p:nvPr/>
            </p:nvSpPr>
            <p:spPr>
              <a:xfrm>
                <a:off x="4631259" y="3030982"/>
                <a:ext cx="147389" cy="1473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Oval 73">
                <a:extLst>
                  <a:ext uri="{FF2B5EF4-FFF2-40B4-BE49-F238E27FC236}">
                    <a16:creationId xmlns:a16="http://schemas.microsoft.com/office/drawing/2014/main" id="{5F5C0E8C-670F-8028-AC61-2092EC7428FC}"/>
                  </a:ext>
                </a:extLst>
              </p:cNvPr>
              <p:cNvSpPr/>
              <p:nvPr/>
            </p:nvSpPr>
            <p:spPr>
              <a:xfrm>
                <a:off x="4621827" y="2802683"/>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1" name="Group 45">
              <a:extLst>
                <a:ext uri="{FF2B5EF4-FFF2-40B4-BE49-F238E27FC236}">
                  <a16:creationId xmlns:a16="http://schemas.microsoft.com/office/drawing/2014/main" id="{307B33A6-1E8B-C7E5-85CB-739EEA55C427}"/>
                </a:ext>
              </a:extLst>
            </p:cNvPr>
            <p:cNvGrpSpPr/>
            <p:nvPr/>
          </p:nvGrpSpPr>
          <p:grpSpPr>
            <a:xfrm>
              <a:off x="3672627" y="2513055"/>
              <a:ext cx="1100448" cy="861417"/>
              <a:chOff x="3672627" y="2513055"/>
              <a:chExt cx="1100448" cy="861417"/>
            </a:xfrm>
            <a:grpFill/>
          </p:grpSpPr>
          <p:sp>
            <p:nvSpPr>
              <p:cNvPr id="112" name="Oval 46">
                <a:extLst>
                  <a:ext uri="{FF2B5EF4-FFF2-40B4-BE49-F238E27FC236}">
                    <a16:creationId xmlns:a16="http://schemas.microsoft.com/office/drawing/2014/main" id="{1797B268-459D-2BF1-F1BC-7C99051D090E}"/>
                  </a:ext>
                </a:extLst>
              </p:cNvPr>
              <p:cNvSpPr/>
              <p:nvPr/>
            </p:nvSpPr>
            <p:spPr>
              <a:xfrm>
                <a:off x="3672627" y="2707322"/>
                <a:ext cx="156778" cy="156778"/>
              </a:xfrm>
              <a:prstGeom prst="ellipse">
                <a:avLst/>
              </a:prstGeom>
              <a:solidFill>
                <a:srgbClr val="0BD0D9"/>
              </a:solidFill>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Oval 47">
                <a:extLst>
                  <a:ext uri="{FF2B5EF4-FFF2-40B4-BE49-F238E27FC236}">
                    <a16:creationId xmlns:a16="http://schemas.microsoft.com/office/drawing/2014/main" id="{08D70FD7-A71B-ADF6-681C-5AFCA8AFD204}"/>
                  </a:ext>
                </a:extLst>
              </p:cNvPr>
              <p:cNvSpPr/>
              <p:nvPr/>
            </p:nvSpPr>
            <p:spPr>
              <a:xfrm>
                <a:off x="3824673" y="2962275"/>
                <a:ext cx="216096" cy="216096"/>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Oval 48">
                <a:extLst>
                  <a:ext uri="{FF2B5EF4-FFF2-40B4-BE49-F238E27FC236}">
                    <a16:creationId xmlns:a16="http://schemas.microsoft.com/office/drawing/2014/main" id="{961BE94F-5CA4-2010-98CF-6B689ACCF80B}"/>
                  </a:ext>
                </a:extLst>
              </p:cNvPr>
              <p:cNvSpPr/>
              <p:nvPr/>
            </p:nvSpPr>
            <p:spPr>
              <a:xfrm>
                <a:off x="3795712" y="3261170"/>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Oval 49">
                <a:extLst>
                  <a:ext uri="{FF2B5EF4-FFF2-40B4-BE49-F238E27FC236}">
                    <a16:creationId xmlns:a16="http://schemas.microsoft.com/office/drawing/2014/main" id="{7E66CEAB-E314-CF7E-3FD5-DEF527DF1C7A}"/>
                  </a:ext>
                </a:extLst>
              </p:cNvPr>
              <p:cNvSpPr/>
              <p:nvPr/>
            </p:nvSpPr>
            <p:spPr>
              <a:xfrm>
                <a:off x="4472508" y="2618156"/>
                <a:ext cx="216096" cy="216096"/>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Oval 50">
                <a:extLst>
                  <a:ext uri="{FF2B5EF4-FFF2-40B4-BE49-F238E27FC236}">
                    <a16:creationId xmlns:a16="http://schemas.microsoft.com/office/drawing/2014/main" id="{C5F77C6E-BEFC-6FFB-882E-1EC8649662E0}"/>
                  </a:ext>
                </a:extLst>
              </p:cNvPr>
              <p:cNvSpPr/>
              <p:nvPr/>
            </p:nvSpPr>
            <p:spPr>
              <a:xfrm>
                <a:off x="4548857" y="3030982"/>
                <a:ext cx="145940" cy="145940"/>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Oval 51">
                <a:extLst>
                  <a:ext uri="{FF2B5EF4-FFF2-40B4-BE49-F238E27FC236}">
                    <a16:creationId xmlns:a16="http://schemas.microsoft.com/office/drawing/2014/main" id="{5A35144C-3960-7A4C-5ACC-A0AAA7600AAA}"/>
                  </a:ext>
                </a:extLst>
              </p:cNvPr>
              <p:cNvSpPr/>
              <p:nvPr/>
            </p:nvSpPr>
            <p:spPr>
              <a:xfrm>
                <a:off x="3938255" y="2513055"/>
                <a:ext cx="216096" cy="216096"/>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Oval 52">
                <a:extLst>
                  <a:ext uri="{FF2B5EF4-FFF2-40B4-BE49-F238E27FC236}">
                    <a16:creationId xmlns:a16="http://schemas.microsoft.com/office/drawing/2014/main" id="{1938E9AB-1548-B58F-0E6E-967FC5CE07BA}"/>
                  </a:ext>
                </a:extLst>
              </p:cNvPr>
              <p:cNvSpPr/>
              <p:nvPr/>
            </p:nvSpPr>
            <p:spPr>
              <a:xfrm>
                <a:off x="4073105" y="2798485"/>
                <a:ext cx="148913" cy="148913"/>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Oval 53">
                <a:extLst>
                  <a:ext uri="{FF2B5EF4-FFF2-40B4-BE49-F238E27FC236}">
                    <a16:creationId xmlns:a16="http://schemas.microsoft.com/office/drawing/2014/main" id="{8A7A1A39-A773-2A4A-3F31-BAACD7747278}"/>
                  </a:ext>
                </a:extLst>
              </p:cNvPr>
              <p:cNvSpPr/>
              <p:nvPr/>
            </p:nvSpPr>
            <p:spPr>
              <a:xfrm>
                <a:off x="4289540" y="2843556"/>
                <a:ext cx="216096" cy="216096"/>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120" name="Oval 54">
                <a:extLst>
                  <a:ext uri="{FF2B5EF4-FFF2-40B4-BE49-F238E27FC236}">
                    <a16:creationId xmlns:a16="http://schemas.microsoft.com/office/drawing/2014/main" id="{5456C1AB-37BD-AC49-C58C-0D5472FE45A9}"/>
                  </a:ext>
                </a:extLst>
              </p:cNvPr>
              <p:cNvSpPr/>
              <p:nvPr/>
            </p:nvSpPr>
            <p:spPr>
              <a:xfrm>
                <a:off x="3929407" y="2815606"/>
                <a:ext cx="69601" cy="69601"/>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 name="Oval 55">
                <a:extLst>
                  <a:ext uri="{FF2B5EF4-FFF2-40B4-BE49-F238E27FC236}">
                    <a16:creationId xmlns:a16="http://schemas.microsoft.com/office/drawing/2014/main" id="{6D406F1D-D883-3900-9A4D-3B294B8F7A2A}"/>
                  </a:ext>
                </a:extLst>
              </p:cNvPr>
              <p:cNvSpPr/>
              <p:nvPr/>
            </p:nvSpPr>
            <p:spPr>
              <a:xfrm>
                <a:off x="4703474" y="2910805"/>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Oval 56">
                <a:extLst>
                  <a:ext uri="{FF2B5EF4-FFF2-40B4-BE49-F238E27FC236}">
                    <a16:creationId xmlns:a16="http://schemas.microsoft.com/office/drawing/2014/main" id="{4A6C7CA0-3C8E-FF5C-A313-19BF1FD67A86}"/>
                  </a:ext>
                </a:extLst>
              </p:cNvPr>
              <p:cNvSpPr/>
              <p:nvPr/>
            </p:nvSpPr>
            <p:spPr>
              <a:xfrm>
                <a:off x="4274527" y="2578359"/>
                <a:ext cx="145940" cy="145940"/>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 name="Oval 57">
                <a:extLst>
                  <a:ext uri="{FF2B5EF4-FFF2-40B4-BE49-F238E27FC236}">
                    <a16:creationId xmlns:a16="http://schemas.microsoft.com/office/drawing/2014/main" id="{82B6261D-409A-60D2-7DCA-A36B7B715C97}"/>
                  </a:ext>
                </a:extLst>
              </p:cNvPr>
              <p:cNvSpPr/>
              <p:nvPr/>
            </p:nvSpPr>
            <p:spPr>
              <a:xfrm>
                <a:off x="4102857" y="3041925"/>
                <a:ext cx="208274" cy="208274"/>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 name="Oval 58">
                <a:extLst>
                  <a:ext uri="{FF2B5EF4-FFF2-40B4-BE49-F238E27FC236}">
                    <a16:creationId xmlns:a16="http://schemas.microsoft.com/office/drawing/2014/main" id="{1DA55AA6-399A-E520-13E4-3E0CAF6FF394}"/>
                  </a:ext>
                </a:extLst>
              </p:cNvPr>
              <p:cNvSpPr/>
              <p:nvPr/>
            </p:nvSpPr>
            <p:spPr>
              <a:xfrm>
                <a:off x="4389109" y="3158446"/>
                <a:ext cx="69601" cy="69601"/>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 name="Oval 59">
                <a:extLst>
                  <a:ext uri="{FF2B5EF4-FFF2-40B4-BE49-F238E27FC236}">
                    <a16:creationId xmlns:a16="http://schemas.microsoft.com/office/drawing/2014/main" id="{BADC0B99-62F6-9A7A-7B64-2B1E565F6762}"/>
                  </a:ext>
                </a:extLst>
              </p:cNvPr>
              <p:cNvSpPr/>
              <p:nvPr/>
            </p:nvSpPr>
            <p:spPr>
              <a:xfrm>
                <a:off x="3939187" y="3193246"/>
                <a:ext cx="145940" cy="145940"/>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Oval 60">
                <a:extLst>
                  <a:ext uri="{FF2B5EF4-FFF2-40B4-BE49-F238E27FC236}">
                    <a16:creationId xmlns:a16="http://schemas.microsoft.com/office/drawing/2014/main" id="{235B69AF-64A6-7B77-0390-BB3E0ACF1DF5}"/>
                  </a:ext>
                </a:extLst>
              </p:cNvPr>
              <p:cNvSpPr/>
              <p:nvPr/>
            </p:nvSpPr>
            <p:spPr>
              <a:xfrm>
                <a:off x="4475887" y="3228532"/>
                <a:ext cx="145940" cy="145940"/>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 name="Oval 61">
                <a:extLst>
                  <a:ext uri="{FF2B5EF4-FFF2-40B4-BE49-F238E27FC236}">
                    <a16:creationId xmlns:a16="http://schemas.microsoft.com/office/drawing/2014/main" id="{A2F96147-291B-83DF-D320-CAA59F317355}"/>
                  </a:ext>
                </a:extLst>
              </p:cNvPr>
              <p:cNvSpPr/>
              <p:nvPr/>
            </p:nvSpPr>
            <p:spPr>
              <a:xfrm>
                <a:off x="4265246" y="3282338"/>
                <a:ext cx="69601" cy="696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40" name="Group 4">
            <a:extLst>
              <a:ext uri="{FF2B5EF4-FFF2-40B4-BE49-F238E27FC236}">
                <a16:creationId xmlns:a16="http://schemas.microsoft.com/office/drawing/2014/main" id="{5F722F4B-6C4F-3A89-6AF3-6BAB3C29DFC8}"/>
              </a:ext>
            </a:extLst>
          </p:cNvPr>
          <p:cNvGrpSpPr/>
          <p:nvPr/>
        </p:nvGrpSpPr>
        <p:grpSpPr>
          <a:xfrm>
            <a:off x="7220657" y="2766452"/>
            <a:ext cx="4143216" cy="584775"/>
            <a:chOff x="463631" y="2605895"/>
            <a:chExt cx="5042373" cy="671840"/>
          </a:xfrm>
        </p:grpSpPr>
        <p:sp>
          <p:nvSpPr>
            <p:cNvPr id="141" name="TextBox 202">
              <a:extLst>
                <a:ext uri="{FF2B5EF4-FFF2-40B4-BE49-F238E27FC236}">
                  <a16:creationId xmlns:a16="http://schemas.microsoft.com/office/drawing/2014/main" id="{5932F8F8-653A-E485-BF7C-AD269DA6A98C}"/>
                </a:ext>
              </a:extLst>
            </p:cNvPr>
            <p:cNvSpPr txBox="1"/>
            <p:nvPr/>
          </p:nvSpPr>
          <p:spPr>
            <a:xfrm>
              <a:off x="4489087" y="2605895"/>
              <a:ext cx="1016917" cy="6718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chemeClr val="bg1"/>
                  </a:solidFill>
                  <a:latin typeface="Bebas Neue" panose="020B0606020202050201" pitchFamily="34" charset="0"/>
                </a:rPr>
                <a:t>80%</a:t>
              </a:r>
            </a:p>
          </p:txBody>
        </p:sp>
        <p:sp>
          <p:nvSpPr>
            <p:cNvPr id="142" name="TextBox 214">
              <a:extLst>
                <a:ext uri="{FF2B5EF4-FFF2-40B4-BE49-F238E27FC236}">
                  <a16:creationId xmlns:a16="http://schemas.microsoft.com/office/drawing/2014/main" id="{9BB93334-194F-B37B-3760-ECE71AD02FF6}"/>
                </a:ext>
              </a:extLst>
            </p:cNvPr>
            <p:cNvSpPr txBox="1"/>
            <p:nvPr/>
          </p:nvSpPr>
          <p:spPr>
            <a:xfrm>
              <a:off x="463631" y="2686341"/>
              <a:ext cx="2604830" cy="3889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dirty="0">
                  <a:solidFill>
                    <a:schemeClr val="bg1"/>
                  </a:solidFill>
                </a:rPr>
                <a:t>Siempre </a:t>
              </a:r>
              <a:endParaRPr lang="id-ID" sz="1600" b="1" dirty="0">
                <a:solidFill>
                  <a:schemeClr val="bg1"/>
                </a:solidFill>
              </a:endParaRPr>
            </a:p>
          </p:txBody>
        </p:sp>
      </p:grpSp>
      <p:sp>
        <p:nvSpPr>
          <p:cNvPr id="143" name="TextBox 214">
            <a:extLst>
              <a:ext uri="{FF2B5EF4-FFF2-40B4-BE49-F238E27FC236}">
                <a16:creationId xmlns:a16="http://schemas.microsoft.com/office/drawing/2014/main" id="{AA750ECA-4915-9184-5AD4-740CC3ABFA36}"/>
              </a:ext>
            </a:extLst>
          </p:cNvPr>
          <p:cNvSpPr txBox="1"/>
          <p:nvPr/>
        </p:nvSpPr>
        <p:spPr>
          <a:xfrm>
            <a:off x="7230548" y="4163708"/>
            <a:ext cx="173279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dirty="0">
                <a:solidFill>
                  <a:schemeClr val="bg1"/>
                </a:solidFill>
              </a:rPr>
              <a:t>Casi siempre   </a:t>
            </a:r>
            <a:endParaRPr lang="id-ID" sz="1600" b="1" dirty="0">
              <a:solidFill>
                <a:schemeClr val="bg1"/>
              </a:solidFill>
            </a:endParaRPr>
          </a:p>
        </p:txBody>
      </p:sp>
      <p:sp>
        <p:nvSpPr>
          <p:cNvPr id="145" name="Oval 18">
            <a:extLst>
              <a:ext uri="{FF2B5EF4-FFF2-40B4-BE49-F238E27FC236}">
                <a16:creationId xmlns:a16="http://schemas.microsoft.com/office/drawing/2014/main" id="{0D80A080-227A-4291-0632-893E47A3E389}"/>
              </a:ext>
            </a:extLst>
          </p:cNvPr>
          <p:cNvSpPr/>
          <p:nvPr/>
        </p:nvSpPr>
        <p:spPr>
          <a:xfrm>
            <a:off x="9594780" y="3322360"/>
            <a:ext cx="192645" cy="204070"/>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 name="TextBox 202">
            <a:extLst>
              <a:ext uri="{FF2B5EF4-FFF2-40B4-BE49-F238E27FC236}">
                <a16:creationId xmlns:a16="http://schemas.microsoft.com/office/drawing/2014/main" id="{73A4BE44-678D-7F87-2CB7-EAC87685A43B}"/>
              </a:ext>
            </a:extLst>
          </p:cNvPr>
          <p:cNvSpPr txBox="1"/>
          <p:nvPr/>
        </p:nvSpPr>
        <p:spPr>
          <a:xfrm>
            <a:off x="10579551" y="4106625"/>
            <a:ext cx="83558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chemeClr val="bg1"/>
                </a:solidFill>
                <a:latin typeface="Bebas Neue" panose="020B0606020202050201" pitchFamily="34" charset="0"/>
              </a:rPr>
              <a:t>20%</a:t>
            </a:r>
          </a:p>
        </p:txBody>
      </p:sp>
      <p:pic>
        <p:nvPicPr>
          <p:cNvPr id="148" name="Imagen 147" descr="Coloridas Figuras De Personas 3D En Una Fila Que Representa La ...">
            <a:extLst>
              <a:ext uri="{FF2B5EF4-FFF2-40B4-BE49-F238E27FC236}">
                <a16:creationId xmlns:a16="http://schemas.microsoft.com/office/drawing/2014/main" id="{3C254CFA-CB0D-AED3-4640-F58AA8E3A28E}"/>
              </a:ext>
            </a:extLst>
          </p:cNvPr>
          <p:cNvPicPr>
            <a:picLocks noChangeAspect="1"/>
          </p:cNvPicPr>
          <p:nvPr/>
        </p:nvPicPr>
        <p:blipFill>
          <a:blip r:embed="rId2"/>
          <a:srcRect b="50036"/>
          <a:stretch>
            <a:fillRect/>
          </a:stretch>
        </p:blipFill>
        <p:spPr>
          <a:xfrm>
            <a:off x="8380277" y="1995769"/>
            <a:ext cx="1425736" cy="712346"/>
          </a:xfrm>
          <a:prstGeom prst="rect">
            <a:avLst/>
          </a:prstGeom>
        </p:spPr>
      </p:pic>
      <p:pic>
        <p:nvPicPr>
          <p:cNvPr id="149" name="Imagen 148" descr="Coloridas Figuras De Personas 3D En Una Fila Que Representa La ...">
            <a:extLst>
              <a:ext uri="{FF2B5EF4-FFF2-40B4-BE49-F238E27FC236}">
                <a16:creationId xmlns:a16="http://schemas.microsoft.com/office/drawing/2014/main" id="{8D115CA0-69C2-0B97-E09C-8F1139DE7810}"/>
              </a:ext>
            </a:extLst>
          </p:cNvPr>
          <p:cNvPicPr>
            <a:picLocks noChangeAspect="1"/>
          </p:cNvPicPr>
          <p:nvPr/>
        </p:nvPicPr>
        <p:blipFill>
          <a:blip r:embed="rId2"/>
          <a:srcRect t="50761" r="58500" b="8134"/>
          <a:stretch>
            <a:fillRect/>
          </a:stretch>
        </p:blipFill>
        <p:spPr>
          <a:xfrm>
            <a:off x="7112178" y="3395508"/>
            <a:ext cx="616210" cy="610338"/>
          </a:xfrm>
          <a:prstGeom prst="rect">
            <a:avLst/>
          </a:prstGeom>
        </p:spPr>
      </p:pic>
      <p:pic>
        <p:nvPicPr>
          <p:cNvPr id="2" name="Imagen 1" descr="Coloridas Figuras De Personas 3D En Una Fila Que Representa La ...">
            <a:extLst>
              <a:ext uri="{FF2B5EF4-FFF2-40B4-BE49-F238E27FC236}">
                <a16:creationId xmlns:a16="http://schemas.microsoft.com/office/drawing/2014/main" id="{575C1449-15BA-C1D3-4A2B-8D1F20E4D1C3}"/>
              </a:ext>
            </a:extLst>
          </p:cNvPr>
          <p:cNvPicPr>
            <a:picLocks noChangeAspect="1"/>
          </p:cNvPicPr>
          <p:nvPr/>
        </p:nvPicPr>
        <p:blipFill>
          <a:blip r:embed="rId3"/>
          <a:srcRect l="41734" b="50036"/>
          <a:stretch>
            <a:fillRect/>
          </a:stretch>
        </p:blipFill>
        <p:spPr>
          <a:xfrm>
            <a:off x="7698916" y="1992590"/>
            <a:ext cx="830726" cy="712346"/>
          </a:xfrm>
          <a:prstGeom prst="rect">
            <a:avLst/>
          </a:prstGeom>
        </p:spPr>
      </p:pic>
    </p:spTree>
    <p:extLst>
      <p:ext uri="{BB962C8B-B14F-4D97-AF65-F5344CB8AC3E}">
        <p14:creationId xmlns:p14="http://schemas.microsoft.com/office/powerpoint/2010/main" val="4196752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CE016-6E3B-9599-7EB6-393834A25B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AF8AFAA-A099-C71D-F0D9-D74C961C47A4}"/>
              </a:ext>
            </a:extLst>
          </p:cNvPr>
          <p:cNvSpPr>
            <a:spLocks noGrp="1"/>
          </p:cNvSpPr>
          <p:nvPr>
            <p:ph type="title"/>
          </p:nvPr>
        </p:nvSpPr>
        <p:spPr>
          <a:xfrm>
            <a:off x="3504" y="4918"/>
            <a:ext cx="10938657" cy="672170"/>
          </a:xfrm>
        </p:spPr>
        <p:txBody>
          <a:bodyPr lIns="91440" tIns="45720" rIns="91440" bIns="45720" anchor="b">
            <a:normAutofit/>
          </a:bodyPr>
          <a:lstStyle/>
          <a:p>
            <a:r>
              <a:rPr lang="es-MX" sz="2500">
                <a:solidFill>
                  <a:schemeClr val="bg2"/>
                </a:solidFill>
              </a:rPr>
              <a:t>Nivel de </a:t>
            </a:r>
            <a:r>
              <a:rPr lang="es-MX" sz="2500" b="1">
                <a:solidFill>
                  <a:schemeClr val="bg2"/>
                </a:solidFill>
              </a:rPr>
              <a:t>satisfacción </a:t>
            </a:r>
            <a:r>
              <a:rPr lang="es-MX" sz="2500">
                <a:solidFill>
                  <a:schemeClr val="bg2"/>
                </a:solidFill>
              </a:rPr>
              <a:t>de la </a:t>
            </a:r>
            <a:r>
              <a:rPr lang="es-MX" sz="2500" b="1">
                <a:solidFill>
                  <a:schemeClr val="bg2"/>
                </a:solidFill>
              </a:rPr>
              <a:t>información </a:t>
            </a:r>
            <a:r>
              <a:rPr lang="es-MX" sz="2500">
                <a:solidFill>
                  <a:schemeClr val="bg2"/>
                </a:solidFill>
              </a:rPr>
              <a:t>recibida</a:t>
            </a:r>
            <a:endParaRPr lang="es-ES" sz="2500">
              <a:solidFill>
                <a:schemeClr val="bg2"/>
              </a:solidFill>
            </a:endParaRPr>
          </a:p>
        </p:txBody>
      </p:sp>
      <p:sp>
        <p:nvSpPr>
          <p:cNvPr id="5" name="CuadroTexto 4">
            <a:extLst>
              <a:ext uri="{FF2B5EF4-FFF2-40B4-BE49-F238E27FC236}">
                <a16:creationId xmlns:a16="http://schemas.microsoft.com/office/drawing/2014/main" id="{11624BFF-8055-9800-F019-438F1DD8B6F1}"/>
              </a:ext>
            </a:extLst>
          </p:cNvPr>
          <p:cNvSpPr txBox="1"/>
          <p:nvPr/>
        </p:nvSpPr>
        <p:spPr>
          <a:xfrm>
            <a:off x="211125" y="835879"/>
            <a:ext cx="105234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dirty="0">
                <a:solidFill>
                  <a:srgbClr val="035A93"/>
                </a:solidFill>
              </a:rPr>
              <a:t>Pregunta:</a:t>
            </a:r>
            <a:r>
              <a:rPr lang="es-MX" sz="2000" dirty="0">
                <a:solidFill>
                  <a:srgbClr val="035A93"/>
                </a:solidFill>
                <a:ea typeface="+mn-lt"/>
                <a:cs typeface="+mn-lt"/>
              </a:rPr>
              <a:t> </a:t>
            </a:r>
            <a:r>
              <a:rPr lang="es-MX" sz="2000" dirty="0">
                <a:solidFill>
                  <a:srgbClr val="B28A3F"/>
                </a:solidFill>
                <a:ea typeface="+mn-lt"/>
                <a:cs typeface="+mn-lt"/>
              </a:rPr>
              <a:t>Después de recibir la información en la actividad, ¿cree que es </a:t>
            </a:r>
            <a:r>
              <a:rPr lang="es-MX" sz="2000" b="1" dirty="0">
                <a:solidFill>
                  <a:srgbClr val="B28A3F"/>
                </a:solidFill>
                <a:ea typeface="+mn-lt"/>
                <a:cs typeface="+mn-lt"/>
              </a:rPr>
              <a:t>importante ahorrar </a:t>
            </a:r>
            <a:r>
              <a:rPr lang="es-MX" sz="2000" dirty="0">
                <a:solidFill>
                  <a:srgbClr val="B28A3F"/>
                </a:solidFill>
                <a:ea typeface="+mn-lt"/>
                <a:cs typeface="+mn-lt"/>
              </a:rPr>
              <a:t>en entidades financieras formales?</a:t>
            </a:r>
            <a:endParaRPr lang="es-MX" sz="2000" dirty="0">
              <a:solidFill>
                <a:srgbClr val="B28A3F"/>
              </a:solidFill>
            </a:endParaRPr>
          </a:p>
        </p:txBody>
      </p:sp>
      <p:sp>
        <p:nvSpPr>
          <p:cNvPr id="3" name="CuadroTexto 2">
            <a:extLst>
              <a:ext uri="{FF2B5EF4-FFF2-40B4-BE49-F238E27FC236}">
                <a16:creationId xmlns:a16="http://schemas.microsoft.com/office/drawing/2014/main" id="{470CD3E5-3EF8-5E08-BFEA-FC190AA975F9}"/>
              </a:ext>
            </a:extLst>
          </p:cNvPr>
          <p:cNvSpPr txBox="1"/>
          <p:nvPr/>
        </p:nvSpPr>
        <p:spPr>
          <a:xfrm>
            <a:off x="5196360" y="2274443"/>
            <a:ext cx="5745801" cy="262106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just" fontAlgn="t"/>
            <a:r>
              <a:rPr lang="es-CO" sz="1400" dirty="0">
                <a:solidFill>
                  <a:schemeClr val="tx1">
                    <a:lumMod val="65000"/>
                    <a:lumOff val="35000"/>
                  </a:schemeClr>
                </a:solidFill>
              </a:rPr>
              <a:t>Los resultados muestran una percepción altamente favorable sobre la importancia de ahorrar en entidades financieras formales, destacándose que el </a:t>
            </a:r>
            <a:r>
              <a:rPr lang="es-CO" sz="1400" b="1" dirty="0">
                <a:solidFill>
                  <a:schemeClr val="tx1">
                    <a:lumMod val="65000"/>
                    <a:lumOff val="35000"/>
                  </a:schemeClr>
                </a:solidFill>
              </a:rPr>
              <a:t>100% de los encuestados</a:t>
            </a:r>
            <a:r>
              <a:rPr lang="es-CO" sz="1400" dirty="0">
                <a:solidFill>
                  <a:schemeClr val="tx1">
                    <a:lumMod val="65000"/>
                    <a:lumOff val="35000"/>
                  </a:schemeClr>
                </a:solidFill>
              </a:rPr>
              <a:t> otorgó valoraciones positivas.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particular, el </a:t>
            </a:r>
            <a:r>
              <a:rPr lang="es-CO" sz="1400" b="1" dirty="0">
                <a:solidFill>
                  <a:schemeClr val="tx1">
                    <a:lumMod val="65000"/>
                    <a:lumOff val="35000"/>
                  </a:schemeClr>
                </a:solidFill>
              </a:rPr>
              <a:t>80%</a:t>
            </a:r>
            <a:r>
              <a:rPr lang="es-CO" sz="1400" dirty="0">
                <a:solidFill>
                  <a:schemeClr val="tx1">
                    <a:lumMod val="65000"/>
                    <a:lumOff val="35000"/>
                  </a:schemeClr>
                </a:solidFill>
              </a:rPr>
              <a:t> considera que </a:t>
            </a:r>
            <a:r>
              <a:rPr lang="es-CO" sz="1400" b="1" dirty="0">
                <a:solidFill>
                  <a:schemeClr val="tx1">
                    <a:lumMod val="65000"/>
                    <a:lumOff val="35000"/>
                  </a:schemeClr>
                </a:solidFill>
              </a:rPr>
              <a:t>siempre</a:t>
            </a:r>
            <a:r>
              <a:rPr lang="es-CO" sz="1400" dirty="0">
                <a:solidFill>
                  <a:schemeClr val="tx1">
                    <a:lumMod val="65000"/>
                    <a:lumOff val="35000"/>
                  </a:schemeClr>
                </a:solidFill>
              </a:rPr>
              <a:t> es importante, mientras que el </a:t>
            </a:r>
            <a:r>
              <a:rPr lang="es-CO" sz="1400" b="1" dirty="0">
                <a:solidFill>
                  <a:schemeClr val="tx1">
                    <a:lumMod val="65000"/>
                    <a:lumOff val="35000"/>
                  </a:schemeClr>
                </a:solidFill>
              </a:rPr>
              <a:t>20%</a:t>
            </a:r>
            <a:r>
              <a:rPr lang="es-CO" sz="1400" dirty="0">
                <a:solidFill>
                  <a:schemeClr val="tx1">
                    <a:lumMod val="65000"/>
                    <a:lumOff val="35000"/>
                  </a:schemeClr>
                </a:solidFill>
              </a:rPr>
              <a:t> señaló que es </a:t>
            </a:r>
            <a:r>
              <a:rPr lang="es-CO" sz="1400" b="1" dirty="0">
                <a:solidFill>
                  <a:schemeClr val="tx1">
                    <a:lumMod val="65000"/>
                    <a:lumOff val="35000"/>
                  </a:schemeClr>
                </a:solidFill>
              </a:rPr>
              <a:t>casi siempre</a:t>
            </a:r>
            <a:r>
              <a:rPr lang="es-CO" sz="1400" dirty="0">
                <a:solidFill>
                  <a:schemeClr val="tx1">
                    <a:lumMod val="65000"/>
                    <a:lumOff val="35000"/>
                  </a:schemeClr>
                </a:solidFill>
              </a:rPr>
              <a:t> importante, lo que evidencia un amplio reconocimiento de la </a:t>
            </a:r>
            <a:r>
              <a:rPr lang="es-CO" sz="1400" b="1" dirty="0">
                <a:solidFill>
                  <a:schemeClr val="tx1">
                    <a:lumMod val="65000"/>
                    <a:lumOff val="35000"/>
                  </a:schemeClr>
                </a:solidFill>
              </a:rPr>
              <a:t>seguridad y confiabilidad</a:t>
            </a:r>
            <a:r>
              <a:rPr lang="es-CO" sz="1400" dirty="0">
                <a:solidFill>
                  <a:schemeClr val="tx1">
                    <a:lumMod val="65000"/>
                    <a:lumOff val="35000"/>
                  </a:schemeClr>
                </a:solidFill>
              </a:rPr>
              <a:t> del sistema financiero formal.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conjunto, estos datos reflejan que la actividad logró fortalecer significativamente el conocimiento de los participantes en materia de </a:t>
            </a:r>
            <a:r>
              <a:rPr lang="es-CO" sz="1400" b="1" dirty="0">
                <a:solidFill>
                  <a:schemeClr val="tx1">
                    <a:lumMod val="65000"/>
                    <a:lumOff val="35000"/>
                  </a:schemeClr>
                </a:solidFill>
              </a:rPr>
              <a:t>inclusión financiera</a:t>
            </a:r>
            <a:r>
              <a:rPr lang="es-CO" sz="1400" dirty="0">
                <a:solidFill>
                  <a:schemeClr val="tx1">
                    <a:lumMod val="65000"/>
                    <a:lumOff val="35000"/>
                  </a:schemeClr>
                </a:solidFill>
              </a:rPr>
              <a:t> y promover el uso responsable de los servicios financieros.</a:t>
            </a:r>
            <a:endParaRPr lang="es-MX" sz="1400" dirty="0">
              <a:solidFill>
                <a:schemeClr val="tx1">
                  <a:lumMod val="65000"/>
                  <a:lumOff val="35000"/>
                </a:schemeClr>
              </a:solidFill>
            </a:endParaRPr>
          </a:p>
        </p:txBody>
      </p:sp>
      <p:pic>
        <p:nvPicPr>
          <p:cNvPr id="6" name="Gráfico 5">
            <a:extLst>
              <a:ext uri="{FF2B5EF4-FFF2-40B4-BE49-F238E27FC236}">
                <a16:creationId xmlns:a16="http://schemas.microsoft.com/office/drawing/2014/main" id="{A1B144AC-7910-8ECD-CA6F-8E971D9795B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47647" y="4895509"/>
            <a:ext cx="477804" cy="477804"/>
          </a:xfrm>
          <a:prstGeom prst="rect">
            <a:avLst/>
          </a:prstGeom>
        </p:spPr>
      </p:pic>
      <p:sp>
        <p:nvSpPr>
          <p:cNvPr id="7" name="Right Triangle 14">
            <a:extLst>
              <a:ext uri="{FF2B5EF4-FFF2-40B4-BE49-F238E27FC236}">
                <a16:creationId xmlns:a16="http://schemas.microsoft.com/office/drawing/2014/main" id="{83B3CF75-7EDC-F25E-24E4-94B349BFB360}"/>
              </a:ext>
            </a:extLst>
          </p:cNvPr>
          <p:cNvSpPr/>
          <p:nvPr/>
        </p:nvSpPr>
        <p:spPr>
          <a:xfrm>
            <a:off x="3472285" y="2505456"/>
            <a:ext cx="955391" cy="2480331"/>
          </a:xfrm>
          <a:prstGeom prst="rtTriangle">
            <a:avLst/>
          </a:prstGeom>
          <a:solidFill>
            <a:srgbClr val="92D05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8" name="Right Triangle 15">
            <a:extLst>
              <a:ext uri="{FF2B5EF4-FFF2-40B4-BE49-F238E27FC236}">
                <a16:creationId xmlns:a16="http://schemas.microsoft.com/office/drawing/2014/main" id="{957C8982-4B71-D7D8-B38E-34D95DC1B995}"/>
              </a:ext>
            </a:extLst>
          </p:cNvPr>
          <p:cNvSpPr/>
          <p:nvPr/>
        </p:nvSpPr>
        <p:spPr>
          <a:xfrm flipH="1">
            <a:off x="2726571" y="2505456"/>
            <a:ext cx="745715" cy="2480331"/>
          </a:xfrm>
          <a:prstGeom prst="rtTriangle">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9" name="Isosceles Triangle 16">
            <a:extLst>
              <a:ext uri="{FF2B5EF4-FFF2-40B4-BE49-F238E27FC236}">
                <a16:creationId xmlns:a16="http://schemas.microsoft.com/office/drawing/2014/main" id="{9184B18F-6C18-BB48-CE00-2F17D3246C5F}"/>
              </a:ext>
            </a:extLst>
          </p:cNvPr>
          <p:cNvSpPr/>
          <p:nvPr/>
        </p:nvSpPr>
        <p:spPr>
          <a:xfrm>
            <a:off x="2080842" y="4623838"/>
            <a:ext cx="1391444" cy="361950"/>
          </a:xfrm>
          <a:prstGeom prst="triangle">
            <a:avLst>
              <a:gd name="adj" fmla="val 55677"/>
            </a:avLst>
          </a:prstGeom>
          <a:solidFill>
            <a:schemeClr val="accent3">
              <a:lumMod val="40000"/>
              <a:lumOff val="60000"/>
            </a:schemeClr>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nvGrpSpPr>
          <p:cNvPr id="10" name="Grupo 9">
            <a:extLst>
              <a:ext uri="{FF2B5EF4-FFF2-40B4-BE49-F238E27FC236}">
                <a16:creationId xmlns:a16="http://schemas.microsoft.com/office/drawing/2014/main" id="{EFC7A4CD-C245-622D-DED7-66BF1D8BC48C}"/>
              </a:ext>
            </a:extLst>
          </p:cNvPr>
          <p:cNvGrpSpPr/>
          <p:nvPr/>
        </p:nvGrpSpPr>
        <p:grpSpPr>
          <a:xfrm>
            <a:off x="1589298" y="3593306"/>
            <a:ext cx="1403815" cy="1392481"/>
            <a:chOff x="2856572" y="3380816"/>
            <a:chExt cx="1403815" cy="1752600"/>
          </a:xfrm>
        </p:grpSpPr>
        <p:sp>
          <p:nvSpPr>
            <p:cNvPr id="11" name="Right Triangle 8">
              <a:extLst>
                <a:ext uri="{FF2B5EF4-FFF2-40B4-BE49-F238E27FC236}">
                  <a16:creationId xmlns:a16="http://schemas.microsoft.com/office/drawing/2014/main" id="{9399A393-A422-C2D0-C7FC-CCBD4972360C}"/>
                </a:ext>
              </a:extLst>
            </p:cNvPr>
            <p:cNvSpPr/>
            <p:nvPr/>
          </p:nvSpPr>
          <p:spPr>
            <a:xfrm>
              <a:off x="3549187" y="3380816"/>
              <a:ext cx="711200" cy="1752600"/>
            </a:xfrm>
            <a:prstGeom prst="rtTriangle">
              <a:avLst/>
            </a:prstGeom>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2" name="Right Triangle 9">
              <a:extLst>
                <a:ext uri="{FF2B5EF4-FFF2-40B4-BE49-F238E27FC236}">
                  <a16:creationId xmlns:a16="http://schemas.microsoft.com/office/drawing/2014/main" id="{93DF41A0-9553-DAF2-D74C-AB15BEEFD31D}"/>
                </a:ext>
              </a:extLst>
            </p:cNvPr>
            <p:cNvSpPr/>
            <p:nvPr/>
          </p:nvSpPr>
          <p:spPr>
            <a:xfrm flipH="1">
              <a:off x="2856572" y="3380816"/>
              <a:ext cx="711200" cy="1752600"/>
            </a:xfrm>
            <a:prstGeom prst="rtTriangle">
              <a:avLst/>
            </a:prstGeom>
            <a:ln/>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sp>
        <p:nvSpPr>
          <p:cNvPr id="13" name="Isosceles Triangle 10">
            <a:extLst>
              <a:ext uri="{FF2B5EF4-FFF2-40B4-BE49-F238E27FC236}">
                <a16:creationId xmlns:a16="http://schemas.microsoft.com/office/drawing/2014/main" id="{A18B0ABA-C923-5A66-22EE-172F890E676E}"/>
              </a:ext>
            </a:extLst>
          </p:cNvPr>
          <p:cNvSpPr/>
          <p:nvPr/>
        </p:nvSpPr>
        <p:spPr>
          <a:xfrm>
            <a:off x="871280" y="4820686"/>
            <a:ext cx="1391444" cy="165101"/>
          </a:xfrm>
          <a:prstGeom prst="triangle">
            <a:avLst>
              <a:gd name="adj" fmla="val 59442"/>
            </a:avLst>
          </a:prstGeom>
          <a:solidFill>
            <a:schemeClr val="accent4">
              <a:lumMod val="40000"/>
              <a:lumOff val="60000"/>
            </a:schemeClr>
          </a:solidFill>
          <a:ln/>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4" name="Rectangular Callout 24">
            <a:extLst>
              <a:ext uri="{FF2B5EF4-FFF2-40B4-BE49-F238E27FC236}">
                <a16:creationId xmlns:a16="http://schemas.microsoft.com/office/drawing/2014/main" id="{7322BABA-2DB3-4210-F347-A7B74514BC1E}"/>
              </a:ext>
            </a:extLst>
          </p:cNvPr>
          <p:cNvSpPr/>
          <p:nvPr/>
        </p:nvSpPr>
        <p:spPr>
          <a:xfrm>
            <a:off x="2065580" y="3130873"/>
            <a:ext cx="731225" cy="354965"/>
          </a:xfrm>
          <a:prstGeom prst="wedgeRectCallout">
            <a:avLst>
              <a:gd name="adj1" fmla="val -20833"/>
              <a:gd name="adj2" fmla="val 78864"/>
            </a:avLst>
          </a:prstGeom>
          <a:ln/>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dirty="0"/>
              <a:t>20</a:t>
            </a:r>
            <a:r>
              <a:rPr lang="id-ID" b="1" dirty="0"/>
              <a:t>%</a:t>
            </a:r>
          </a:p>
        </p:txBody>
      </p:sp>
      <p:sp>
        <p:nvSpPr>
          <p:cNvPr id="15" name="Rectangular Callout 25">
            <a:extLst>
              <a:ext uri="{FF2B5EF4-FFF2-40B4-BE49-F238E27FC236}">
                <a16:creationId xmlns:a16="http://schemas.microsoft.com/office/drawing/2014/main" id="{B00AEE44-0A3B-7291-FD5D-AAE400643331}"/>
              </a:ext>
            </a:extLst>
          </p:cNvPr>
          <p:cNvSpPr/>
          <p:nvPr/>
        </p:nvSpPr>
        <p:spPr>
          <a:xfrm>
            <a:off x="3239461" y="1967105"/>
            <a:ext cx="795707" cy="410296"/>
          </a:xfrm>
          <a:prstGeom prst="wedgeRectCallout">
            <a:avLst>
              <a:gd name="adj1" fmla="val -20833"/>
              <a:gd name="adj2" fmla="val 78864"/>
            </a:avLst>
          </a:prstGeom>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dirty="0"/>
              <a:t>80</a:t>
            </a:r>
            <a:r>
              <a:rPr lang="id-ID" b="1" dirty="0"/>
              <a:t>%</a:t>
            </a:r>
          </a:p>
        </p:txBody>
      </p:sp>
      <p:sp>
        <p:nvSpPr>
          <p:cNvPr id="16" name="Rectangle 31">
            <a:extLst>
              <a:ext uri="{FF2B5EF4-FFF2-40B4-BE49-F238E27FC236}">
                <a16:creationId xmlns:a16="http://schemas.microsoft.com/office/drawing/2014/main" id="{3188548D-9F17-2D6F-0DB6-DDC88D42ADB3}"/>
              </a:ext>
            </a:extLst>
          </p:cNvPr>
          <p:cNvSpPr/>
          <p:nvPr/>
        </p:nvSpPr>
        <p:spPr>
          <a:xfrm>
            <a:off x="1768924" y="5055980"/>
            <a:ext cx="165100" cy="1651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7" name="TextBox 32">
            <a:extLst>
              <a:ext uri="{FF2B5EF4-FFF2-40B4-BE49-F238E27FC236}">
                <a16:creationId xmlns:a16="http://schemas.microsoft.com/office/drawing/2014/main" id="{6A955091-3674-F1AE-C35C-ECB0D70EA991}"/>
              </a:ext>
            </a:extLst>
          </p:cNvPr>
          <p:cNvSpPr txBox="1"/>
          <p:nvPr/>
        </p:nvSpPr>
        <p:spPr>
          <a:xfrm>
            <a:off x="1908672" y="5032970"/>
            <a:ext cx="1062364" cy="4308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Casi siempre</a:t>
            </a:r>
          </a:p>
        </p:txBody>
      </p:sp>
      <p:sp>
        <p:nvSpPr>
          <p:cNvPr id="18" name="Rectangle 33">
            <a:extLst>
              <a:ext uri="{FF2B5EF4-FFF2-40B4-BE49-F238E27FC236}">
                <a16:creationId xmlns:a16="http://schemas.microsoft.com/office/drawing/2014/main" id="{48D26428-7D0F-1D50-0B0D-D040D53949EC}"/>
              </a:ext>
            </a:extLst>
          </p:cNvPr>
          <p:cNvSpPr/>
          <p:nvPr/>
        </p:nvSpPr>
        <p:spPr>
          <a:xfrm>
            <a:off x="3174981" y="5074322"/>
            <a:ext cx="183825" cy="138247"/>
          </a:xfrm>
          <a:prstGeom prst="rect">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9" name="TextBox 34">
            <a:extLst>
              <a:ext uri="{FF2B5EF4-FFF2-40B4-BE49-F238E27FC236}">
                <a16:creationId xmlns:a16="http://schemas.microsoft.com/office/drawing/2014/main" id="{682DC1D9-A345-A788-A140-64431CE5EF4B}"/>
              </a:ext>
            </a:extLst>
          </p:cNvPr>
          <p:cNvSpPr txBox="1"/>
          <p:nvPr/>
        </p:nvSpPr>
        <p:spPr>
          <a:xfrm>
            <a:off x="3296719" y="5051156"/>
            <a:ext cx="1062364"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a:solidFill>
                  <a:schemeClr val="tx1">
                    <a:lumMod val="50000"/>
                    <a:lumOff val="50000"/>
                  </a:schemeClr>
                </a:solidFill>
              </a:rPr>
              <a:t>Siempre</a:t>
            </a:r>
          </a:p>
        </p:txBody>
      </p:sp>
    </p:spTree>
    <p:extLst>
      <p:ext uri="{BB962C8B-B14F-4D97-AF65-F5344CB8AC3E}">
        <p14:creationId xmlns:p14="http://schemas.microsoft.com/office/powerpoint/2010/main" val="3801234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38051-5C21-7082-10CC-DBA397D0F680}"/>
              </a:ext>
            </a:extLst>
          </p:cNvPr>
          <p:cNvSpPr>
            <a:spLocks noGrp="1"/>
          </p:cNvSpPr>
          <p:nvPr>
            <p:ph type="title"/>
          </p:nvPr>
        </p:nvSpPr>
        <p:spPr>
          <a:xfrm>
            <a:off x="2457" y="-924"/>
            <a:ext cx="10213380" cy="672170"/>
          </a:xfrm>
        </p:spPr>
        <p:txBody>
          <a:bodyPr lIns="91440" tIns="45720" rIns="91440" bIns="45720" anchor="b">
            <a:normAutofit/>
          </a:bodyPr>
          <a:lstStyle/>
          <a:p>
            <a:r>
              <a:rPr lang="es-MX" sz="2500">
                <a:solidFill>
                  <a:schemeClr val="bg2"/>
                </a:solidFill>
              </a:rPr>
              <a:t>Nivel de </a:t>
            </a:r>
            <a:r>
              <a:rPr lang="es-MX" sz="2500" b="1">
                <a:solidFill>
                  <a:schemeClr val="bg2"/>
                </a:solidFill>
              </a:rPr>
              <a:t>satisfacción </a:t>
            </a:r>
            <a:r>
              <a:rPr lang="es-MX" sz="2500">
                <a:solidFill>
                  <a:schemeClr val="bg2"/>
                </a:solidFill>
              </a:rPr>
              <a:t>de la </a:t>
            </a:r>
            <a:r>
              <a:rPr lang="es-MX" sz="2500" b="1">
                <a:solidFill>
                  <a:schemeClr val="bg2"/>
                </a:solidFill>
              </a:rPr>
              <a:t>información </a:t>
            </a:r>
            <a:r>
              <a:rPr lang="es-MX" sz="2500">
                <a:solidFill>
                  <a:schemeClr val="bg2"/>
                </a:solidFill>
              </a:rPr>
              <a:t>recibida</a:t>
            </a:r>
            <a:endParaRPr lang="es-ES" sz="2500">
              <a:solidFill>
                <a:schemeClr val="bg2"/>
              </a:solidFill>
            </a:endParaRPr>
          </a:p>
        </p:txBody>
      </p:sp>
      <p:sp>
        <p:nvSpPr>
          <p:cNvPr id="23" name="CuadroTexto 22">
            <a:extLst>
              <a:ext uri="{FF2B5EF4-FFF2-40B4-BE49-F238E27FC236}">
                <a16:creationId xmlns:a16="http://schemas.microsoft.com/office/drawing/2014/main" id="{AFD8EA41-CAA2-2695-6F5D-DD1BBA0D620C}"/>
              </a:ext>
            </a:extLst>
          </p:cNvPr>
          <p:cNvSpPr txBox="1"/>
          <p:nvPr/>
        </p:nvSpPr>
        <p:spPr>
          <a:xfrm>
            <a:off x="567176" y="740215"/>
            <a:ext cx="9083942" cy="400110"/>
          </a:xfrm>
          <a:prstGeom prst="rect">
            <a:avLst/>
          </a:prstGeom>
          <a:noFill/>
        </p:spPr>
        <p:txBody>
          <a:bodyPr wrap="square">
            <a:spAutoFit/>
          </a:bodyPr>
          <a:lstStyle/>
          <a:p>
            <a:pPr algn="ctr"/>
            <a:r>
              <a:rPr lang="es-MX" sz="2000" b="1" dirty="0">
                <a:solidFill>
                  <a:srgbClr val="035A93"/>
                </a:solidFill>
              </a:rPr>
              <a:t>Pregunta: </a:t>
            </a:r>
            <a:r>
              <a:rPr lang="es-MX" sz="2000" dirty="0">
                <a:solidFill>
                  <a:srgbClr val="B28A3F"/>
                </a:solidFill>
              </a:rPr>
              <a:t>¿Cuáles </a:t>
            </a:r>
            <a:r>
              <a:rPr lang="es-MX" sz="2000" b="1" dirty="0">
                <a:solidFill>
                  <a:srgbClr val="B28A3F"/>
                </a:solidFill>
              </a:rPr>
              <a:t>temas</a:t>
            </a:r>
            <a:r>
              <a:rPr lang="es-MX" sz="2000" dirty="0">
                <a:solidFill>
                  <a:srgbClr val="B28A3F"/>
                </a:solidFill>
              </a:rPr>
              <a:t> de la actividad le parecieron más </a:t>
            </a:r>
            <a:r>
              <a:rPr lang="es-MX" sz="2000" b="1" dirty="0">
                <a:solidFill>
                  <a:srgbClr val="B28A3F"/>
                </a:solidFill>
              </a:rPr>
              <a:t>útiles</a:t>
            </a:r>
            <a:r>
              <a:rPr lang="es-MX" sz="2000" dirty="0">
                <a:solidFill>
                  <a:srgbClr val="B28A3F"/>
                </a:solidFill>
              </a:rPr>
              <a:t>?</a:t>
            </a:r>
            <a:endParaRPr lang="es-ES" sz="2000" dirty="0">
              <a:solidFill>
                <a:srgbClr val="B28A3F"/>
              </a:solidFill>
            </a:endParaRPr>
          </a:p>
        </p:txBody>
      </p:sp>
      <p:sp>
        <p:nvSpPr>
          <p:cNvPr id="24" name="Text Placeholder 5">
            <a:extLst>
              <a:ext uri="{FF2B5EF4-FFF2-40B4-BE49-F238E27FC236}">
                <a16:creationId xmlns:a16="http://schemas.microsoft.com/office/drawing/2014/main" id="{7C233592-103B-97A3-DB3D-3D6BE70BE1CC}"/>
              </a:ext>
            </a:extLst>
          </p:cNvPr>
          <p:cNvSpPr txBox="1">
            <a:spLocks/>
          </p:cNvSpPr>
          <p:nvPr/>
        </p:nvSpPr>
        <p:spPr>
          <a:xfrm>
            <a:off x="560969" y="4735938"/>
            <a:ext cx="1930037" cy="2640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bg1"/>
                </a:solidFill>
              </a:rPr>
              <a:t>7%</a:t>
            </a:r>
          </a:p>
        </p:txBody>
      </p:sp>
      <p:grpSp>
        <p:nvGrpSpPr>
          <p:cNvPr id="5" name="Grupo 4">
            <a:extLst>
              <a:ext uri="{FF2B5EF4-FFF2-40B4-BE49-F238E27FC236}">
                <a16:creationId xmlns:a16="http://schemas.microsoft.com/office/drawing/2014/main" id="{C8CFE4FD-F1C0-4449-F676-369C79BE7F46}"/>
              </a:ext>
            </a:extLst>
          </p:cNvPr>
          <p:cNvGrpSpPr/>
          <p:nvPr/>
        </p:nvGrpSpPr>
        <p:grpSpPr>
          <a:xfrm>
            <a:off x="710595" y="2010989"/>
            <a:ext cx="6117680" cy="3214788"/>
            <a:chOff x="415001" y="2238032"/>
            <a:chExt cx="6117680" cy="3214788"/>
          </a:xfrm>
        </p:grpSpPr>
        <p:sp>
          <p:nvSpPr>
            <p:cNvPr id="6" name="Text Placeholder 5">
              <a:extLst>
                <a:ext uri="{FF2B5EF4-FFF2-40B4-BE49-F238E27FC236}">
                  <a16:creationId xmlns:a16="http://schemas.microsoft.com/office/drawing/2014/main" id="{72124B98-FCEE-C515-6853-4D8E1C8A8451}"/>
                </a:ext>
              </a:extLst>
            </p:cNvPr>
            <p:cNvSpPr txBox="1">
              <a:spLocks/>
            </p:cNvSpPr>
            <p:nvPr/>
          </p:nvSpPr>
          <p:spPr>
            <a:xfrm>
              <a:off x="415001" y="2238032"/>
              <a:ext cx="3702896" cy="3819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200" b="1" noProof="0" dirty="0">
                  <a:solidFill>
                    <a:srgbClr val="92D050"/>
                  </a:solidFill>
                </a:rPr>
                <a:t>Explicación sobre el Seguro de Depósitos</a:t>
              </a:r>
            </a:p>
          </p:txBody>
        </p:sp>
        <p:grpSp>
          <p:nvGrpSpPr>
            <p:cNvPr id="7" name="Grupo 6">
              <a:extLst>
                <a:ext uri="{FF2B5EF4-FFF2-40B4-BE49-F238E27FC236}">
                  <a16:creationId xmlns:a16="http://schemas.microsoft.com/office/drawing/2014/main" id="{A14C4E25-3BB7-1808-A85C-F513981386F6}"/>
                </a:ext>
              </a:extLst>
            </p:cNvPr>
            <p:cNvGrpSpPr/>
            <p:nvPr/>
          </p:nvGrpSpPr>
          <p:grpSpPr>
            <a:xfrm>
              <a:off x="436681" y="2588494"/>
              <a:ext cx="6096000" cy="2864326"/>
              <a:chOff x="436681" y="2588494"/>
              <a:chExt cx="6096000" cy="2864326"/>
            </a:xfrm>
          </p:grpSpPr>
          <p:grpSp>
            <p:nvGrpSpPr>
              <p:cNvPr id="8" name="Grupo 7">
                <a:extLst>
                  <a:ext uri="{FF2B5EF4-FFF2-40B4-BE49-F238E27FC236}">
                    <a16:creationId xmlns:a16="http://schemas.microsoft.com/office/drawing/2014/main" id="{FA75E35D-021C-CB44-736B-6C06B3551895}"/>
                  </a:ext>
                </a:extLst>
              </p:cNvPr>
              <p:cNvGrpSpPr/>
              <p:nvPr/>
            </p:nvGrpSpPr>
            <p:grpSpPr>
              <a:xfrm>
                <a:off x="436681" y="2588494"/>
                <a:ext cx="3584486" cy="2864326"/>
                <a:chOff x="436681" y="2588494"/>
                <a:chExt cx="3584486" cy="2864326"/>
              </a:xfrm>
            </p:grpSpPr>
            <p:sp>
              <p:nvSpPr>
                <p:cNvPr id="10" name="Text Placeholder 5">
                  <a:extLst>
                    <a:ext uri="{FF2B5EF4-FFF2-40B4-BE49-F238E27FC236}">
                      <a16:creationId xmlns:a16="http://schemas.microsoft.com/office/drawing/2014/main" id="{4DBA9847-FC13-AEE5-4012-B31F0AF2EFAF}"/>
                    </a:ext>
                  </a:extLst>
                </p:cNvPr>
                <p:cNvSpPr txBox="1">
                  <a:spLocks/>
                </p:cNvSpPr>
                <p:nvPr/>
              </p:nvSpPr>
              <p:spPr>
                <a:xfrm>
                  <a:off x="947412" y="2617282"/>
                  <a:ext cx="2329333" cy="3819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Bebas Neue" panose="020B0606020202050201" pitchFamily="34" charset="0"/>
                  </a:endParaRPr>
                </a:p>
              </p:txBody>
            </p:sp>
            <p:sp>
              <p:nvSpPr>
                <p:cNvPr id="11" name="Text Placeholder 49">
                  <a:extLst>
                    <a:ext uri="{FF2B5EF4-FFF2-40B4-BE49-F238E27FC236}">
                      <a16:creationId xmlns:a16="http://schemas.microsoft.com/office/drawing/2014/main" id="{DC600473-B723-7A41-E781-E93439D8F917}"/>
                    </a:ext>
                  </a:extLst>
                </p:cNvPr>
                <p:cNvSpPr txBox="1">
                  <a:spLocks/>
                </p:cNvSpPr>
                <p:nvPr/>
              </p:nvSpPr>
              <p:spPr>
                <a:xfrm>
                  <a:off x="947417" y="3093774"/>
                  <a:ext cx="2165169" cy="584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1200"/>
                </a:p>
              </p:txBody>
            </p:sp>
            <p:sp>
              <p:nvSpPr>
                <p:cNvPr id="12" name="Text Placeholder 5">
                  <a:extLst>
                    <a:ext uri="{FF2B5EF4-FFF2-40B4-BE49-F238E27FC236}">
                      <a16:creationId xmlns:a16="http://schemas.microsoft.com/office/drawing/2014/main" id="{0B9051D2-59F4-AA4A-B4B4-E05D36399A90}"/>
                    </a:ext>
                  </a:extLst>
                </p:cNvPr>
                <p:cNvSpPr txBox="1">
                  <a:spLocks/>
                </p:cNvSpPr>
                <p:nvPr/>
              </p:nvSpPr>
              <p:spPr>
                <a:xfrm>
                  <a:off x="943056" y="3762456"/>
                  <a:ext cx="2329333" cy="3819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Bebas Neue" panose="020B0606020202050201" pitchFamily="34" charset="0"/>
                  </a:endParaRPr>
                </a:p>
              </p:txBody>
            </p:sp>
            <p:sp>
              <p:nvSpPr>
                <p:cNvPr id="13" name="Rounded Rectangle 25">
                  <a:extLst>
                    <a:ext uri="{FF2B5EF4-FFF2-40B4-BE49-F238E27FC236}">
                      <a16:creationId xmlns:a16="http://schemas.microsoft.com/office/drawing/2014/main" id="{5EF8A17C-ABFA-C1D0-8297-EF7223C0FEDC}"/>
                    </a:ext>
                  </a:extLst>
                </p:cNvPr>
                <p:cNvSpPr/>
                <p:nvPr/>
              </p:nvSpPr>
              <p:spPr>
                <a:xfrm>
                  <a:off x="543980" y="2599999"/>
                  <a:ext cx="3444939" cy="5553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Rounded Rectangle 26">
                  <a:extLst>
                    <a:ext uri="{FF2B5EF4-FFF2-40B4-BE49-F238E27FC236}">
                      <a16:creationId xmlns:a16="http://schemas.microsoft.com/office/drawing/2014/main" id="{DA7941DE-81A3-9D51-4CC6-FF7368D87577}"/>
                    </a:ext>
                  </a:extLst>
                </p:cNvPr>
                <p:cNvSpPr/>
                <p:nvPr/>
              </p:nvSpPr>
              <p:spPr>
                <a:xfrm>
                  <a:off x="558357" y="2588494"/>
                  <a:ext cx="2166627" cy="577165"/>
                </a:xfrm>
                <a:prstGeom prst="roundRect">
                  <a:avLst/>
                </a:prstGeom>
                <a:solidFill>
                  <a:srgbClr val="87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B28A3F"/>
                    </a:solidFill>
                  </a:endParaRPr>
                </a:p>
              </p:txBody>
            </p:sp>
            <p:sp>
              <p:nvSpPr>
                <p:cNvPr id="15" name="Rounded Rectangle 28">
                  <a:extLst>
                    <a:ext uri="{FF2B5EF4-FFF2-40B4-BE49-F238E27FC236}">
                      <a16:creationId xmlns:a16="http://schemas.microsoft.com/office/drawing/2014/main" id="{67DF3B3E-04B7-AF25-F4C9-F63E14E19D90}"/>
                    </a:ext>
                  </a:extLst>
                </p:cNvPr>
                <p:cNvSpPr/>
                <p:nvPr/>
              </p:nvSpPr>
              <p:spPr>
                <a:xfrm>
                  <a:off x="515225" y="3836236"/>
                  <a:ext cx="3473693" cy="5148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bg1"/>
                    </a:solidFill>
                  </a:endParaRPr>
                </a:p>
              </p:txBody>
            </p:sp>
            <p:sp>
              <p:nvSpPr>
                <p:cNvPr id="16" name="Text Placeholder 5">
                  <a:extLst>
                    <a:ext uri="{FF2B5EF4-FFF2-40B4-BE49-F238E27FC236}">
                      <a16:creationId xmlns:a16="http://schemas.microsoft.com/office/drawing/2014/main" id="{BF015B90-9A74-9652-29E9-B97497E2B557}"/>
                    </a:ext>
                  </a:extLst>
                </p:cNvPr>
                <p:cNvSpPr txBox="1">
                  <a:spLocks/>
                </p:cNvSpPr>
                <p:nvPr/>
              </p:nvSpPr>
              <p:spPr>
                <a:xfrm>
                  <a:off x="603224" y="2708437"/>
                  <a:ext cx="1930037" cy="26409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50%</a:t>
                  </a:r>
                  <a:endParaRPr lang="es-ES" sz="1800" dirty="0">
                    <a:solidFill>
                      <a:schemeClr val="bg1"/>
                    </a:solidFill>
                  </a:endParaRPr>
                </a:p>
              </p:txBody>
            </p:sp>
            <p:sp>
              <p:nvSpPr>
                <p:cNvPr id="17" name="Text Placeholder 5">
                  <a:extLst>
                    <a:ext uri="{FF2B5EF4-FFF2-40B4-BE49-F238E27FC236}">
                      <a16:creationId xmlns:a16="http://schemas.microsoft.com/office/drawing/2014/main" id="{55A39DD1-2D72-424B-0B5B-7F76A15947E8}"/>
                    </a:ext>
                  </a:extLst>
                </p:cNvPr>
                <p:cNvSpPr txBox="1">
                  <a:spLocks/>
                </p:cNvSpPr>
                <p:nvPr/>
              </p:nvSpPr>
              <p:spPr>
                <a:xfrm>
                  <a:off x="436681" y="3355608"/>
                  <a:ext cx="3552248" cy="3819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1200" b="1" noProof="0" dirty="0">
                      <a:solidFill>
                        <a:srgbClr val="00B0F0"/>
                      </a:solidFill>
                    </a:rPr>
                    <a:t>Explicación sobre el ahorro</a:t>
                  </a:r>
                </a:p>
              </p:txBody>
            </p:sp>
            <p:sp>
              <p:nvSpPr>
                <p:cNvPr id="18" name="Rounded Rectangle 32">
                  <a:extLst>
                    <a:ext uri="{FF2B5EF4-FFF2-40B4-BE49-F238E27FC236}">
                      <a16:creationId xmlns:a16="http://schemas.microsoft.com/office/drawing/2014/main" id="{015F5B26-F3CA-960E-2B10-E6DC32EAFA95}"/>
                    </a:ext>
                  </a:extLst>
                </p:cNvPr>
                <p:cNvSpPr/>
                <p:nvPr/>
              </p:nvSpPr>
              <p:spPr>
                <a:xfrm>
                  <a:off x="515225" y="3819007"/>
                  <a:ext cx="1207707" cy="52567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Rounded Rectangle 28">
                  <a:extLst>
                    <a:ext uri="{FF2B5EF4-FFF2-40B4-BE49-F238E27FC236}">
                      <a16:creationId xmlns:a16="http://schemas.microsoft.com/office/drawing/2014/main" id="{7CB83578-1D3F-9EFA-E663-DE5F4A8AB2B7}"/>
                    </a:ext>
                  </a:extLst>
                </p:cNvPr>
                <p:cNvSpPr/>
                <p:nvPr/>
              </p:nvSpPr>
              <p:spPr>
                <a:xfrm>
                  <a:off x="547474" y="4937998"/>
                  <a:ext cx="3473693" cy="51482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Rounded Rectangle 32">
                  <a:extLst>
                    <a:ext uri="{FF2B5EF4-FFF2-40B4-BE49-F238E27FC236}">
                      <a16:creationId xmlns:a16="http://schemas.microsoft.com/office/drawing/2014/main" id="{F24AE81F-693A-0A5C-48C6-934B28AA0AE8}"/>
                    </a:ext>
                  </a:extLst>
                </p:cNvPr>
                <p:cNvSpPr/>
                <p:nvPr/>
              </p:nvSpPr>
              <p:spPr>
                <a:xfrm>
                  <a:off x="555144" y="4942807"/>
                  <a:ext cx="663202" cy="496923"/>
                </a:xfrm>
                <a:prstGeom prst="round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schemeClr val="bg1"/>
                    </a:solidFill>
                  </a:endParaRPr>
                </a:p>
              </p:txBody>
            </p:sp>
            <p:sp>
              <p:nvSpPr>
                <p:cNvPr id="21" name="Text Placeholder 5">
                  <a:extLst>
                    <a:ext uri="{FF2B5EF4-FFF2-40B4-BE49-F238E27FC236}">
                      <a16:creationId xmlns:a16="http://schemas.microsoft.com/office/drawing/2014/main" id="{DB4F1B5F-7C28-B65D-083D-B749D1B2A0D7}"/>
                    </a:ext>
                  </a:extLst>
                </p:cNvPr>
                <p:cNvSpPr txBox="1">
                  <a:spLocks/>
                </p:cNvSpPr>
                <p:nvPr/>
              </p:nvSpPr>
              <p:spPr>
                <a:xfrm>
                  <a:off x="515225" y="3952829"/>
                  <a:ext cx="1053018" cy="2784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30%</a:t>
                  </a:r>
                </a:p>
              </p:txBody>
            </p:sp>
          </p:grpSp>
          <p:sp>
            <p:nvSpPr>
              <p:cNvPr id="9" name="CuadroTexto 8">
                <a:extLst>
                  <a:ext uri="{FF2B5EF4-FFF2-40B4-BE49-F238E27FC236}">
                    <a16:creationId xmlns:a16="http://schemas.microsoft.com/office/drawing/2014/main" id="{1E4BEDE8-5642-402F-05FC-EEEE5EBE2D02}"/>
                  </a:ext>
                </a:extLst>
              </p:cNvPr>
              <p:cNvSpPr txBox="1"/>
              <p:nvPr/>
            </p:nvSpPr>
            <p:spPr>
              <a:xfrm>
                <a:off x="436681" y="4607443"/>
                <a:ext cx="6096000" cy="276999"/>
              </a:xfrm>
              <a:prstGeom prst="rect">
                <a:avLst/>
              </a:prstGeom>
              <a:noFill/>
            </p:spPr>
            <p:txBody>
              <a:bodyPr wrap="square" lIns="91440" tIns="45720" rIns="91440" bIns="45720" anchor="t">
                <a:spAutoFit/>
              </a:bodyPr>
              <a:lstStyle/>
              <a:p>
                <a:pPr marL="0" indent="0">
                  <a:buNone/>
                </a:pPr>
                <a:r>
                  <a:rPr lang="es-CO" sz="1200" b="1" dirty="0">
                    <a:solidFill>
                      <a:srgbClr val="FFA100"/>
                    </a:solidFill>
                  </a:rPr>
                  <a:t>Prácticas</a:t>
                </a:r>
                <a:endParaRPr lang="es-CO" sz="1200" b="1" noProof="0" dirty="0">
                  <a:solidFill>
                    <a:srgbClr val="FFA100"/>
                  </a:solidFill>
                </a:endParaRPr>
              </a:p>
            </p:txBody>
          </p:sp>
        </p:grpSp>
      </p:grpSp>
      <p:pic>
        <p:nvPicPr>
          <p:cNvPr id="43" name="Imagen 42">
            <a:extLst>
              <a:ext uri="{FF2B5EF4-FFF2-40B4-BE49-F238E27FC236}">
                <a16:creationId xmlns:a16="http://schemas.microsoft.com/office/drawing/2014/main" id="{21B88EA7-3DFB-5358-BC26-91B20F67D1CB}"/>
              </a:ext>
            </a:extLst>
          </p:cNvPr>
          <p:cNvPicPr>
            <a:picLocks noChangeAspect="1"/>
          </p:cNvPicPr>
          <p:nvPr/>
        </p:nvPicPr>
        <p:blipFill>
          <a:blip r:embed="rId2"/>
          <a:stretch>
            <a:fillRect/>
          </a:stretch>
        </p:blipFill>
        <p:spPr>
          <a:xfrm>
            <a:off x="626637" y="1887702"/>
            <a:ext cx="18290" cy="3670110"/>
          </a:xfrm>
          <a:prstGeom prst="rect">
            <a:avLst/>
          </a:prstGeom>
        </p:spPr>
      </p:pic>
      <p:sp>
        <p:nvSpPr>
          <p:cNvPr id="44" name="Text Placeholder 5">
            <a:extLst>
              <a:ext uri="{FF2B5EF4-FFF2-40B4-BE49-F238E27FC236}">
                <a16:creationId xmlns:a16="http://schemas.microsoft.com/office/drawing/2014/main" id="{CE2A5827-C0E4-A0F5-EAA5-C27D0DF49246}"/>
              </a:ext>
            </a:extLst>
          </p:cNvPr>
          <p:cNvSpPr txBox="1">
            <a:spLocks/>
          </p:cNvSpPr>
          <p:nvPr/>
        </p:nvSpPr>
        <p:spPr>
          <a:xfrm>
            <a:off x="835610" y="4816788"/>
            <a:ext cx="1930037" cy="26409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20%</a:t>
            </a:r>
          </a:p>
        </p:txBody>
      </p:sp>
      <p:sp>
        <p:nvSpPr>
          <p:cNvPr id="22" name="CuadroTexto 21">
            <a:extLst>
              <a:ext uri="{FF2B5EF4-FFF2-40B4-BE49-F238E27FC236}">
                <a16:creationId xmlns:a16="http://schemas.microsoft.com/office/drawing/2014/main" id="{5F7DCF38-7C52-E7CB-E891-4403F979EA94}"/>
              </a:ext>
            </a:extLst>
          </p:cNvPr>
          <p:cNvSpPr txBox="1"/>
          <p:nvPr/>
        </p:nvSpPr>
        <p:spPr>
          <a:xfrm>
            <a:off x="4994024" y="2054309"/>
            <a:ext cx="598776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fontAlgn="t"/>
            <a:r>
              <a:rPr lang="es-CO" sz="1400" dirty="0">
                <a:solidFill>
                  <a:schemeClr val="tx1">
                    <a:lumMod val="65000"/>
                    <a:lumOff val="35000"/>
                  </a:schemeClr>
                </a:solidFill>
              </a:rPr>
              <a:t>El </a:t>
            </a:r>
            <a:r>
              <a:rPr lang="es-CO" sz="1400" b="1" dirty="0">
                <a:solidFill>
                  <a:schemeClr val="tx1">
                    <a:lumMod val="65000"/>
                    <a:lumOff val="35000"/>
                  </a:schemeClr>
                </a:solidFill>
              </a:rPr>
              <a:t>Seguro de Depósitos</a:t>
            </a:r>
            <a:r>
              <a:rPr lang="es-CO" sz="1400" dirty="0">
                <a:solidFill>
                  <a:schemeClr val="tx1">
                    <a:lumMod val="65000"/>
                    <a:lumOff val="35000"/>
                  </a:schemeClr>
                </a:solidFill>
              </a:rPr>
              <a:t> fue el tema de mayor interés, con un </a:t>
            </a:r>
            <a:r>
              <a:rPr lang="es-CO" sz="1400" b="1" dirty="0">
                <a:solidFill>
                  <a:schemeClr val="tx1">
                    <a:lumMod val="65000"/>
                    <a:lumOff val="35000"/>
                  </a:schemeClr>
                </a:solidFill>
              </a:rPr>
              <a:t>50%</a:t>
            </a:r>
            <a:r>
              <a:rPr lang="es-CO" sz="1400" dirty="0">
                <a:solidFill>
                  <a:schemeClr val="tx1">
                    <a:lumMod val="65000"/>
                    <a:lumOff val="35000"/>
                  </a:schemeClr>
                </a:solidFill>
              </a:rPr>
              <a:t> de las preferencias, destacándose por su relevancia en la </a:t>
            </a:r>
            <a:r>
              <a:rPr lang="es-CO" sz="1400" b="1" dirty="0">
                <a:solidFill>
                  <a:schemeClr val="tx1">
                    <a:lumMod val="65000"/>
                    <a:lumOff val="35000"/>
                  </a:schemeClr>
                </a:solidFill>
              </a:rPr>
              <a:t>protección del ahorro</a:t>
            </a:r>
            <a:r>
              <a:rPr lang="es-CO" sz="1400" dirty="0">
                <a:solidFill>
                  <a:schemeClr val="tx1">
                    <a:lumMod val="65000"/>
                    <a:lumOff val="35000"/>
                  </a:schemeClr>
                </a:solidFill>
              </a:rPr>
              <a:t>.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Le siguió el </a:t>
            </a:r>
            <a:r>
              <a:rPr lang="es-CO" sz="1400" b="1" dirty="0">
                <a:solidFill>
                  <a:schemeClr val="tx1">
                    <a:lumMod val="65000"/>
                    <a:lumOff val="35000"/>
                  </a:schemeClr>
                </a:solidFill>
              </a:rPr>
              <a:t>ahorro</a:t>
            </a:r>
            <a:r>
              <a:rPr lang="es-CO" sz="1400" dirty="0">
                <a:solidFill>
                  <a:schemeClr val="tx1">
                    <a:lumMod val="65000"/>
                    <a:lumOff val="35000"/>
                  </a:schemeClr>
                </a:solidFill>
              </a:rPr>
              <a:t> con un </a:t>
            </a:r>
            <a:r>
              <a:rPr lang="es-CO" sz="1400" b="1" dirty="0">
                <a:solidFill>
                  <a:schemeClr val="tx1">
                    <a:lumMod val="65000"/>
                    <a:lumOff val="35000"/>
                  </a:schemeClr>
                </a:solidFill>
              </a:rPr>
              <a:t>30%</a:t>
            </a:r>
            <a:r>
              <a:rPr lang="es-CO" sz="1400" dirty="0">
                <a:solidFill>
                  <a:schemeClr val="tx1">
                    <a:lumMod val="65000"/>
                    <a:lumOff val="35000"/>
                  </a:schemeClr>
                </a:solidFill>
              </a:rPr>
              <a:t>, lo que evidencia el interés en la </a:t>
            </a:r>
            <a:r>
              <a:rPr lang="es-CO" sz="1400" b="1" dirty="0">
                <a:solidFill>
                  <a:schemeClr val="tx1">
                    <a:lumMod val="65000"/>
                    <a:lumOff val="35000"/>
                  </a:schemeClr>
                </a:solidFill>
              </a:rPr>
              <a:t>educación financiera</a:t>
            </a:r>
            <a:r>
              <a:rPr lang="es-CO" sz="1400" dirty="0">
                <a:solidFill>
                  <a:schemeClr val="tx1">
                    <a:lumMod val="65000"/>
                    <a:lumOff val="35000"/>
                  </a:schemeClr>
                </a:solidFill>
              </a:rPr>
              <a:t>. Por su parte, las </a:t>
            </a:r>
            <a:r>
              <a:rPr lang="es-CO" sz="1400" b="1" dirty="0">
                <a:solidFill>
                  <a:schemeClr val="tx1">
                    <a:lumMod val="65000"/>
                    <a:lumOff val="35000"/>
                  </a:schemeClr>
                </a:solidFill>
              </a:rPr>
              <a:t>prácticas universitarias</a:t>
            </a:r>
            <a:r>
              <a:rPr lang="es-CO" sz="1400" dirty="0">
                <a:solidFill>
                  <a:schemeClr val="tx1">
                    <a:lumMod val="65000"/>
                    <a:lumOff val="35000"/>
                  </a:schemeClr>
                </a:solidFill>
              </a:rPr>
              <a:t> alcanzaron el </a:t>
            </a:r>
            <a:r>
              <a:rPr lang="es-CO" sz="1400" b="1" dirty="0">
                <a:solidFill>
                  <a:schemeClr val="tx1">
                    <a:lumMod val="65000"/>
                    <a:lumOff val="35000"/>
                  </a:schemeClr>
                </a:solidFill>
              </a:rPr>
              <a:t>20%</a:t>
            </a:r>
            <a:r>
              <a:rPr lang="es-CO" sz="1400" dirty="0">
                <a:solidFill>
                  <a:schemeClr val="tx1">
                    <a:lumMod val="65000"/>
                    <a:lumOff val="35000"/>
                  </a:schemeClr>
                </a:solidFill>
              </a:rPr>
              <a:t>, resaltando la importancia del </a:t>
            </a:r>
            <a:r>
              <a:rPr lang="es-CO" sz="1400" b="1" dirty="0">
                <a:solidFill>
                  <a:schemeClr val="tx1">
                    <a:lumMod val="65000"/>
                    <a:lumOff val="35000"/>
                  </a:schemeClr>
                </a:solidFill>
              </a:rPr>
              <a:t>desarrollo profesional</a:t>
            </a:r>
            <a:r>
              <a:rPr lang="es-CO" sz="1400" dirty="0">
                <a:solidFill>
                  <a:schemeClr val="tx1">
                    <a:lumMod val="65000"/>
                    <a:lumOff val="35000"/>
                  </a:schemeClr>
                </a:solidFill>
              </a:rPr>
              <a:t>.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conjunto, se observa una valoración positiva de los contenidos, con un equilibrio entre temas financieros y de crecimiento académico y laboral.</a:t>
            </a:r>
          </a:p>
        </p:txBody>
      </p:sp>
      <p:pic>
        <p:nvPicPr>
          <p:cNvPr id="3" name="Imagen 2">
            <a:extLst>
              <a:ext uri="{FF2B5EF4-FFF2-40B4-BE49-F238E27FC236}">
                <a16:creationId xmlns:a16="http://schemas.microsoft.com/office/drawing/2014/main" id="{DC366DBC-078E-8F16-A0E6-6B22667EB4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54" b="89904" l="3517" r="95566">
                        <a14:foregroundMark x1="41743" y1="40385" x2="41743" y2="40385"/>
                        <a14:foregroundMark x1="36697" y1="62019" x2="36697" y2="62019"/>
                        <a14:foregroundMark x1="17890" y1="58173" x2="17890" y2="58173"/>
                        <a14:foregroundMark x1="7339" y1="18750" x2="7339" y2="18750"/>
                        <a14:foregroundMark x1="25076" y1="22596" x2="25076" y2="22596"/>
                        <a14:foregroundMark x1="25076" y1="22596" x2="25076" y2="22596"/>
                        <a14:foregroundMark x1="25076" y1="42308" x2="25076" y2="42308"/>
                        <a14:foregroundMark x1="22018" y1="43269" x2="22018" y2="43269"/>
                        <a14:foregroundMark x1="14832" y1="32692" x2="85168" y2="43750"/>
                        <a14:foregroundMark x1="85168" y1="43750" x2="85474" y2="44231"/>
                        <a14:foregroundMark x1="20183" y1="12981" x2="6575" y2="54808"/>
                        <a14:foregroundMark x1="6575" y1="54808" x2="45872" y2="89423"/>
                        <a14:foregroundMark x1="45872" y1="89423" x2="87309" y2="85096"/>
                        <a14:foregroundMark x1="87309" y1="85096" x2="94037" y2="28365"/>
                        <a14:foregroundMark x1="94037" y1="28365" x2="77829" y2="8654"/>
                        <a14:foregroundMark x1="77829" y1="8654" x2="28899" y2="21635"/>
                        <a14:foregroundMark x1="15443" y1="12019" x2="3517" y2="57692"/>
                        <a14:foregroundMark x1="3517" y1="57692" x2="16667" y2="85577"/>
                        <a14:foregroundMark x1="16667" y1="85577" x2="28287" y2="85577"/>
                        <a14:foregroundMark x1="93884" y1="13942" x2="95566" y2="74519"/>
                        <a14:foregroundMark x1="95566" y1="74519" x2="90826" y2="85577"/>
                        <a14:foregroundMark x1="51376" y1="62019" x2="81193" y2="60096"/>
                        <a14:foregroundMark x1="81193" y1="60096" x2="87920" y2="60096"/>
                        <a14:foregroundMark x1="87309" y1="30769" x2="10245" y2="41827"/>
                        <a14:foregroundMark x1="10245" y1="41827" x2="7339" y2="32692"/>
                        <a14:foregroundMark x1="6116" y1="42308" x2="5505" y2="32692"/>
                      </a14:backgroundRemoval>
                    </a14:imgEffect>
                  </a14:imgLayer>
                </a14:imgProps>
              </a:ext>
            </a:extLst>
          </a:blip>
          <a:stretch>
            <a:fillRect/>
          </a:stretch>
        </p:blipFill>
        <p:spPr>
          <a:xfrm>
            <a:off x="3408180" y="2701984"/>
            <a:ext cx="1131795" cy="446335"/>
          </a:xfrm>
          <a:prstGeom prst="rect">
            <a:avLst/>
          </a:prstGeom>
          <a:ln>
            <a:noFill/>
          </a:ln>
          <a:effectLst>
            <a:outerShdw blurRad="292100" dist="139700" dir="2700000" algn="tl" rotWithShape="0">
              <a:srgbClr val="333333">
                <a:alpha val="65000"/>
              </a:srgbClr>
            </a:outerShdw>
          </a:effectLst>
        </p:spPr>
      </p:pic>
      <p:pic>
        <p:nvPicPr>
          <p:cNvPr id="4" name="Imagen 3" descr="Icono 3d dinero ilustración 3d elemento 3d renderización elementos ...">
            <a:extLst>
              <a:ext uri="{FF2B5EF4-FFF2-40B4-BE49-F238E27FC236}">
                <a16:creationId xmlns:a16="http://schemas.microsoft.com/office/drawing/2014/main" id="{FED3924C-60AB-DC31-B3E6-22DEC0AA87B2}"/>
              </a:ext>
            </a:extLst>
          </p:cNvPr>
          <p:cNvPicPr>
            <a:picLocks noChangeAspect="1"/>
          </p:cNvPicPr>
          <p:nvPr/>
        </p:nvPicPr>
        <p:blipFill>
          <a:blip r:embed="rId5"/>
          <a:stretch/>
        </p:blipFill>
        <p:spPr>
          <a:xfrm>
            <a:off x="3732438" y="3663937"/>
            <a:ext cx="722838" cy="722838"/>
          </a:xfrm>
          <a:prstGeom prst="rect">
            <a:avLst/>
          </a:prstGeom>
        </p:spPr>
      </p:pic>
      <p:pic>
        <p:nvPicPr>
          <p:cNvPr id="25" name="Imagen 24" descr="3D cartoon Business Professionals meeting on the desk | Premium AI ...">
            <a:extLst>
              <a:ext uri="{FF2B5EF4-FFF2-40B4-BE49-F238E27FC236}">
                <a16:creationId xmlns:a16="http://schemas.microsoft.com/office/drawing/2014/main" id="{A85BC8AD-01D3-1185-E490-BD1B77CB0944}"/>
              </a:ext>
            </a:extLst>
          </p:cNvPr>
          <p:cNvPicPr>
            <a:picLocks noChangeAspect="1"/>
          </p:cNvPicPr>
          <p:nvPr/>
        </p:nvPicPr>
        <p:blipFill>
          <a:blip r:embed="rId6"/>
          <a:stretch/>
        </p:blipFill>
        <p:spPr>
          <a:xfrm>
            <a:off x="3519864" y="4649534"/>
            <a:ext cx="987882" cy="987882"/>
          </a:xfrm>
          <a:prstGeom prst="rect">
            <a:avLst/>
          </a:prstGeom>
        </p:spPr>
      </p:pic>
    </p:spTree>
    <p:extLst>
      <p:ext uri="{BB962C8B-B14F-4D97-AF65-F5344CB8AC3E}">
        <p14:creationId xmlns:p14="http://schemas.microsoft.com/office/powerpoint/2010/main" val="3262301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id="{55EB5DA3-0114-CF37-2188-2001ED4908B7}"/>
              </a:ext>
            </a:extLst>
          </p:cNvPr>
          <p:cNvSpPr txBox="1"/>
          <p:nvPr/>
        </p:nvSpPr>
        <p:spPr>
          <a:xfrm>
            <a:off x="538159" y="664862"/>
            <a:ext cx="95728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dirty="0">
                <a:solidFill>
                  <a:srgbClr val="035A93"/>
                </a:solidFill>
              </a:rPr>
              <a:t>Pregunta: </a:t>
            </a:r>
            <a:r>
              <a:rPr lang="es-MX" sz="2000" dirty="0">
                <a:solidFill>
                  <a:srgbClr val="B28A3F"/>
                </a:solidFill>
              </a:rPr>
              <a:t>¿ Le </a:t>
            </a:r>
            <a:r>
              <a:rPr lang="es-MX" sz="2000" b="1" dirty="0">
                <a:solidFill>
                  <a:srgbClr val="B28A3F"/>
                </a:solidFill>
              </a:rPr>
              <a:t>comentaría</a:t>
            </a:r>
            <a:r>
              <a:rPr lang="es-MX" sz="2000" dirty="0">
                <a:solidFill>
                  <a:srgbClr val="B28A3F"/>
                </a:solidFill>
              </a:rPr>
              <a:t> esta actividad a familiares o amigos para que también reciban esta </a:t>
            </a:r>
            <a:r>
              <a:rPr lang="es-MX" sz="2000" b="1" dirty="0">
                <a:solidFill>
                  <a:srgbClr val="B28A3F"/>
                </a:solidFill>
              </a:rPr>
              <a:t>información</a:t>
            </a:r>
            <a:r>
              <a:rPr lang="es-MX" sz="2000" dirty="0">
                <a:solidFill>
                  <a:srgbClr val="B28A3F"/>
                </a:solidFill>
              </a:rPr>
              <a:t>?</a:t>
            </a:r>
            <a:endParaRPr lang="es-ES" sz="2000" dirty="0">
              <a:solidFill>
                <a:srgbClr val="B28A3F"/>
              </a:solidFill>
            </a:endParaRPr>
          </a:p>
        </p:txBody>
      </p:sp>
      <p:sp>
        <p:nvSpPr>
          <p:cNvPr id="31" name="Título 1">
            <a:extLst>
              <a:ext uri="{FF2B5EF4-FFF2-40B4-BE49-F238E27FC236}">
                <a16:creationId xmlns:a16="http://schemas.microsoft.com/office/drawing/2014/main" id="{4B41DCC2-BD63-68A4-CAAD-53CEC008ECDB}"/>
              </a:ext>
            </a:extLst>
          </p:cNvPr>
          <p:cNvSpPr>
            <a:spLocks noGrp="1"/>
          </p:cNvSpPr>
          <p:nvPr>
            <p:ph type="title"/>
          </p:nvPr>
        </p:nvSpPr>
        <p:spPr>
          <a:xfrm>
            <a:off x="2817" y="0"/>
            <a:ext cx="10938657" cy="672170"/>
          </a:xfrm>
        </p:spPr>
        <p:txBody>
          <a:bodyPr lIns="91440" tIns="45720" rIns="91440" bIns="45720" anchor="b">
            <a:normAutofit/>
          </a:bodyPr>
          <a:lstStyle/>
          <a:p>
            <a:r>
              <a:rPr lang="es-MX" sz="2500">
                <a:solidFill>
                  <a:schemeClr val="bg1">
                    <a:lumMod val="95000"/>
                  </a:schemeClr>
                </a:solidFill>
              </a:rPr>
              <a:t>Nivel de </a:t>
            </a:r>
            <a:r>
              <a:rPr lang="es-MX" sz="2500" b="1">
                <a:solidFill>
                  <a:schemeClr val="bg1">
                    <a:lumMod val="95000"/>
                  </a:schemeClr>
                </a:solidFill>
              </a:rPr>
              <a:t>satisfacción </a:t>
            </a:r>
            <a:r>
              <a:rPr lang="es-MX" sz="2500">
                <a:solidFill>
                  <a:schemeClr val="bg1">
                    <a:lumMod val="95000"/>
                  </a:schemeClr>
                </a:solidFill>
              </a:rPr>
              <a:t>de la </a:t>
            </a:r>
            <a:r>
              <a:rPr lang="es-MX" sz="2500" b="1">
                <a:solidFill>
                  <a:schemeClr val="bg1">
                    <a:lumMod val="95000"/>
                  </a:schemeClr>
                </a:solidFill>
              </a:rPr>
              <a:t>información </a:t>
            </a:r>
            <a:r>
              <a:rPr lang="es-MX" sz="2500">
                <a:solidFill>
                  <a:schemeClr val="bg1">
                    <a:lumMod val="95000"/>
                  </a:schemeClr>
                </a:solidFill>
              </a:rPr>
              <a:t>recibida</a:t>
            </a:r>
            <a:endParaRPr lang="es-ES" sz="2500">
              <a:solidFill>
                <a:schemeClr val="bg1">
                  <a:lumMod val="95000"/>
                </a:schemeClr>
              </a:solidFill>
            </a:endParaRPr>
          </a:p>
        </p:txBody>
      </p:sp>
      <p:sp>
        <p:nvSpPr>
          <p:cNvPr id="17" name="CuadroTexto 16">
            <a:extLst>
              <a:ext uri="{FF2B5EF4-FFF2-40B4-BE49-F238E27FC236}">
                <a16:creationId xmlns:a16="http://schemas.microsoft.com/office/drawing/2014/main" id="{E5253FC0-CFB9-73B1-48FC-EFBCF1C55F3B}"/>
              </a:ext>
            </a:extLst>
          </p:cNvPr>
          <p:cNvSpPr txBox="1"/>
          <p:nvPr/>
        </p:nvSpPr>
        <p:spPr>
          <a:xfrm>
            <a:off x="5942405" y="2277370"/>
            <a:ext cx="4801795"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fontAlgn="t"/>
            <a:r>
              <a:rPr lang="es-CO" sz="1400" dirty="0">
                <a:solidFill>
                  <a:schemeClr val="tx1">
                    <a:lumMod val="65000"/>
                    <a:lumOff val="35000"/>
                  </a:schemeClr>
                </a:solidFill>
              </a:rPr>
              <a:t>Los resultados evidencian una percepción altamente positiva de la actividad, destacándose que el </a:t>
            </a:r>
            <a:r>
              <a:rPr lang="es-CO" sz="1400" b="1" dirty="0">
                <a:solidFill>
                  <a:schemeClr val="tx1">
                    <a:lumMod val="65000"/>
                    <a:lumOff val="35000"/>
                  </a:schemeClr>
                </a:solidFill>
              </a:rPr>
              <a:t>100% de los participantes</a:t>
            </a:r>
            <a:r>
              <a:rPr lang="es-CO" sz="1400" dirty="0">
                <a:solidFill>
                  <a:schemeClr val="tx1">
                    <a:lumMod val="65000"/>
                    <a:lumOff val="35000"/>
                  </a:schemeClr>
                </a:solidFill>
              </a:rPr>
              <a:t> manifestó que la recomendaría.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particular, el </a:t>
            </a:r>
            <a:r>
              <a:rPr lang="es-CO" sz="1400" b="1" dirty="0">
                <a:solidFill>
                  <a:schemeClr val="tx1">
                    <a:lumMod val="65000"/>
                    <a:lumOff val="35000"/>
                  </a:schemeClr>
                </a:solidFill>
              </a:rPr>
              <a:t>80%</a:t>
            </a:r>
            <a:r>
              <a:rPr lang="es-CO" sz="1400" dirty="0">
                <a:solidFill>
                  <a:schemeClr val="tx1">
                    <a:lumMod val="65000"/>
                    <a:lumOff val="35000"/>
                  </a:schemeClr>
                </a:solidFill>
              </a:rPr>
              <a:t> indicó que </a:t>
            </a:r>
            <a:r>
              <a:rPr lang="es-CO" sz="1400" b="1" dirty="0">
                <a:solidFill>
                  <a:schemeClr val="tx1">
                    <a:lumMod val="65000"/>
                    <a:lumOff val="35000"/>
                  </a:schemeClr>
                </a:solidFill>
              </a:rPr>
              <a:t>definitivamente</a:t>
            </a:r>
            <a:r>
              <a:rPr lang="es-CO" sz="1400" dirty="0">
                <a:solidFill>
                  <a:schemeClr val="tx1">
                    <a:lumMod val="65000"/>
                    <a:lumOff val="35000"/>
                  </a:schemeClr>
                </a:solidFill>
              </a:rPr>
              <a:t> la recomendaría, mientras que el </a:t>
            </a:r>
            <a:r>
              <a:rPr lang="es-CO" sz="1400" b="1" dirty="0">
                <a:solidFill>
                  <a:schemeClr val="tx1">
                    <a:lumMod val="65000"/>
                    <a:lumOff val="35000"/>
                  </a:schemeClr>
                </a:solidFill>
              </a:rPr>
              <a:t>20%</a:t>
            </a:r>
            <a:r>
              <a:rPr lang="es-CO" sz="1400" dirty="0">
                <a:solidFill>
                  <a:schemeClr val="tx1">
                    <a:lumMod val="65000"/>
                    <a:lumOff val="35000"/>
                  </a:schemeClr>
                </a:solidFill>
              </a:rPr>
              <a:t> señaló que </a:t>
            </a:r>
            <a:r>
              <a:rPr lang="es-CO" sz="1400" b="1" dirty="0">
                <a:solidFill>
                  <a:schemeClr val="tx1">
                    <a:lumMod val="65000"/>
                    <a:lumOff val="35000"/>
                  </a:schemeClr>
                </a:solidFill>
              </a:rPr>
              <a:t>probablemente</a:t>
            </a:r>
            <a:r>
              <a:rPr lang="es-CO" sz="1400" dirty="0">
                <a:solidFill>
                  <a:schemeClr val="tx1">
                    <a:lumMod val="65000"/>
                    <a:lumOff val="35000"/>
                  </a:schemeClr>
                </a:solidFill>
              </a:rPr>
              <a:t> lo haría, lo que refleja un </a:t>
            </a:r>
            <a:r>
              <a:rPr lang="es-CO" sz="1400" b="1" dirty="0">
                <a:solidFill>
                  <a:schemeClr val="tx1">
                    <a:lumMod val="65000"/>
                    <a:lumOff val="35000"/>
                  </a:schemeClr>
                </a:solidFill>
              </a:rPr>
              <a:t>alto nivel de satisfacción</a:t>
            </a:r>
            <a:r>
              <a:rPr lang="es-CO" sz="1400" dirty="0">
                <a:solidFill>
                  <a:schemeClr val="tx1">
                    <a:lumMod val="65000"/>
                    <a:lumOff val="35000"/>
                  </a:schemeClr>
                </a:solidFill>
              </a:rPr>
              <a:t> con la información recibida.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conjunto, estos resultados confirman la </a:t>
            </a:r>
            <a:r>
              <a:rPr lang="es-CO" sz="1400" b="1" dirty="0">
                <a:solidFill>
                  <a:schemeClr val="tx1">
                    <a:lumMod val="65000"/>
                    <a:lumOff val="35000"/>
                  </a:schemeClr>
                </a:solidFill>
              </a:rPr>
              <a:t>buena acogida de la actividad</a:t>
            </a:r>
            <a:r>
              <a:rPr lang="es-CO" sz="1400" dirty="0">
                <a:solidFill>
                  <a:schemeClr val="tx1">
                    <a:lumMod val="65000"/>
                    <a:lumOff val="35000"/>
                  </a:schemeClr>
                </a:solidFill>
              </a:rPr>
              <a:t> y su potencial de difusión entre otros estudiantes y sus círculos cercanos.</a:t>
            </a:r>
          </a:p>
        </p:txBody>
      </p:sp>
      <p:sp>
        <p:nvSpPr>
          <p:cNvPr id="2" name="Oval 11">
            <a:extLst>
              <a:ext uri="{FF2B5EF4-FFF2-40B4-BE49-F238E27FC236}">
                <a16:creationId xmlns:a16="http://schemas.microsoft.com/office/drawing/2014/main" id="{CA364407-ABA6-1137-00E7-CB467A0A49E6}"/>
              </a:ext>
            </a:extLst>
          </p:cNvPr>
          <p:cNvSpPr/>
          <p:nvPr/>
        </p:nvSpPr>
        <p:spPr>
          <a:xfrm>
            <a:off x="3479693" y="2277370"/>
            <a:ext cx="1872000" cy="1872000"/>
          </a:xfrm>
          <a:prstGeom prst="ellipse">
            <a:avLst/>
          </a:prstGeom>
          <a:solidFill>
            <a:srgbClr val="83143D"/>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dirty="0"/>
          </a:p>
        </p:txBody>
      </p:sp>
      <p:sp>
        <p:nvSpPr>
          <p:cNvPr id="16" name="Pie 12">
            <a:extLst>
              <a:ext uri="{FF2B5EF4-FFF2-40B4-BE49-F238E27FC236}">
                <a16:creationId xmlns:a16="http://schemas.microsoft.com/office/drawing/2014/main" id="{03A3F432-468A-5FE9-40BA-4F71AFB76F1E}"/>
              </a:ext>
            </a:extLst>
          </p:cNvPr>
          <p:cNvSpPr/>
          <p:nvPr/>
        </p:nvSpPr>
        <p:spPr>
          <a:xfrm>
            <a:off x="3479692" y="2268076"/>
            <a:ext cx="1872000" cy="1881293"/>
          </a:xfrm>
          <a:prstGeom prst="pie">
            <a:avLst>
              <a:gd name="adj1" fmla="val 2743860"/>
              <a:gd name="adj2" fmla="val 83188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18" name="Oval 10">
            <a:extLst>
              <a:ext uri="{FF2B5EF4-FFF2-40B4-BE49-F238E27FC236}">
                <a16:creationId xmlns:a16="http://schemas.microsoft.com/office/drawing/2014/main" id="{8078B7C1-9945-DC52-6E72-BB166682CB3D}"/>
              </a:ext>
            </a:extLst>
          </p:cNvPr>
          <p:cNvSpPr/>
          <p:nvPr/>
        </p:nvSpPr>
        <p:spPr>
          <a:xfrm>
            <a:off x="3761643" y="2559320"/>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19" name="TextBox 13">
            <a:extLst>
              <a:ext uri="{FF2B5EF4-FFF2-40B4-BE49-F238E27FC236}">
                <a16:creationId xmlns:a16="http://schemas.microsoft.com/office/drawing/2014/main" id="{588C7281-F758-CA54-5F3C-063204D5127F}"/>
              </a:ext>
            </a:extLst>
          </p:cNvPr>
          <p:cNvSpPr txBox="1"/>
          <p:nvPr/>
        </p:nvSpPr>
        <p:spPr>
          <a:xfrm>
            <a:off x="3558473" y="2886842"/>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dirty="0">
                <a:solidFill>
                  <a:srgbClr val="83143D"/>
                </a:solidFill>
                <a:latin typeface="Bebas Neue"/>
              </a:rPr>
              <a:t>20</a:t>
            </a:r>
            <a:r>
              <a:rPr lang="id-ID" sz="4400" dirty="0">
                <a:solidFill>
                  <a:srgbClr val="83143D"/>
                </a:solidFill>
                <a:latin typeface="Bebas Neue"/>
              </a:rPr>
              <a:t>%</a:t>
            </a:r>
          </a:p>
        </p:txBody>
      </p:sp>
      <p:sp>
        <p:nvSpPr>
          <p:cNvPr id="20" name="Oval 18">
            <a:extLst>
              <a:ext uri="{FF2B5EF4-FFF2-40B4-BE49-F238E27FC236}">
                <a16:creationId xmlns:a16="http://schemas.microsoft.com/office/drawing/2014/main" id="{2EB8696D-81D2-ADAA-AFF7-A74FA5D41190}"/>
              </a:ext>
            </a:extLst>
          </p:cNvPr>
          <p:cNvSpPr/>
          <p:nvPr/>
        </p:nvSpPr>
        <p:spPr>
          <a:xfrm>
            <a:off x="949609" y="2249017"/>
            <a:ext cx="1872000" cy="1872000"/>
          </a:xfrm>
          <a:prstGeom prst="ellipse">
            <a:avLst/>
          </a:prstGeom>
          <a:solidFill>
            <a:srgbClr val="035A9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1" name="Pie 19">
            <a:extLst>
              <a:ext uri="{FF2B5EF4-FFF2-40B4-BE49-F238E27FC236}">
                <a16:creationId xmlns:a16="http://schemas.microsoft.com/office/drawing/2014/main" id="{D80474EC-3CE4-944B-C11D-477973FBA86A}"/>
              </a:ext>
            </a:extLst>
          </p:cNvPr>
          <p:cNvSpPr/>
          <p:nvPr/>
        </p:nvSpPr>
        <p:spPr>
          <a:xfrm>
            <a:off x="949609" y="2239724"/>
            <a:ext cx="1872000" cy="1872000"/>
          </a:xfrm>
          <a:prstGeom prst="pie">
            <a:avLst>
              <a:gd name="adj1" fmla="val 14246821"/>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solidFill>
                <a:schemeClr val="tx1"/>
              </a:solidFill>
            </a:endParaRPr>
          </a:p>
        </p:txBody>
      </p:sp>
      <p:sp>
        <p:nvSpPr>
          <p:cNvPr id="22" name="Oval 20">
            <a:extLst>
              <a:ext uri="{FF2B5EF4-FFF2-40B4-BE49-F238E27FC236}">
                <a16:creationId xmlns:a16="http://schemas.microsoft.com/office/drawing/2014/main" id="{F4BE8DB6-F8BD-4AF3-6876-DCE409F1E036}"/>
              </a:ext>
            </a:extLst>
          </p:cNvPr>
          <p:cNvSpPr/>
          <p:nvPr/>
        </p:nvSpPr>
        <p:spPr>
          <a:xfrm>
            <a:off x="1231559" y="2530967"/>
            <a:ext cx="1308100" cy="1308100"/>
          </a:xfrm>
          <a:prstGeom prst="ellips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3" name="TextBox 21">
            <a:extLst>
              <a:ext uri="{FF2B5EF4-FFF2-40B4-BE49-F238E27FC236}">
                <a16:creationId xmlns:a16="http://schemas.microsoft.com/office/drawing/2014/main" id="{27036F05-E78E-5517-43CC-51A8EDCC5DAE}"/>
              </a:ext>
            </a:extLst>
          </p:cNvPr>
          <p:cNvSpPr txBox="1"/>
          <p:nvPr/>
        </p:nvSpPr>
        <p:spPr>
          <a:xfrm>
            <a:off x="1028389" y="2858488"/>
            <a:ext cx="17144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400" dirty="0">
                <a:solidFill>
                  <a:srgbClr val="035A93"/>
                </a:solidFill>
                <a:latin typeface="Bebas Neue"/>
              </a:rPr>
              <a:t>80%</a:t>
            </a:r>
            <a:endParaRPr lang="id-ID" sz="4400" dirty="0">
              <a:solidFill>
                <a:srgbClr val="035A93"/>
              </a:solidFill>
              <a:latin typeface="Bebas Neue"/>
            </a:endParaRPr>
          </a:p>
        </p:txBody>
      </p:sp>
      <p:sp>
        <p:nvSpPr>
          <p:cNvPr id="24" name="TextBox 18">
            <a:extLst>
              <a:ext uri="{FF2B5EF4-FFF2-40B4-BE49-F238E27FC236}">
                <a16:creationId xmlns:a16="http://schemas.microsoft.com/office/drawing/2014/main" id="{C8497AEA-727D-6C17-B3FF-42809C4EFD81}"/>
              </a:ext>
            </a:extLst>
          </p:cNvPr>
          <p:cNvSpPr txBox="1"/>
          <p:nvPr/>
        </p:nvSpPr>
        <p:spPr>
          <a:xfrm>
            <a:off x="829156" y="1973468"/>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dirty="0">
                <a:solidFill>
                  <a:srgbClr val="035A93"/>
                </a:solidFill>
              </a:rPr>
              <a:t>Siempre </a:t>
            </a:r>
            <a:endParaRPr lang="id-ID" sz="1100" b="1" dirty="0">
              <a:solidFill>
                <a:srgbClr val="035A93"/>
              </a:solidFill>
            </a:endParaRPr>
          </a:p>
        </p:txBody>
      </p:sp>
      <p:sp>
        <p:nvSpPr>
          <p:cNvPr id="25" name="TextBox 18">
            <a:extLst>
              <a:ext uri="{FF2B5EF4-FFF2-40B4-BE49-F238E27FC236}">
                <a16:creationId xmlns:a16="http://schemas.microsoft.com/office/drawing/2014/main" id="{999EC53F-0A69-903A-E6AF-7C53D7138EFB}"/>
              </a:ext>
            </a:extLst>
          </p:cNvPr>
          <p:cNvSpPr txBox="1"/>
          <p:nvPr/>
        </p:nvSpPr>
        <p:spPr>
          <a:xfrm>
            <a:off x="3325554" y="2001821"/>
            <a:ext cx="2112906" cy="261610"/>
          </a:xfrm>
          <a:prstGeom prst="rect">
            <a:avLst/>
          </a:prstGeom>
          <a:noFill/>
        </p:spPr>
        <p:txBody>
          <a:bodyPr wrap="square" lIns="91440" tIns="45720" rIns="91440" bIns="45720" rtlCol="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100" b="1" dirty="0">
                <a:solidFill>
                  <a:srgbClr val="83143D"/>
                </a:solidFill>
              </a:rPr>
              <a:t>Casi siempre </a:t>
            </a:r>
            <a:endParaRPr lang="id-ID" sz="1100" b="1" dirty="0">
              <a:solidFill>
                <a:srgbClr val="83143D"/>
              </a:solidFill>
            </a:endParaRPr>
          </a:p>
        </p:txBody>
      </p:sp>
      <p:pic>
        <p:nvPicPr>
          <p:cNvPr id="28" name="Imagen 27" descr="Grupo de mejores amigos | Vector Premium generado con IA">
            <a:extLst>
              <a:ext uri="{FF2B5EF4-FFF2-40B4-BE49-F238E27FC236}">
                <a16:creationId xmlns:a16="http://schemas.microsoft.com/office/drawing/2014/main" id="{98B3E241-78A3-462C-4823-6687EDB63244}"/>
              </a:ext>
            </a:extLst>
          </p:cNvPr>
          <p:cNvPicPr>
            <a:picLocks noChangeAspect="1"/>
          </p:cNvPicPr>
          <p:nvPr/>
        </p:nvPicPr>
        <p:blipFill>
          <a:blip r:embed="rId3"/>
          <a:stretch/>
        </p:blipFill>
        <p:spPr>
          <a:xfrm>
            <a:off x="1676326" y="3891807"/>
            <a:ext cx="2941394" cy="2941394"/>
          </a:xfrm>
          <a:prstGeom prst="rect">
            <a:avLst/>
          </a:prstGeom>
        </p:spPr>
      </p:pic>
    </p:spTree>
    <p:extLst>
      <p:ext uri="{BB962C8B-B14F-4D97-AF65-F5344CB8AC3E}">
        <p14:creationId xmlns:p14="http://schemas.microsoft.com/office/powerpoint/2010/main" val="4070950727"/>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7A8FBF7-D3A2-F4DF-6F1F-58E34F01B088}"/>
              </a:ext>
            </a:extLst>
          </p:cNvPr>
          <p:cNvSpPr>
            <a:spLocks noGrp="1"/>
          </p:cNvSpPr>
          <p:nvPr>
            <p:ph type="title"/>
          </p:nvPr>
        </p:nvSpPr>
        <p:spPr>
          <a:xfrm>
            <a:off x="235670" y="-30575"/>
            <a:ext cx="10938657" cy="672170"/>
          </a:xfrm>
        </p:spPr>
        <p:txBody>
          <a:bodyPr lIns="91440" tIns="45720" rIns="91440" bIns="45720" anchor="b">
            <a:normAutofit/>
          </a:bodyPr>
          <a:lstStyle/>
          <a:p>
            <a:r>
              <a:rPr lang="es-MX" sz="2500">
                <a:solidFill>
                  <a:schemeClr val="bg2"/>
                </a:solidFill>
              </a:rPr>
              <a:t>Nivel de </a:t>
            </a:r>
            <a:r>
              <a:rPr lang="es-MX" sz="2500" b="1">
                <a:solidFill>
                  <a:schemeClr val="bg2"/>
                </a:solidFill>
              </a:rPr>
              <a:t>satisfacción </a:t>
            </a:r>
            <a:r>
              <a:rPr lang="es-MX" sz="2500">
                <a:solidFill>
                  <a:schemeClr val="bg2"/>
                </a:solidFill>
              </a:rPr>
              <a:t>de la </a:t>
            </a:r>
            <a:r>
              <a:rPr lang="es-MX" sz="2500" b="1">
                <a:solidFill>
                  <a:schemeClr val="bg2"/>
                </a:solidFill>
              </a:rPr>
              <a:t>información </a:t>
            </a:r>
            <a:r>
              <a:rPr lang="es-MX" sz="2500">
                <a:solidFill>
                  <a:schemeClr val="bg2"/>
                </a:solidFill>
              </a:rPr>
              <a:t>recibida</a:t>
            </a:r>
            <a:endParaRPr lang="es-ES" sz="2500">
              <a:solidFill>
                <a:schemeClr val="bg2"/>
              </a:solidFill>
            </a:endParaRPr>
          </a:p>
        </p:txBody>
      </p:sp>
      <p:sp>
        <p:nvSpPr>
          <p:cNvPr id="2" name="CuadroTexto 1">
            <a:extLst>
              <a:ext uri="{FF2B5EF4-FFF2-40B4-BE49-F238E27FC236}">
                <a16:creationId xmlns:a16="http://schemas.microsoft.com/office/drawing/2014/main" id="{231A5F72-C963-22E7-1DA9-BA98B3ABB453}"/>
              </a:ext>
            </a:extLst>
          </p:cNvPr>
          <p:cNvSpPr txBox="1"/>
          <p:nvPr/>
        </p:nvSpPr>
        <p:spPr>
          <a:xfrm>
            <a:off x="-655426" y="816608"/>
            <a:ext cx="118889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i="0" dirty="0">
                <a:solidFill>
                  <a:srgbClr val="035A93"/>
                </a:solidFill>
                <a:effectLst/>
              </a:rPr>
              <a:t>Pregunta: </a:t>
            </a:r>
            <a:r>
              <a:rPr lang="es-MX" sz="2000" i="0" dirty="0">
                <a:solidFill>
                  <a:srgbClr val="B28A3F"/>
                </a:solidFill>
                <a:effectLst/>
              </a:rPr>
              <a:t>¿Qué </a:t>
            </a:r>
            <a:r>
              <a:rPr lang="es-MX" sz="2000" b="1" i="0" dirty="0">
                <a:solidFill>
                  <a:srgbClr val="B28A3F"/>
                </a:solidFill>
                <a:effectLst/>
              </a:rPr>
              <a:t>otro tipo de información </a:t>
            </a:r>
            <a:r>
              <a:rPr lang="es-MX" sz="2000" i="0" dirty="0">
                <a:solidFill>
                  <a:srgbClr val="B28A3F"/>
                </a:solidFill>
                <a:effectLst/>
              </a:rPr>
              <a:t>le gustaría conocer</a:t>
            </a:r>
            <a:endParaRPr lang="es-ES" sz="2000" dirty="0">
              <a:solidFill>
                <a:srgbClr val="B28A3F"/>
              </a:solidFill>
            </a:endParaRPr>
          </a:p>
          <a:p>
            <a:pPr algn="ctr"/>
            <a:r>
              <a:rPr lang="es-MX" sz="2000" dirty="0">
                <a:solidFill>
                  <a:srgbClr val="B28A3F"/>
                </a:solidFill>
              </a:rPr>
              <a:t> </a:t>
            </a:r>
            <a:r>
              <a:rPr lang="es-MX" sz="2000" i="0" dirty="0">
                <a:solidFill>
                  <a:srgbClr val="B28A3F"/>
                </a:solidFill>
                <a:effectLst/>
              </a:rPr>
              <a:t>en actividades como estas?</a:t>
            </a:r>
            <a:endParaRPr lang="es-ES" sz="2000" dirty="0">
              <a:solidFill>
                <a:srgbClr val="B28A3F"/>
              </a:solidFill>
            </a:endParaRPr>
          </a:p>
        </p:txBody>
      </p:sp>
      <p:pic>
        <p:nvPicPr>
          <p:cNvPr id="112" name="Gráfico 111">
            <a:extLst>
              <a:ext uri="{FF2B5EF4-FFF2-40B4-BE49-F238E27FC236}">
                <a16:creationId xmlns:a16="http://schemas.microsoft.com/office/drawing/2014/main" id="{DF8C5606-7F6F-0C78-42BC-4095C9F0097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8834" y="4813033"/>
            <a:ext cx="477804" cy="477804"/>
          </a:xfrm>
          <a:prstGeom prst="rect">
            <a:avLst/>
          </a:prstGeom>
        </p:spPr>
      </p:pic>
      <p:grpSp>
        <p:nvGrpSpPr>
          <p:cNvPr id="5" name="Group 10">
            <a:extLst>
              <a:ext uri="{FF2B5EF4-FFF2-40B4-BE49-F238E27FC236}">
                <a16:creationId xmlns:a16="http://schemas.microsoft.com/office/drawing/2014/main" id="{BE1120E2-24C1-220D-9B01-18155617D4A6}"/>
              </a:ext>
            </a:extLst>
          </p:cNvPr>
          <p:cNvGrpSpPr>
            <a:grpSpLocks noChangeAspect="1"/>
          </p:cNvGrpSpPr>
          <p:nvPr/>
        </p:nvGrpSpPr>
        <p:grpSpPr bwMode="auto">
          <a:xfrm>
            <a:off x="456307" y="4244431"/>
            <a:ext cx="470722" cy="449753"/>
            <a:chOff x="756" y="2561"/>
            <a:chExt cx="1056" cy="1009"/>
          </a:xfrm>
          <a:solidFill>
            <a:schemeClr val="bg1"/>
          </a:solidFill>
        </p:grpSpPr>
        <p:sp>
          <p:nvSpPr>
            <p:cNvPr id="6" name="Rectangle 12">
              <a:extLst>
                <a:ext uri="{FF2B5EF4-FFF2-40B4-BE49-F238E27FC236}">
                  <a16:creationId xmlns:a16="http://schemas.microsoft.com/office/drawing/2014/main" id="{4F13FE5D-EB22-A9D9-2EE3-D56640B36CEF}"/>
                </a:ext>
              </a:extLst>
            </p:cNvPr>
            <p:cNvSpPr>
              <a:spLocks noChangeArrowheads="1"/>
            </p:cNvSpPr>
            <p:nvPr/>
          </p:nvSpPr>
          <p:spPr bwMode="auto">
            <a:xfrm>
              <a:off x="1388" y="2933"/>
              <a:ext cx="87" cy="3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3">
              <a:extLst>
                <a:ext uri="{FF2B5EF4-FFF2-40B4-BE49-F238E27FC236}">
                  <a16:creationId xmlns:a16="http://schemas.microsoft.com/office/drawing/2014/main" id="{7E0D9B03-6667-12D2-D6C3-9E3B89739F1B}"/>
                </a:ext>
              </a:extLst>
            </p:cNvPr>
            <p:cNvSpPr>
              <a:spLocks/>
            </p:cNvSpPr>
            <p:nvPr/>
          </p:nvSpPr>
          <p:spPr bwMode="auto">
            <a:xfrm>
              <a:off x="828" y="3172"/>
              <a:ext cx="99" cy="98"/>
            </a:xfrm>
            <a:custGeom>
              <a:avLst/>
              <a:gdLst>
                <a:gd name="T0" fmla="*/ 196 w 393"/>
                <a:gd name="T1" fmla="*/ 0 h 394"/>
                <a:gd name="T2" fmla="*/ 236 w 393"/>
                <a:gd name="T3" fmla="*/ 4 h 394"/>
                <a:gd name="T4" fmla="*/ 273 w 393"/>
                <a:gd name="T5" fmla="*/ 16 h 394"/>
                <a:gd name="T6" fmla="*/ 307 w 393"/>
                <a:gd name="T7" fmla="*/ 34 h 394"/>
                <a:gd name="T8" fmla="*/ 335 w 393"/>
                <a:gd name="T9" fmla="*/ 59 h 394"/>
                <a:gd name="T10" fmla="*/ 359 w 393"/>
                <a:gd name="T11" fmla="*/ 87 h 394"/>
                <a:gd name="T12" fmla="*/ 377 w 393"/>
                <a:gd name="T13" fmla="*/ 121 h 394"/>
                <a:gd name="T14" fmla="*/ 389 w 393"/>
                <a:gd name="T15" fmla="*/ 158 h 394"/>
                <a:gd name="T16" fmla="*/ 393 w 393"/>
                <a:gd name="T17" fmla="*/ 198 h 394"/>
                <a:gd name="T18" fmla="*/ 389 w 393"/>
                <a:gd name="T19" fmla="*/ 237 h 394"/>
                <a:gd name="T20" fmla="*/ 377 w 393"/>
                <a:gd name="T21" fmla="*/ 274 h 394"/>
                <a:gd name="T22" fmla="*/ 359 w 393"/>
                <a:gd name="T23" fmla="*/ 308 h 394"/>
                <a:gd name="T24" fmla="*/ 335 w 393"/>
                <a:gd name="T25" fmla="*/ 337 h 394"/>
                <a:gd name="T26" fmla="*/ 307 w 393"/>
                <a:gd name="T27" fmla="*/ 360 h 394"/>
                <a:gd name="T28" fmla="*/ 273 w 393"/>
                <a:gd name="T29" fmla="*/ 378 h 394"/>
                <a:gd name="T30" fmla="*/ 236 w 393"/>
                <a:gd name="T31" fmla="*/ 390 h 394"/>
                <a:gd name="T32" fmla="*/ 196 w 393"/>
                <a:gd name="T33" fmla="*/ 394 h 394"/>
                <a:gd name="T34" fmla="*/ 156 w 393"/>
                <a:gd name="T35" fmla="*/ 390 h 394"/>
                <a:gd name="T36" fmla="*/ 120 w 393"/>
                <a:gd name="T37" fmla="*/ 378 h 394"/>
                <a:gd name="T38" fmla="*/ 86 w 393"/>
                <a:gd name="T39" fmla="*/ 360 h 394"/>
                <a:gd name="T40" fmla="*/ 57 w 393"/>
                <a:gd name="T41" fmla="*/ 337 h 394"/>
                <a:gd name="T42" fmla="*/ 32 w 393"/>
                <a:gd name="T43" fmla="*/ 308 h 394"/>
                <a:gd name="T44" fmla="*/ 14 w 393"/>
                <a:gd name="T45" fmla="*/ 274 h 394"/>
                <a:gd name="T46" fmla="*/ 4 w 393"/>
                <a:gd name="T47" fmla="*/ 237 h 394"/>
                <a:gd name="T48" fmla="*/ 0 w 393"/>
                <a:gd name="T49" fmla="*/ 198 h 394"/>
                <a:gd name="T50" fmla="*/ 4 w 393"/>
                <a:gd name="T51" fmla="*/ 158 h 394"/>
                <a:gd name="T52" fmla="*/ 14 w 393"/>
                <a:gd name="T53" fmla="*/ 121 h 394"/>
                <a:gd name="T54" fmla="*/ 32 w 393"/>
                <a:gd name="T55" fmla="*/ 87 h 394"/>
                <a:gd name="T56" fmla="*/ 57 w 393"/>
                <a:gd name="T57" fmla="*/ 59 h 394"/>
                <a:gd name="T58" fmla="*/ 86 w 393"/>
                <a:gd name="T59" fmla="*/ 34 h 394"/>
                <a:gd name="T60" fmla="*/ 120 w 393"/>
                <a:gd name="T61" fmla="*/ 16 h 394"/>
                <a:gd name="T62" fmla="*/ 156 w 393"/>
                <a:gd name="T63" fmla="*/ 4 h 394"/>
                <a:gd name="T64" fmla="*/ 196 w 393"/>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94">
                  <a:moveTo>
                    <a:pt x="196" y="0"/>
                  </a:moveTo>
                  <a:lnTo>
                    <a:pt x="236" y="4"/>
                  </a:lnTo>
                  <a:lnTo>
                    <a:pt x="273" y="16"/>
                  </a:lnTo>
                  <a:lnTo>
                    <a:pt x="307" y="34"/>
                  </a:lnTo>
                  <a:lnTo>
                    <a:pt x="335" y="59"/>
                  </a:lnTo>
                  <a:lnTo>
                    <a:pt x="359" y="87"/>
                  </a:lnTo>
                  <a:lnTo>
                    <a:pt x="377" y="121"/>
                  </a:lnTo>
                  <a:lnTo>
                    <a:pt x="389" y="158"/>
                  </a:lnTo>
                  <a:lnTo>
                    <a:pt x="393" y="198"/>
                  </a:lnTo>
                  <a:lnTo>
                    <a:pt x="389" y="237"/>
                  </a:lnTo>
                  <a:lnTo>
                    <a:pt x="377" y="274"/>
                  </a:lnTo>
                  <a:lnTo>
                    <a:pt x="359" y="308"/>
                  </a:lnTo>
                  <a:lnTo>
                    <a:pt x="335" y="337"/>
                  </a:lnTo>
                  <a:lnTo>
                    <a:pt x="307" y="360"/>
                  </a:lnTo>
                  <a:lnTo>
                    <a:pt x="273" y="378"/>
                  </a:lnTo>
                  <a:lnTo>
                    <a:pt x="236" y="390"/>
                  </a:lnTo>
                  <a:lnTo>
                    <a:pt x="196" y="394"/>
                  </a:lnTo>
                  <a:lnTo>
                    <a:pt x="156" y="390"/>
                  </a:lnTo>
                  <a:lnTo>
                    <a:pt x="120" y="378"/>
                  </a:lnTo>
                  <a:lnTo>
                    <a:pt x="86" y="360"/>
                  </a:lnTo>
                  <a:lnTo>
                    <a:pt x="57" y="337"/>
                  </a:lnTo>
                  <a:lnTo>
                    <a:pt x="32" y="308"/>
                  </a:lnTo>
                  <a:lnTo>
                    <a:pt x="14" y="274"/>
                  </a:lnTo>
                  <a:lnTo>
                    <a:pt x="4" y="237"/>
                  </a:lnTo>
                  <a:lnTo>
                    <a:pt x="0" y="198"/>
                  </a:lnTo>
                  <a:lnTo>
                    <a:pt x="4" y="158"/>
                  </a:lnTo>
                  <a:lnTo>
                    <a:pt x="14" y="121"/>
                  </a:lnTo>
                  <a:lnTo>
                    <a:pt x="32" y="87"/>
                  </a:lnTo>
                  <a:lnTo>
                    <a:pt x="57" y="59"/>
                  </a:lnTo>
                  <a:lnTo>
                    <a:pt x="86" y="34"/>
                  </a:lnTo>
                  <a:lnTo>
                    <a:pt x="120" y="16"/>
                  </a:lnTo>
                  <a:lnTo>
                    <a:pt x="156" y="4"/>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4">
              <a:extLst>
                <a:ext uri="{FF2B5EF4-FFF2-40B4-BE49-F238E27FC236}">
                  <a16:creationId xmlns:a16="http://schemas.microsoft.com/office/drawing/2014/main" id="{B68EF876-AAF2-5B19-A319-0BCC7E12ED67}"/>
                </a:ext>
              </a:extLst>
            </p:cNvPr>
            <p:cNvSpPr>
              <a:spLocks/>
            </p:cNvSpPr>
            <p:nvPr/>
          </p:nvSpPr>
          <p:spPr bwMode="auto">
            <a:xfrm>
              <a:off x="939" y="3248"/>
              <a:ext cx="99" cy="99"/>
            </a:xfrm>
            <a:custGeom>
              <a:avLst/>
              <a:gdLst>
                <a:gd name="T0" fmla="*/ 197 w 395"/>
                <a:gd name="T1" fmla="*/ 0 h 394"/>
                <a:gd name="T2" fmla="*/ 237 w 395"/>
                <a:gd name="T3" fmla="*/ 4 h 394"/>
                <a:gd name="T4" fmla="*/ 275 w 395"/>
                <a:gd name="T5" fmla="*/ 15 h 394"/>
                <a:gd name="T6" fmla="*/ 307 w 395"/>
                <a:gd name="T7" fmla="*/ 34 h 394"/>
                <a:gd name="T8" fmla="*/ 337 w 395"/>
                <a:gd name="T9" fmla="*/ 57 h 394"/>
                <a:gd name="T10" fmla="*/ 361 w 395"/>
                <a:gd name="T11" fmla="*/ 87 h 394"/>
                <a:gd name="T12" fmla="*/ 379 w 395"/>
                <a:gd name="T13" fmla="*/ 120 h 394"/>
                <a:gd name="T14" fmla="*/ 391 w 395"/>
                <a:gd name="T15" fmla="*/ 158 h 394"/>
                <a:gd name="T16" fmla="*/ 395 w 395"/>
                <a:gd name="T17" fmla="*/ 197 h 394"/>
                <a:gd name="T18" fmla="*/ 391 w 395"/>
                <a:gd name="T19" fmla="*/ 237 h 394"/>
                <a:gd name="T20" fmla="*/ 379 w 395"/>
                <a:gd name="T21" fmla="*/ 274 h 394"/>
                <a:gd name="T22" fmla="*/ 361 w 395"/>
                <a:gd name="T23" fmla="*/ 308 h 394"/>
                <a:gd name="T24" fmla="*/ 337 w 395"/>
                <a:gd name="T25" fmla="*/ 336 h 394"/>
                <a:gd name="T26" fmla="*/ 307 w 395"/>
                <a:gd name="T27" fmla="*/ 361 h 394"/>
                <a:gd name="T28" fmla="*/ 275 w 395"/>
                <a:gd name="T29" fmla="*/ 378 h 394"/>
                <a:gd name="T30" fmla="*/ 237 w 395"/>
                <a:gd name="T31" fmla="*/ 390 h 394"/>
                <a:gd name="T32" fmla="*/ 197 w 395"/>
                <a:gd name="T33" fmla="*/ 394 h 394"/>
                <a:gd name="T34" fmla="*/ 158 w 395"/>
                <a:gd name="T35" fmla="*/ 390 h 394"/>
                <a:gd name="T36" fmla="*/ 120 w 395"/>
                <a:gd name="T37" fmla="*/ 378 h 394"/>
                <a:gd name="T38" fmla="*/ 88 w 395"/>
                <a:gd name="T39" fmla="*/ 361 h 394"/>
                <a:gd name="T40" fmla="*/ 58 w 395"/>
                <a:gd name="T41" fmla="*/ 336 h 394"/>
                <a:gd name="T42" fmla="*/ 34 w 395"/>
                <a:gd name="T43" fmla="*/ 308 h 394"/>
                <a:gd name="T44" fmla="*/ 16 w 395"/>
                <a:gd name="T45" fmla="*/ 274 h 394"/>
                <a:gd name="T46" fmla="*/ 4 w 395"/>
                <a:gd name="T47" fmla="*/ 237 h 394"/>
                <a:gd name="T48" fmla="*/ 0 w 395"/>
                <a:gd name="T49" fmla="*/ 197 h 394"/>
                <a:gd name="T50" fmla="*/ 4 w 395"/>
                <a:gd name="T51" fmla="*/ 158 h 394"/>
                <a:gd name="T52" fmla="*/ 16 w 395"/>
                <a:gd name="T53" fmla="*/ 120 h 394"/>
                <a:gd name="T54" fmla="*/ 34 w 395"/>
                <a:gd name="T55" fmla="*/ 87 h 394"/>
                <a:gd name="T56" fmla="*/ 58 w 395"/>
                <a:gd name="T57" fmla="*/ 57 h 394"/>
                <a:gd name="T58" fmla="*/ 88 w 395"/>
                <a:gd name="T59" fmla="*/ 34 h 394"/>
                <a:gd name="T60" fmla="*/ 120 w 395"/>
                <a:gd name="T61" fmla="*/ 15 h 394"/>
                <a:gd name="T62" fmla="*/ 158 w 395"/>
                <a:gd name="T63" fmla="*/ 4 h 394"/>
                <a:gd name="T64" fmla="*/ 197 w 395"/>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5" h="394">
                  <a:moveTo>
                    <a:pt x="197" y="0"/>
                  </a:moveTo>
                  <a:lnTo>
                    <a:pt x="237" y="4"/>
                  </a:lnTo>
                  <a:lnTo>
                    <a:pt x="275" y="15"/>
                  </a:lnTo>
                  <a:lnTo>
                    <a:pt x="307" y="34"/>
                  </a:lnTo>
                  <a:lnTo>
                    <a:pt x="337" y="57"/>
                  </a:lnTo>
                  <a:lnTo>
                    <a:pt x="361" y="87"/>
                  </a:lnTo>
                  <a:lnTo>
                    <a:pt x="379" y="120"/>
                  </a:lnTo>
                  <a:lnTo>
                    <a:pt x="391" y="158"/>
                  </a:lnTo>
                  <a:lnTo>
                    <a:pt x="395" y="197"/>
                  </a:lnTo>
                  <a:lnTo>
                    <a:pt x="391" y="237"/>
                  </a:lnTo>
                  <a:lnTo>
                    <a:pt x="379" y="274"/>
                  </a:lnTo>
                  <a:lnTo>
                    <a:pt x="361" y="308"/>
                  </a:lnTo>
                  <a:lnTo>
                    <a:pt x="337" y="336"/>
                  </a:lnTo>
                  <a:lnTo>
                    <a:pt x="307" y="361"/>
                  </a:lnTo>
                  <a:lnTo>
                    <a:pt x="275" y="378"/>
                  </a:lnTo>
                  <a:lnTo>
                    <a:pt x="237" y="390"/>
                  </a:lnTo>
                  <a:lnTo>
                    <a:pt x="197" y="394"/>
                  </a:lnTo>
                  <a:lnTo>
                    <a:pt x="158" y="390"/>
                  </a:lnTo>
                  <a:lnTo>
                    <a:pt x="120" y="378"/>
                  </a:lnTo>
                  <a:lnTo>
                    <a:pt x="88" y="361"/>
                  </a:lnTo>
                  <a:lnTo>
                    <a:pt x="58" y="336"/>
                  </a:lnTo>
                  <a:lnTo>
                    <a:pt x="34" y="308"/>
                  </a:lnTo>
                  <a:lnTo>
                    <a:pt x="16" y="274"/>
                  </a:lnTo>
                  <a:lnTo>
                    <a:pt x="4" y="237"/>
                  </a:lnTo>
                  <a:lnTo>
                    <a:pt x="0" y="197"/>
                  </a:lnTo>
                  <a:lnTo>
                    <a:pt x="4" y="158"/>
                  </a:lnTo>
                  <a:lnTo>
                    <a:pt x="16" y="120"/>
                  </a:lnTo>
                  <a:lnTo>
                    <a:pt x="34" y="87"/>
                  </a:lnTo>
                  <a:lnTo>
                    <a:pt x="58" y="57"/>
                  </a:lnTo>
                  <a:lnTo>
                    <a:pt x="88" y="34"/>
                  </a:lnTo>
                  <a:lnTo>
                    <a:pt x="120" y="15"/>
                  </a:lnTo>
                  <a:lnTo>
                    <a:pt x="158" y="4"/>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DEDD4ED0-4EF8-93A6-D606-294A770983D6}"/>
                </a:ext>
              </a:extLst>
            </p:cNvPr>
            <p:cNvSpPr>
              <a:spLocks/>
            </p:cNvSpPr>
            <p:nvPr/>
          </p:nvSpPr>
          <p:spPr bwMode="auto">
            <a:xfrm>
              <a:off x="1070" y="3294"/>
              <a:ext cx="98" cy="99"/>
            </a:xfrm>
            <a:custGeom>
              <a:avLst/>
              <a:gdLst>
                <a:gd name="T0" fmla="*/ 197 w 394"/>
                <a:gd name="T1" fmla="*/ 0 h 395"/>
                <a:gd name="T2" fmla="*/ 236 w 394"/>
                <a:gd name="T3" fmla="*/ 4 h 395"/>
                <a:gd name="T4" fmla="*/ 272 w 394"/>
                <a:gd name="T5" fmla="*/ 16 h 395"/>
                <a:gd name="T6" fmla="*/ 306 w 394"/>
                <a:gd name="T7" fmla="*/ 34 h 395"/>
                <a:gd name="T8" fmla="*/ 335 w 394"/>
                <a:gd name="T9" fmla="*/ 58 h 395"/>
                <a:gd name="T10" fmla="*/ 360 w 394"/>
                <a:gd name="T11" fmla="*/ 88 h 395"/>
                <a:gd name="T12" fmla="*/ 378 w 394"/>
                <a:gd name="T13" fmla="*/ 121 h 395"/>
                <a:gd name="T14" fmla="*/ 390 w 394"/>
                <a:gd name="T15" fmla="*/ 157 h 395"/>
                <a:gd name="T16" fmla="*/ 394 w 394"/>
                <a:gd name="T17" fmla="*/ 198 h 395"/>
                <a:gd name="T18" fmla="*/ 390 w 394"/>
                <a:gd name="T19" fmla="*/ 237 h 395"/>
                <a:gd name="T20" fmla="*/ 378 w 394"/>
                <a:gd name="T21" fmla="*/ 275 h 395"/>
                <a:gd name="T22" fmla="*/ 360 w 394"/>
                <a:gd name="T23" fmla="*/ 307 h 395"/>
                <a:gd name="T24" fmla="*/ 335 w 394"/>
                <a:gd name="T25" fmla="*/ 336 h 395"/>
                <a:gd name="T26" fmla="*/ 306 w 394"/>
                <a:gd name="T27" fmla="*/ 361 h 395"/>
                <a:gd name="T28" fmla="*/ 272 w 394"/>
                <a:gd name="T29" fmla="*/ 379 h 395"/>
                <a:gd name="T30" fmla="*/ 236 w 394"/>
                <a:gd name="T31" fmla="*/ 391 h 395"/>
                <a:gd name="T32" fmla="*/ 197 w 394"/>
                <a:gd name="T33" fmla="*/ 395 h 395"/>
                <a:gd name="T34" fmla="*/ 156 w 394"/>
                <a:gd name="T35" fmla="*/ 391 h 395"/>
                <a:gd name="T36" fmla="*/ 120 w 394"/>
                <a:gd name="T37" fmla="*/ 379 h 395"/>
                <a:gd name="T38" fmla="*/ 86 w 394"/>
                <a:gd name="T39" fmla="*/ 361 h 395"/>
                <a:gd name="T40" fmla="*/ 57 w 394"/>
                <a:gd name="T41" fmla="*/ 336 h 395"/>
                <a:gd name="T42" fmla="*/ 33 w 394"/>
                <a:gd name="T43" fmla="*/ 307 h 395"/>
                <a:gd name="T44" fmla="*/ 15 w 394"/>
                <a:gd name="T45" fmla="*/ 275 h 395"/>
                <a:gd name="T46" fmla="*/ 3 w 394"/>
                <a:gd name="T47" fmla="*/ 237 h 395"/>
                <a:gd name="T48" fmla="*/ 0 w 394"/>
                <a:gd name="T49" fmla="*/ 198 h 395"/>
                <a:gd name="T50" fmla="*/ 3 w 394"/>
                <a:gd name="T51" fmla="*/ 157 h 395"/>
                <a:gd name="T52" fmla="*/ 15 w 394"/>
                <a:gd name="T53" fmla="*/ 121 h 395"/>
                <a:gd name="T54" fmla="*/ 33 w 394"/>
                <a:gd name="T55" fmla="*/ 88 h 395"/>
                <a:gd name="T56" fmla="*/ 57 w 394"/>
                <a:gd name="T57" fmla="*/ 58 h 395"/>
                <a:gd name="T58" fmla="*/ 86 w 394"/>
                <a:gd name="T59" fmla="*/ 34 h 395"/>
                <a:gd name="T60" fmla="*/ 120 w 394"/>
                <a:gd name="T61" fmla="*/ 16 h 395"/>
                <a:gd name="T62" fmla="*/ 156 w 394"/>
                <a:gd name="T63" fmla="*/ 4 h 395"/>
                <a:gd name="T64" fmla="*/ 197 w 394"/>
                <a:gd name="T6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95">
                  <a:moveTo>
                    <a:pt x="197" y="0"/>
                  </a:moveTo>
                  <a:lnTo>
                    <a:pt x="236" y="4"/>
                  </a:lnTo>
                  <a:lnTo>
                    <a:pt x="272" y="16"/>
                  </a:lnTo>
                  <a:lnTo>
                    <a:pt x="306" y="34"/>
                  </a:lnTo>
                  <a:lnTo>
                    <a:pt x="335" y="58"/>
                  </a:lnTo>
                  <a:lnTo>
                    <a:pt x="360" y="88"/>
                  </a:lnTo>
                  <a:lnTo>
                    <a:pt x="378" y="121"/>
                  </a:lnTo>
                  <a:lnTo>
                    <a:pt x="390" y="157"/>
                  </a:lnTo>
                  <a:lnTo>
                    <a:pt x="394" y="198"/>
                  </a:lnTo>
                  <a:lnTo>
                    <a:pt x="390" y="237"/>
                  </a:lnTo>
                  <a:lnTo>
                    <a:pt x="378" y="275"/>
                  </a:lnTo>
                  <a:lnTo>
                    <a:pt x="360" y="307"/>
                  </a:lnTo>
                  <a:lnTo>
                    <a:pt x="335" y="336"/>
                  </a:lnTo>
                  <a:lnTo>
                    <a:pt x="306" y="361"/>
                  </a:lnTo>
                  <a:lnTo>
                    <a:pt x="272" y="379"/>
                  </a:lnTo>
                  <a:lnTo>
                    <a:pt x="236" y="391"/>
                  </a:lnTo>
                  <a:lnTo>
                    <a:pt x="197" y="395"/>
                  </a:lnTo>
                  <a:lnTo>
                    <a:pt x="156" y="391"/>
                  </a:lnTo>
                  <a:lnTo>
                    <a:pt x="120" y="379"/>
                  </a:lnTo>
                  <a:lnTo>
                    <a:pt x="86" y="361"/>
                  </a:lnTo>
                  <a:lnTo>
                    <a:pt x="57" y="336"/>
                  </a:lnTo>
                  <a:lnTo>
                    <a:pt x="33" y="307"/>
                  </a:lnTo>
                  <a:lnTo>
                    <a:pt x="15" y="275"/>
                  </a:lnTo>
                  <a:lnTo>
                    <a:pt x="3" y="237"/>
                  </a:lnTo>
                  <a:lnTo>
                    <a:pt x="0" y="198"/>
                  </a:lnTo>
                  <a:lnTo>
                    <a:pt x="3" y="157"/>
                  </a:lnTo>
                  <a:lnTo>
                    <a:pt x="15" y="121"/>
                  </a:lnTo>
                  <a:lnTo>
                    <a:pt x="33" y="88"/>
                  </a:lnTo>
                  <a:lnTo>
                    <a:pt x="57" y="58"/>
                  </a:lnTo>
                  <a:lnTo>
                    <a:pt x="86" y="34"/>
                  </a:lnTo>
                  <a:lnTo>
                    <a:pt x="120" y="16"/>
                  </a:lnTo>
                  <a:lnTo>
                    <a:pt x="156" y="4"/>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6">
              <a:extLst>
                <a:ext uri="{FF2B5EF4-FFF2-40B4-BE49-F238E27FC236}">
                  <a16:creationId xmlns:a16="http://schemas.microsoft.com/office/drawing/2014/main" id="{5A245967-BE58-277D-850F-B2423ED0F3F1}"/>
                </a:ext>
              </a:extLst>
            </p:cNvPr>
            <p:cNvSpPr>
              <a:spLocks/>
            </p:cNvSpPr>
            <p:nvPr/>
          </p:nvSpPr>
          <p:spPr bwMode="auto">
            <a:xfrm>
              <a:off x="1207" y="3307"/>
              <a:ext cx="99" cy="99"/>
            </a:xfrm>
            <a:custGeom>
              <a:avLst/>
              <a:gdLst>
                <a:gd name="T0" fmla="*/ 198 w 395"/>
                <a:gd name="T1" fmla="*/ 0 h 394"/>
                <a:gd name="T2" fmla="*/ 237 w 395"/>
                <a:gd name="T3" fmla="*/ 4 h 394"/>
                <a:gd name="T4" fmla="*/ 275 w 395"/>
                <a:gd name="T5" fmla="*/ 16 h 394"/>
                <a:gd name="T6" fmla="*/ 307 w 395"/>
                <a:gd name="T7" fmla="*/ 34 h 394"/>
                <a:gd name="T8" fmla="*/ 337 w 395"/>
                <a:gd name="T9" fmla="*/ 57 h 394"/>
                <a:gd name="T10" fmla="*/ 361 w 395"/>
                <a:gd name="T11" fmla="*/ 87 h 394"/>
                <a:gd name="T12" fmla="*/ 379 w 395"/>
                <a:gd name="T13" fmla="*/ 120 h 394"/>
                <a:gd name="T14" fmla="*/ 391 w 395"/>
                <a:gd name="T15" fmla="*/ 158 h 394"/>
                <a:gd name="T16" fmla="*/ 395 w 395"/>
                <a:gd name="T17" fmla="*/ 197 h 394"/>
                <a:gd name="T18" fmla="*/ 391 w 395"/>
                <a:gd name="T19" fmla="*/ 236 h 394"/>
                <a:gd name="T20" fmla="*/ 379 w 395"/>
                <a:gd name="T21" fmla="*/ 274 h 394"/>
                <a:gd name="T22" fmla="*/ 361 w 395"/>
                <a:gd name="T23" fmla="*/ 307 h 394"/>
                <a:gd name="T24" fmla="*/ 337 w 395"/>
                <a:gd name="T25" fmla="*/ 337 h 394"/>
                <a:gd name="T26" fmla="*/ 307 w 395"/>
                <a:gd name="T27" fmla="*/ 360 h 394"/>
                <a:gd name="T28" fmla="*/ 275 w 395"/>
                <a:gd name="T29" fmla="*/ 379 h 394"/>
                <a:gd name="T30" fmla="*/ 237 w 395"/>
                <a:gd name="T31" fmla="*/ 390 h 394"/>
                <a:gd name="T32" fmla="*/ 198 w 395"/>
                <a:gd name="T33" fmla="*/ 394 h 394"/>
                <a:gd name="T34" fmla="*/ 157 w 395"/>
                <a:gd name="T35" fmla="*/ 390 h 394"/>
                <a:gd name="T36" fmla="*/ 121 w 395"/>
                <a:gd name="T37" fmla="*/ 379 h 394"/>
                <a:gd name="T38" fmla="*/ 87 w 395"/>
                <a:gd name="T39" fmla="*/ 360 h 394"/>
                <a:gd name="T40" fmla="*/ 58 w 395"/>
                <a:gd name="T41" fmla="*/ 337 h 394"/>
                <a:gd name="T42" fmla="*/ 34 w 395"/>
                <a:gd name="T43" fmla="*/ 307 h 394"/>
                <a:gd name="T44" fmla="*/ 16 w 395"/>
                <a:gd name="T45" fmla="*/ 274 h 394"/>
                <a:gd name="T46" fmla="*/ 4 w 395"/>
                <a:gd name="T47" fmla="*/ 236 h 394"/>
                <a:gd name="T48" fmla="*/ 0 w 395"/>
                <a:gd name="T49" fmla="*/ 197 h 394"/>
                <a:gd name="T50" fmla="*/ 4 w 395"/>
                <a:gd name="T51" fmla="*/ 158 h 394"/>
                <a:gd name="T52" fmla="*/ 16 w 395"/>
                <a:gd name="T53" fmla="*/ 120 h 394"/>
                <a:gd name="T54" fmla="*/ 34 w 395"/>
                <a:gd name="T55" fmla="*/ 87 h 394"/>
                <a:gd name="T56" fmla="*/ 58 w 395"/>
                <a:gd name="T57" fmla="*/ 57 h 394"/>
                <a:gd name="T58" fmla="*/ 87 w 395"/>
                <a:gd name="T59" fmla="*/ 34 h 394"/>
                <a:gd name="T60" fmla="*/ 121 w 395"/>
                <a:gd name="T61" fmla="*/ 16 h 394"/>
                <a:gd name="T62" fmla="*/ 157 w 395"/>
                <a:gd name="T63" fmla="*/ 4 h 394"/>
                <a:gd name="T64" fmla="*/ 198 w 395"/>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5" h="394">
                  <a:moveTo>
                    <a:pt x="198" y="0"/>
                  </a:moveTo>
                  <a:lnTo>
                    <a:pt x="237" y="4"/>
                  </a:lnTo>
                  <a:lnTo>
                    <a:pt x="275" y="16"/>
                  </a:lnTo>
                  <a:lnTo>
                    <a:pt x="307" y="34"/>
                  </a:lnTo>
                  <a:lnTo>
                    <a:pt x="337" y="57"/>
                  </a:lnTo>
                  <a:lnTo>
                    <a:pt x="361" y="87"/>
                  </a:lnTo>
                  <a:lnTo>
                    <a:pt x="379" y="120"/>
                  </a:lnTo>
                  <a:lnTo>
                    <a:pt x="391" y="158"/>
                  </a:lnTo>
                  <a:lnTo>
                    <a:pt x="395" y="197"/>
                  </a:lnTo>
                  <a:lnTo>
                    <a:pt x="391" y="236"/>
                  </a:lnTo>
                  <a:lnTo>
                    <a:pt x="379" y="274"/>
                  </a:lnTo>
                  <a:lnTo>
                    <a:pt x="361" y="307"/>
                  </a:lnTo>
                  <a:lnTo>
                    <a:pt x="337" y="337"/>
                  </a:lnTo>
                  <a:lnTo>
                    <a:pt x="307" y="360"/>
                  </a:lnTo>
                  <a:lnTo>
                    <a:pt x="275" y="379"/>
                  </a:lnTo>
                  <a:lnTo>
                    <a:pt x="237" y="390"/>
                  </a:lnTo>
                  <a:lnTo>
                    <a:pt x="198" y="394"/>
                  </a:lnTo>
                  <a:lnTo>
                    <a:pt x="157" y="390"/>
                  </a:lnTo>
                  <a:lnTo>
                    <a:pt x="121" y="379"/>
                  </a:lnTo>
                  <a:lnTo>
                    <a:pt x="87" y="360"/>
                  </a:lnTo>
                  <a:lnTo>
                    <a:pt x="58" y="337"/>
                  </a:lnTo>
                  <a:lnTo>
                    <a:pt x="34" y="307"/>
                  </a:lnTo>
                  <a:lnTo>
                    <a:pt x="16" y="274"/>
                  </a:lnTo>
                  <a:lnTo>
                    <a:pt x="4" y="236"/>
                  </a:lnTo>
                  <a:lnTo>
                    <a:pt x="0" y="197"/>
                  </a:lnTo>
                  <a:lnTo>
                    <a:pt x="4" y="158"/>
                  </a:lnTo>
                  <a:lnTo>
                    <a:pt x="16" y="120"/>
                  </a:lnTo>
                  <a:lnTo>
                    <a:pt x="34" y="87"/>
                  </a:lnTo>
                  <a:lnTo>
                    <a:pt x="58" y="57"/>
                  </a:lnTo>
                  <a:lnTo>
                    <a:pt x="87" y="34"/>
                  </a:lnTo>
                  <a:lnTo>
                    <a:pt x="121" y="16"/>
                  </a:lnTo>
                  <a:lnTo>
                    <a:pt x="157" y="4"/>
                  </a:lnTo>
                  <a:lnTo>
                    <a:pt x="1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a16="http://schemas.microsoft.com/office/drawing/2014/main" id="{6F3838FF-ADEB-6C97-9762-FC251755F31A}"/>
                </a:ext>
              </a:extLst>
            </p:cNvPr>
            <p:cNvSpPr>
              <a:spLocks/>
            </p:cNvSpPr>
            <p:nvPr/>
          </p:nvSpPr>
          <p:spPr bwMode="auto">
            <a:xfrm>
              <a:off x="1346" y="3292"/>
              <a:ext cx="99" cy="98"/>
            </a:xfrm>
            <a:custGeom>
              <a:avLst/>
              <a:gdLst>
                <a:gd name="T0" fmla="*/ 197 w 395"/>
                <a:gd name="T1" fmla="*/ 0 h 393"/>
                <a:gd name="T2" fmla="*/ 237 w 395"/>
                <a:gd name="T3" fmla="*/ 3 h 393"/>
                <a:gd name="T4" fmla="*/ 274 w 395"/>
                <a:gd name="T5" fmla="*/ 15 h 393"/>
                <a:gd name="T6" fmla="*/ 307 w 395"/>
                <a:gd name="T7" fmla="*/ 32 h 393"/>
                <a:gd name="T8" fmla="*/ 336 w 395"/>
                <a:gd name="T9" fmla="*/ 57 h 393"/>
                <a:gd name="T10" fmla="*/ 361 w 395"/>
                <a:gd name="T11" fmla="*/ 86 h 393"/>
                <a:gd name="T12" fmla="*/ 379 w 395"/>
                <a:gd name="T13" fmla="*/ 120 h 393"/>
                <a:gd name="T14" fmla="*/ 391 w 395"/>
                <a:gd name="T15" fmla="*/ 156 h 393"/>
                <a:gd name="T16" fmla="*/ 395 w 395"/>
                <a:gd name="T17" fmla="*/ 195 h 393"/>
                <a:gd name="T18" fmla="*/ 391 w 395"/>
                <a:gd name="T19" fmla="*/ 236 h 393"/>
                <a:gd name="T20" fmla="*/ 379 w 395"/>
                <a:gd name="T21" fmla="*/ 272 h 393"/>
                <a:gd name="T22" fmla="*/ 361 w 395"/>
                <a:gd name="T23" fmla="*/ 306 h 393"/>
                <a:gd name="T24" fmla="*/ 336 w 395"/>
                <a:gd name="T25" fmla="*/ 335 h 393"/>
                <a:gd name="T26" fmla="*/ 307 w 395"/>
                <a:gd name="T27" fmla="*/ 359 h 393"/>
                <a:gd name="T28" fmla="*/ 274 w 395"/>
                <a:gd name="T29" fmla="*/ 377 h 393"/>
                <a:gd name="T30" fmla="*/ 237 w 395"/>
                <a:gd name="T31" fmla="*/ 389 h 393"/>
                <a:gd name="T32" fmla="*/ 197 w 395"/>
                <a:gd name="T33" fmla="*/ 393 h 393"/>
                <a:gd name="T34" fmla="*/ 158 w 395"/>
                <a:gd name="T35" fmla="*/ 389 h 393"/>
                <a:gd name="T36" fmla="*/ 120 w 395"/>
                <a:gd name="T37" fmla="*/ 377 h 393"/>
                <a:gd name="T38" fmla="*/ 88 w 395"/>
                <a:gd name="T39" fmla="*/ 359 h 393"/>
                <a:gd name="T40" fmla="*/ 58 w 395"/>
                <a:gd name="T41" fmla="*/ 335 h 393"/>
                <a:gd name="T42" fmla="*/ 34 w 395"/>
                <a:gd name="T43" fmla="*/ 306 h 393"/>
                <a:gd name="T44" fmla="*/ 16 w 395"/>
                <a:gd name="T45" fmla="*/ 272 h 393"/>
                <a:gd name="T46" fmla="*/ 4 w 395"/>
                <a:gd name="T47" fmla="*/ 236 h 393"/>
                <a:gd name="T48" fmla="*/ 0 w 395"/>
                <a:gd name="T49" fmla="*/ 195 h 393"/>
                <a:gd name="T50" fmla="*/ 4 w 395"/>
                <a:gd name="T51" fmla="*/ 156 h 393"/>
                <a:gd name="T52" fmla="*/ 16 w 395"/>
                <a:gd name="T53" fmla="*/ 120 h 393"/>
                <a:gd name="T54" fmla="*/ 34 w 395"/>
                <a:gd name="T55" fmla="*/ 86 h 393"/>
                <a:gd name="T56" fmla="*/ 58 w 395"/>
                <a:gd name="T57" fmla="*/ 57 h 393"/>
                <a:gd name="T58" fmla="*/ 88 w 395"/>
                <a:gd name="T59" fmla="*/ 32 h 393"/>
                <a:gd name="T60" fmla="*/ 120 w 395"/>
                <a:gd name="T61" fmla="*/ 15 h 393"/>
                <a:gd name="T62" fmla="*/ 158 w 395"/>
                <a:gd name="T63" fmla="*/ 3 h 393"/>
                <a:gd name="T64" fmla="*/ 197 w 395"/>
                <a:gd name="T65"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5" h="393">
                  <a:moveTo>
                    <a:pt x="197" y="0"/>
                  </a:moveTo>
                  <a:lnTo>
                    <a:pt x="237" y="3"/>
                  </a:lnTo>
                  <a:lnTo>
                    <a:pt x="274" y="15"/>
                  </a:lnTo>
                  <a:lnTo>
                    <a:pt x="307" y="32"/>
                  </a:lnTo>
                  <a:lnTo>
                    <a:pt x="336" y="57"/>
                  </a:lnTo>
                  <a:lnTo>
                    <a:pt x="361" y="86"/>
                  </a:lnTo>
                  <a:lnTo>
                    <a:pt x="379" y="120"/>
                  </a:lnTo>
                  <a:lnTo>
                    <a:pt x="391" y="156"/>
                  </a:lnTo>
                  <a:lnTo>
                    <a:pt x="395" y="195"/>
                  </a:lnTo>
                  <a:lnTo>
                    <a:pt x="391" y="236"/>
                  </a:lnTo>
                  <a:lnTo>
                    <a:pt x="379" y="272"/>
                  </a:lnTo>
                  <a:lnTo>
                    <a:pt x="361" y="306"/>
                  </a:lnTo>
                  <a:lnTo>
                    <a:pt x="336" y="335"/>
                  </a:lnTo>
                  <a:lnTo>
                    <a:pt x="307" y="359"/>
                  </a:lnTo>
                  <a:lnTo>
                    <a:pt x="274" y="377"/>
                  </a:lnTo>
                  <a:lnTo>
                    <a:pt x="237" y="389"/>
                  </a:lnTo>
                  <a:lnTo>
                    <a:pt x="197" y="393"/>
                  </a:lnTo>
                  <a:lnTo>
                    <a:pt x="158" y="389"/>
                  </a:lnTo>
                  <a:lnTo>
                    <a:pt x="120" y="377"/>
                  </a:lnTo>
                  <a:lnTo>
                    <a:pt x="88" y="359"/>
                  </a:lnTo>
                  <a:lnTo>
                    <a:pt x="58" y="335"/>
                  </a:lnTo>
                  <a:lnTo>
                    <a:pt x="34" y="306"/>
                  </a:lnTo>
                  <a:lnTo>
                    <a:pt x="16" y="272"/>
                  </a:lnTo>
                  <a:lnTo>
                    <a:pt x="4" y="236"/>
                  </a:lnTo>
                  <a:lnTo>
                    <a:pt x="0" y="195"/>
                  </a:lnTo>
                  <a:lnTo>
                    <a:pt x="4" y="156"/>
                  </a:lnTo>
                  <a:lnTo>
                    <a:pt x="16" y="120"/>
                  </a:lnTo>
                  <a:lnTo>
                    <a:pt x="34" y="86"/>
                  </a:lnTo>
                  <a:lnTo>
                    <a:pt x="58" y="57"/>
                  </a:lnTo>
                  <a:lnTo>
                    <a:pt x="88" y="32"/>
                  </a:lnTo>
                  <a:lnTo>
                    <a:pt x="120" y="15"/>
                  </a:lnTo>
                  <a:lnTo>
                    <a:pt x="158" y="3"/>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a16="http://schemas.microsoft.com/office/drawing/2014/main" id="{79D81A28-1060-B38B-B070-7C20D70C9B9E}"/>
                </a:ext>
              </a:extLst>
            </p:cNvPr>
            <p:cNvSpPr>
              <a:spLocks/>
            </p:cNvSpPr>
            <p:nvPr/>
          </p:nvSpPr>
          <p:spPr bwMode="auto">
            <a:xfrm>
              <a:off x="1463" y="3234"/>
              <a:ext cx="99" cy="99"/>
            </a:xfrm>
            <a:custGeom>
              <a:avLst/>
              <a:gdLst>
                <a:gd name="T0" fmla="*/ 196 w 394"/>
                <a:gd name="T1" fmla="*/ 0 h 394"/>
                <a:gd name="T2" fmla="*/ 236 w 394"/>
                <a:gd name="T3" fmla="*/ 4 h 394"/>
                <a:gd name="T4" fmla="*/ 273 w 394"/>
                <a:gd name="T5" fmla="*/ 16 h 394"/>
                <a:gd name="T6" fmla="*/ 307 w 394"/>
                <a:gd name="T7" fmla="*/ 34 h 394"/>
                <a:gd name="T8" fmla="*/ 335 w 394"/>
                <a:gd name="T9" fmla="*/ 58 h 394"/>
                <a:gd name="T10" fmla="*/ 360 w 394"/>
                <a:gd name="T11" fmla="*/ 86 h 394"/>
                <a:gd name="T12" fmla="*/ 379 w 394"/>
                <a:gd name="T13" fmla="*/ 120 h 394"/>
                <a:gd name="T14" fmla="*/ 389 w 394"/>
                <a:gd name="T15" fmla="*/ 158 h 394"/>
                <a:gd name="T16" fmla="*/ 394 w 394"/>
                <a:gd name="T17" fmla="*/ 197 h 394"/>
                <a:gd name="T18" fmla="*/ 389 w 394"/>
                <a:gd name="T19" fmla="*/ 236 h 394"/>
                <a:gd name="T20" fmla="*/ 379 w 394"/>
                <a:gd name="T21" fmla="*/ 274 h 394"/>
                <a:gd name="T22" fmla="*/ 360 w 394"/>
                <a:gd name="T23" fmla="*/ 307 h 394"/>
                <a:gd name="T24" fmla="*/ 335 w 394"/>
                <a:gd name="T25" fmla="*/ 336 h 394"/>
                <a:gd name="T26" fmla="*/ 307 w 394"/>
                <a:gd name="T27" fmla="*/ 361 h 394"/>
                <a:gd name="T28" fmla="*/ 273 w 394"/>
                <a:gd name="T29" fmla="*/ 379 h 394"/>
                <a:gd name="T30" fmla="*/ 236 w 394"/>
                <a:gd name="T31" fmla="*/ 391 h 394"/>
                <a:gd name="T32" fmla="*/ 196 w 394"/>
                <a:gd name="T33" fmla="*/ 394 h 394"/>
                <a:gd name="T34" fmla="*/ 157 w 394"/>
                <a:gd name="T35" fmla="*/ 391 h 394"/>
                <a:gd name="T36" fmla="*/ 120 w 394"/>
                <a:gd name="T37" fmla="*/ 379 h 394"/>
                <a:gd name="T38" fmla="*/ 86 w 394"/>
                <a:gd name="T39" fmla="*/ 361 h 394"/>
                <a:gd name="T40" fmla="*/ 57 w 394"/>
                <a:gd name="T41" fmla="*/ 336 h 394"/>
                <a:gd name="T42" fmla="*/ 33 w 394"/>
                <a:gd name="T43" fmla="*/ 307 h 394"/>
                <a:gd name="T44" fmla="*/ 14 w 394"/>
                <a:gd name="T45" fmla="*/ 274 h 394"/>
                <a:gd name="T46" fmla="*/ 4 w 394"/>
                <a:gd name="T47" fmla="*/ 236 h 394"/>
                <a:gd name="T48" fmla="*/ 0 w 394"/>
                <a:gd name="T49" fmla="*/ 197 h 394"/>
                <a:gd name="T50" fmla="*/ 4 w 394"/>
                <a:gd name="T51" fmla="*/ 158 h 394"/>
                <a:gd name="T52" fmla="*/ 14 w 394"/>
                <a:gd name="T53" fmla="*/ 120 h 394"/>
                <a:gd name="T54" fmla="*/ 33 w 394"/>
                <a:gd name="T55" fmla="*/ 86 h 394"/>
                <a:gd name="T56" fmla="*/ 57 w 394"/>
                <a:gd name="T57" fmla="*/ 58 h 394"/>
                <a:gd name="T58" fmla="*/ 86 w 394"/>
                <a:gd name="T59" fmla="*/ 34 h 394"/>
                <a:gd name="T60" fmla="*/ 120 w 394"/>
                <a:gd name="T61" fmla="*/ 16 h 394"/>
                <a:gd name="T62" fmla="*/ 157 w 394"/>
                <a:gd name="T63" fmla="*/ 4 h 394"/>
                <a:gd name="T64" fmla="*/ 196 w 394"/>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94">
                  <a:moveTo>
                    <a:pt x="196" y="0"/>
                  </a:moveTo>
                  <a:lnTo>
                    <a:pt x="236" y="4"/>
                  </a:lnTo>
                  <a:lnTo>
                    <a:pt x="273" y="16"/>
                  </a:lnTo>
                  <a:lnTo>
                    <a:pt x="307" y="34"/>
                  </a:lnTo>
                  <a:lnTo>
                    <a:pt x="335" y="58"/>
                  </a:lnTo>
                  <a:lnTo>
                    <a:pt x="360" y="86"/>
                  </a:lnTo>
                  <a:lnTo>
                    <a:pt x="379" y="120"/>
                  </a:lnTo>
                  <a:lnTo>
                    <a:pt x="389" y="158"/>
                  </a:lnTo>
                  <a:lnTo>
                    <a:pt x="394" y="197"/>
                  </a:lnTo>
                  <a:lnTo>
                    <a:pt x="389" y="236"/>
                  </a:lnTo>
                  <a:lnTo>
                    <a:pt x="379" y="274"/>
                  </a:lnTo>
                  <a:lnTo>
                    <a:pt x="360" y="307"/>
                  </a:lnTo>
                  <a:lnTo>
                    <a:pt x="335" y="336"/>
                  </a:lnTo>
                  <a:lnTo>
                    <a:pt x="307" y="361"/>
                  </a:lnTo>
                  <a:lnTo>
                    <a:pt x="273" y="379"/>
                  </a:lnTo>
                  <a:lnTo>
                    <a:pt x="236" y="391"/>
                  </a:lnTo>
                  <a:lnTo>
                    <a:pt x="196" y="394"/>
                  </a:lnTo>
                  <a:lnTo>
                    <a:pt x="157" y="391"/>
                  </a:lnTo>
                  <a:lnTo>
                    <a:pt x="120" y="379"/>
                  </a:lnTo>
                  <a:lnTo>
                    <a:pt x="86" y="361"/>
                  </a:lnTo>
                  <a:lnTo>
                    <a:pt x="57" y="336"/>
                  </a:lnTo>
                  <a:lnTo>
                    <a:pt x="33" y="307"/>
                  </a:lnTo>
                  <a:lnTo>
                    <a:pt x="14" y="274"/>
                  </a:lnTo>
                  <a:lnTo>
                    <a:pt x="4" y="236"/>
                  </a:lnTo>
                  <a:lnTo>
                    <a:pt x="0" y="197"/>
                  </a:lnTo>
                  <a:lnTo>
                    <a:pt x="4" y="158"/>
                  </a:lnTo>
                  <a:lnTo>
                    <a:pt x="14" y="120"/>
                  </a:lnTo>
                  <a:lnTo>
                    <a:pt x="33" y="86"/>
                  </a:lnTo>
                  <a:lnTo>
                    <a:pt x="57" y="58"/>
                  </a:lnTo>
                  <a:lnTo>
                    <a:pt x="86" y="34"/>
                  </a:lnTo>
                  <a:lnTo>
                    <a:pt x="120" y="16"/>
                  </a:lnTo>
                  <a:lnTo>
                    <a:pt x="157" y="4"/>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9">
              <a:extLst>
                <a:ext uri="{FF2B5EF4-FFF2-40B4-BE49-F238E27FC236}">
                  <a16:creationId xmlns:a16="http://schemas.microsoft.com/office/drawing/2014/main" id="{1C6020B4-FFB3-8D8E-14D3-071D9157C996}"/>
                </a:ext>
              </a:extLst>
            </p:cNvPr>
            <p:cNvSpPr>
              <a:spLocks/>
            </p:cNvSpPr>
            <p:nvPr/>
          </p:nvSpPr>
          <p:spPr bwMode="auto">
            <a:xfrm>
              <a:off x="1562" y="3151"/>
              <a:ext cx="99" cy="99"/>
            </a:xfrm>
            <a:custGeom>
              <a:avLst/>
              <a:gdLst>
                <a:gd name="T0" fmla="*/ 197 w 394"/>
                <a:gd name="T1" fmla="*/ 0 h 394"/>
                <a:gd name="T2" fmla="*/ 237 w 394"/>
                <a:gd name="T3" fmla="*/ 4 h 394"/>
                <a:gd name="T4" fmla="*/ 274 w 394"/>
                <a:gd name="T5" fmla="*/ 15 h 394"/>
                <a:gd name="T6" fmla="*/ 308 w 394"/>
                <a:gd name="T7" fmla="*/ 34 h 394"/>
                <a:gd name="T8" fmla="*/ 337 w 394"/>
                <a:gd name="T9" fmla="*/ 57 h 394"/>
                <a:gd name="T10" fmla="*/ 360 w 394"/>
                <a:gd name="T11" fmla="*/ 87 h 394"/>
                <a:gd name="T12" fmla="*/ 378 w 394"/>
                <a:gd name="T13" fmla="*/ 120 h 394"/>
                <a:gd name="T14" fmla="*/ 390 w 394"/>
                <a:gd name="T15" fmla="*/ 158 h 394"/>
                <a:gd name="T16" fmla="*/ 394 w 394"/>
                <a:gd name="T17" fmla="*/ 197 h 394"/>
                <a:gd name="T18" fmla="*/ 390 w 394"/>
                <a:gd name="T19" fmla="*/ 236 h 394"/>
                <a:gd name="T20" fmla="*/ 378 w 394"/>
                <a:gd name="T21" fmla="*/ 274 h 394"/>
                <a:gd name="T22" fmla="*/ 360 w 394"/>
                <a:gd name="T23" fmla="*/ 306 h 394"/>
                <a:gd name="T24" fmla="*/ 337 w 394"/>
                <a:gd name="T25" fmla="*/ 336 h 394"/>
                <a:gd name="T26" fmla="*/ 308 w 394"/>
                <a:gd name="T27" fmla="*/ 360 h 394"/>
                <a:gd name="T28" fmla="*/ 274 w 394"/>
                <a:gd name="T29" fmla="*/ 378 h 394"/>
                <a:gd name="T30" fmla="*/ 237 w 394"/>
                <a:gd name="T31" fmla="*/ 390 h 394"/>
                <a:gd name="T32" fmla="*/ 197 w 394"/>
                <a:gd name="T33" fmla="*/ 394 h 394"/>
                <a:gd name="T34" fmla="*/ 158 w 394"/>
                <a:gd name="T35" fmla="*/ 390 h 394"/>
                <a:gd name="T36" fmla="*/ 120 w 394"/>
                <a:gd name="T37" fmla="*/ 378 h 394"/>
                <a:gd name="T38" fmla="*/ 87 w 394"/>
                <a:gd name="T39" fmla="*/ 360 h 394"/>
                <a:gd name="T40" fmla="*/ 57 w 394"/>
                <a:gd name="T41" fmla="*/ 336 h 394"/>
                <a:gd name="T42" fmla="*/ 34 w 394"/>
                <a:gd name="T43" fmla="*/ 306 h 394"/>
                <a:gd name="T44" fmla="*/ 15 w 394"/>
                <a:gd name="T45" fmla="*/ 274 h 394"/>
                <a:gd name="T46" fmla="*/ 4 w 394"/>
                <a:gd name="T47" fmla="*/ 236 h 394"/>
                <a:gd name="T48" fmla="*/ 0 w 394"/>
                <a:gd name="T49" fmla="*/ 197 h 394"/>
                <a:gd name="T50" fmla="*/ 4 w 394"/>
                <a:gd name="T51" fmla="*/ 158 h 394"/>
                <a:gd name="T52" fmla="*/ 15 w 394"/>
                <a:gd name="T53" fmla="*/ 120 h 394"/>
                <a:gd name="T54" fmla="*/ 34 w 394"/>
                <a:gd name="T55" fmla="*/ 87 h 394"/>
                <a:gd name="T56" fmla="*/ 57 w 394"/>
                <a:gd name="T57" fmla="*/ 57 h 394"/>
                <a:gd name="T58" fmla="*/ 87 w 394"/>
                <a:gd name="T59" fmla="*/ 34 h 394"/>
                <a:gd name="T60" fmla="*/ 120 w 394"/>
                <a:gd name="T61" fmla="*/ 15 h 394"/>
                <a:gd name="T62" fmla="*/ 158 w 394"/>
                <a:gd name="T63" fmla="*/ 4 h 394"/>
                <a:gd name="T64" fmla="*/ 197 w 394"/>
                <a:gd name="T65"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4" h="394">
                  <a:moveTo>
                    <a:pt x="197" y="0"/>
                  </a:moveTo>
                  <a:lnTo>
                    <a:pt x="237" y="4"/>
                  </a:lnTo>
                  <a:lnTo>
                    <a:pt x="274" y="15"/>
                  </a:lnTo>
                  <a:lnTo>
                    <a:pt x="308" y="34"/>
                  </a:lnTo>
                  <a:lnTo>
                    <a:pt x="337" y="57"/>
                  </a:lnTo>
                  <a:lnTo>
                    <a:pt x="360" y="87"/>
                  </a:lnTo>
                  <a:lnTo>
                    <a:pt x="378" y="120"/>
                  </a:lnTo>
                  <a:lnTo>
                    <a:pt x="390" y="158"/>
                  </a:lnTo>
                  <a:lnTo>
                    <a:pt x="394" y="197"/>
                  </a:lnTo>
                  <a:lnTo>
                    <a:pt x="390" y="236"/>
                  </a:lnTo>
                  <a:lnTo>
                    <a:pt x="378" y="274"/>
                  </a:lnTo>
                  <a:lnTo>
                    <a:pt x="360" y="306"/>
                  </a:lnTo>
                  <a:lnTo>
                    <a:pt x="337" y="336"/>
                  </a:lnTo>
                  <a:lnTo>
                    <a:pt x="308" y="360"/>
                  </a:lnTo>
                  <a:lnTo>
                    <a:pt x="274" y="378"/>
                  </a:lnTo>
                  <a:lnTo>
                    <a:pt x="237" y="390"/>
                  </a:lnTo>
                  <a:lnTo>
                    <a:pt x="197" y="394"/>
                  </a:lnTo>
                  <a:lnTo>
                    <a:pt x="158" y="390"/>
                  </a:lnTo>
                  <a:lnTo>
                    <a:pt x="120" y="378"/>
                  </a:lnTo>
                  <a:lnTo>
                    <a:pt x="87" y="360"/>
                  </a:lnTo>
                  <a:lnTo>
                    <a:pt x="57" y="336"/>
                  </a:lnTo>
                  <a:lnTo>
                    <a:pt x="34" y="306"/>
                  </a:lnTo>
                  <a:lnTo>
                    <a:pt x="15" y="274"/>
                  </a:lnTo>
                  <a:lnTo>
                    <a:pt x="4" y="236"/>
                  </a:lnTo>
                  <a:lnTo>
                    <a:pt x="0" y="197"/>
                  </a:lnTo>
                  <a:lnTo>
                    <a:pt x="4" y="158"/>
                  </a:lnTo>
                  <a:lnTo>
                    <a:pt x="15" y="120"/>
                  </a:lnTo>
                  <a:lnTo>
                    <a:pt x="34" y="87"/>
                  </a:lnTo>
                  <a:lnTo>
                    <a:pt x="57" y="57"/>
                  </a:lnTo>
                  <a:lnTo>
                    <a:pt x="87" y="34"/>
                  </a:lnTo>
                  <a:lnTo>
                    <a:pt x="120" y="15"/>
                  </a:lnTo>
                  <a:lnTo>
                    <a:pt x="158" y="4"/>
                  </a:lnTo>
                  <a:lnTo>
                    <a:pt x="1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9BCA7A65-B75E-CAB4-DDDC-BF2EA47823AF}"/>
                </a:ext>
              </a:extLst>
            </p:cNvPr>
            <p:cNvSpPr>
              <a:spLocks/>
            </p:cNvSpPr>
            <p:nvPr/>
          </p:nvSpPr>
          <p:spPr bwMode="auto">
            <a:xfrm>
              <a:off x="756" y="3319"/>
              <a:ext cx="106" cy="106"/>
            </a:xfrm>
            <a:custGeom>
              <a:avLst/>
              <a:gdLst>
                <a:gd name="T0" fmla="*/ 213 w 426"/>
                <a:gd name="T1" fmla="*/ 0 h 425"/>
                <a:gd name="T2" fmla="*/ 251 w 426"/>
                <a:gd name="T3" fmla="*/ 4 h 425"/>
                <a:gd name="T4" fmla="*/ 287 w 426"/>
                <a:gd name="T5" fmla="*/ 13 h 425"/>
                <a:gd name="T6" fmla="*/ 320 w 426"/>
                <a:gd name="T7" fmla="*/ 28 h 425"/>
                <a:gd name="T8" fmla="*/ 350 w 426"/>
                <a:gd name="T9" fmla="*/ 49 h 425"/>
                <a:gd name="T10" fmla="*/ 376 w 426"/>
                <a:gd name="T11" fmla="*/ 75 h 425"/>
                <a:gd name="T12" fmla="*/ 397 w 426"/>
                <a:gd name="T13" fmla="*/ 105 h 425"/>
                <a:gd name="T14" fmla="*/ 413 w 426"/>
                <a:gd name="T15" fmla="*/ 138 h 425"/>
                <a:gd name="T16" fmla="*/ 423 w 426"/>
                <a:gd name="T17" fmla="*/ 175 h 425"/>
                <a:gd name="T18" fmla="*/ 426 w 426"/>
                <a:gd name="T19" fmla="*/ 212 h 425"/>
                <a:gd name="T20" fmla="*/ 423 w 426"/>
                <a:gd name="T21" fmla="*/ 250 h 425"/>
                <a:gd name="T22" fmla="*/ 413 w 426"/>
                <a:gd name="T23" fmla="*/ 287 h 425"/>
                <a:gd name="T24" fmla="*/ 397 w 426"/>
                <a:gd name="T25" fmla="*/ 319 h 425"/>
                <a:gd name="T26" fmla="*/ 376 w 426"/>
                <a:gd name="T27" fmla="*/ 349 h 425"/>
                <a:gd name="T28" fmla="*/ 350 w 426"/>
                <a:gd name="T29" fmla="*/ 376 h 425"/>
                <a:gd name="T30" fmla="*/ 320 w 426"/>
                <a:gd name="T31" fmla="*/ 396 h 425"/>
                <a:gd name="T32" fmla="*/ 287 w 426"/>
                <a:gd name="T33" fmla="*/ 412 h 425"/>
                <a:gd name="T34" fmla="*/ 251 w 426"/>
                <a:gd name="T35" fmla="*/ 423 h 425"/>
                <a:gd name="T36" fmla="*/ 213 w 426"/>
                <a:gd name="T37" fmla="*/ 425 h 425"/>
                <a:gd name="T38" fmla="*/ 175 w 426"/>
                <a:gd name="T39" fmla="*/ 423 h 425"/>
                <a:gd name="T40" fmla="*/ 138 w 426"/>
                <a:gd name="T41" fmla="*/ 412 h 425"/>
                <a:gd name="T42" fmla="*/ 106 w 426"/>
                <a:gd name="T43" fmla="*/ 396 h 425"/>
                <a:gd name="T44" fmla="*/ 76 w 426"/>
                <a:gd name="T45" fmla="*/ 376 h 425"/>
                <a:gd name="T46" fmla="*/ 50 w 426"/>
                <a:gd name="T47" fmla="*/ 349 h 425"/>
                <a:gd name="T48" fmla="*/ 29 w 426"/>
                <a:gd name="T49" fmla="*/ 319 h 425"/>
                <a:gd name="T50" fmla="*/ 13 w 426"/>
                <a:gd name="T51" fmla="*/ 287 h 425"/>
                <a:gd name="T52" fmla="*/ 4 w 426"/>
                <a:gd name="T53" fmla="*/ 250 h 425"/>
                <a:gd name="T54" fmla="*/ 0 w 426"/>
                <a:gd name="T55" fmla="*/ 212 h 425"/>
                <a:gd name="T56" fmla="*/ 4 w 426"/>
                <a:gd name="T57" fmla="*/ 175 h 425"/>
                <a:gd name="T58" fmla="*/ 13 w 426"/>
                <a:gd name="T59" fmla="*/ 138 h 425"/>
                <a:gd name="T60" fmla="*/ 29 w 426"/>
                <a:gd name="T61" fmla="*/ 105 h 425"/>
                <a:gd name="T62" fmla="*/ 50 w 426"/>
                <a:gd name="T63" fmla="*/ 75 h 425"/>
                <a:gd name="T64" fmla="*/ 76 w 426"/>
                <a:gd name="T65" fmla="*/ 49 h 425"/>
                <a:gd name="T66" fmla="*/ 106 w 426"/>
                <a:gd name="T67" fmla="*/ 28 h 425"/>
                <a:gd name="T68" fmla="*/ 138 w 426"/>
                <a:gd name="T69" fmla="*/ 13 h 425"/>
                <a:gd name="T70" fmla="*/ 175 w 426"/>
                <a:gd name="T71" fmla="*/ 4 h 425"/>
                <a:gd name="T72" fmla="*/ 213 w 426"/>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6" h="425">
                  <a:moveTo>
                    <a:pt x="213" y="0"/>
                  </a:moveTo>
                  <a:lnTo>
                    <a:pt x="251" y="4"/>
                  </a:lnTo>
                  <a:lnTo>
                    <a:pt x="287" y="13"/>
                  </a:lnTo>
                  <a:lnTo>
                    <a:pt x="320" y="28"/>
                  </a:lnTo>
                  <a:lnTo>
                    <a:pt x="350" y="49"/>
                  </a:lnTo>
                  <a:lnTo>
                    <a:pt x="376" y="75"/>
                  </a:lnTo>
                  <a:lnTo>
                    <a:pt x="397" y="105"/>
                  </a:lnTo>
                  <a:lnTo>
                    <a:pt x="413" y="138"/>
                  </a:lnTo>
                  <a:lnTo>
                    <a:pt x="423" y="175"/>
                  </a:lnTo>
                  <a:lnTo>
                    <a:pt x="426" y="212"/>
                  </a:lnTo>
                  <a:lnTo>
                    <a:pt x="423" y="250"/>
                  </a:lnTo>
                  <a:lnTo>
                    <a:pt x="413" y="287"/>
                  </a:lnTo>
                  <a:lnTo>
                    <a:pt x="397" y="319"/>
                  </a:lnTo>
                  <a:lnTo>
                    <a:pt x="376" y="349"/>
                  </a:lnTo>
                  <a:lnTo>
                    <a:pt x="350" y="376"/>
                  </a:lnTo>
                  <a:lnTo>
                    <a:pt x="320" y="396"/>
                  </a:lnTo>
                  <a:lnTo>
                    <a:pt x="287" y="412"/>
                  </a:lnTo>
                  <a:lnTo>
                    <a:pt x="251" y="423"/>
                  </a:lnTo>
                  <a:lnTo>
                    <a:pt x="213" y="425"/>
                  </a:lnTo>
                  <a:lnTo>
                    <a:pt x="175" y="423"/>
                  </a:lnTo>
                  <a:lnTo>
                    <a:pt x="138" y="412"/>
                  </a:lnTo>
                  <a:lnTo>
                    <a:pt x="106" y="396"/>
                  </a:lnTo>
                  <a:lnTo>
                    <a:pt x="76" y="376"/>
                  </a:lnTo>
                  <a:lnTo>
                    <a:pt x="50" y="349"/>
                  </a:lnTo>
                  <a:lnTo>
                    <a:pt x="29" y="319"/>
                  </a:lnTo>
                  <a:lnTo>
                    <a:pt x="13" y="287"/>
                  </a:lnTo>
                  <a:lnTo>
                    <a:pt x="4" y="250"/>
                  </a:lnTo>
                  <a:lnTo>
                    <a:pt x="0" y="212"/>
                  </a:lnTo>
                  <a:lnTo>
                    <a:pt x="4" y="175"/>
                  </a:lnTo>
                  <a:lnTo>
                    <a:pt x="13" y="138"/>
                  </a:lnTo>
                  <a:lnTo>
                    <a:pt x="29" y="105"/>
                  </a:lnTo>
                  <a:lnTo>
                    <a:pt x="50" y="75"/>
                  </a:lnTo>
                  <a:lnTo>
                    <a:pt x="76" y="49"/>
                  </a:lnTo>
                  <a:lnTo>
                    <a:pt x="106" y="28"/>
                  </a:lnTo>
                  <a:lnTo>
                    <a:pt x="138" y="13"/>
                  </a:lnTo>
                  <a:lnTo>
                    <a:pt x="175" y="4"/>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1">
              <a:extLst>
                <a:ext uri="{FF2B5EF4-FFF2-40B4-BE49-F238E27FC236}">
                  <a16:creationId xmlns:a16="http://schemas.microsoft.com/office/drawing/2014/main" id="{3BCD3025-D542-DF8A-C71A-70BA0BD41E0D}"/>
                </a:ext>
              </a:extLst>
            </p:cNvPr>
            <p:cNvSpPr>
              <a:spLocks/>
            </p:cNvSpPr>
            <p:nvPr/>
          </p:nvSpPr>
          <p:spPr bwMode="auto">
            <a:xfrm>
              <a:off x="880" y="3400"/>
              <a:ext cx="106" cy="106"/>
            </a:xfrm>
            <a:custGeom>
              <a:avLst/>
              <a:gdLst>
                <a:gd name="T0" fmla="*/ 213 w 427"/>
                <a:gd name="T1" fmla="*/ 0 h 426"/>
                <a:gd name="T2" fmla="*/ 250 w 427"/>
                <a:gd name="T3" fmla="*/ 3 h 426"/>
                <a:gd name="T4" fmla="*/ 287 w 427"/>
                <a:gd name="T5" fmla="*/ 13 h 426"/>
                <a:gd name="T6" fmla="*/ 320 w 427"/>
                <a:gd name="T7" fmla="*/ 29 h 426"/>
                <a:gd name="T8" fmla="*/ 350 w 427"/>
                <a:gd name="T9" fmla="*/ 50 h 426"/>
                <a:gd name="T10" fmla="*/ 376 w 427"/>
                <a:gd name="T11" fmla="*/ 76 h 426"/>
                <a:gd name="T12" fmla="*/ 397 w 427"/>
                <a:gd name="T13" fmla="*/ 106 h 426"/>
                <a:gd name="T14" fmla="*/ 412 w 427"/>
                <a:gd name="T15" fmla="*/ 139 h 426"/>
                <a:gd name="T16" fmla="*/ 423 w 427"/>
                <a:gd name="T17" fmla="*/ 175 h 426"/>
                <a:gd name="T18" fmla="*/ 427 w 427"/>
                <a:gd name="T19" fmla="*/ 213 h 426"/>
                <a:gd name="T20" fmla="*/ 423 w 427"/>
                <a:gd name="T21" fmla="*/ 251 h 426"/>
                <a:gd name="T22" fmla="*/ 412 w 427"/>
                <a:gd name="T23" fmla="*/ 288 h 426"/>
                <a:gd name="T24" fmla="*/ 397 w 427"/>
                <a:gd name="T25" fmla="*/ 320 h 426"/>
                <a:gd name="T26" fmla="*/ 376 w 427"/>
                <a:gd name="T27" fmla="*/ 350 h 426"/>
                <a:gd name="T28" fmla="*/ 350 w 427"/>
                <a:gd name="T29" fmla="*/ 376 h 426"/>
                <a:gd name="T30" fmla="*/ 320 w 427"/>
                <a:gd name="T31" fmla="*/ 397 h 426"/>
                <a:gd name="T32" fmla="*/ 287 w 427"/>
                <a:gd name="T33" fmla="*/ 413 h 426"/>
                <a:gd name="T34" fmla="*/ 250 w 427"/>
                <a:gd name="T35" fmla="*/ 423 h 426"/>
                <a:gd name="T36" fmla="*/ 213 w 427"/>
                <a:gd name="T37" fmla="*/ 426 h 426"/>
                <a:gd name="T38" fmla="*/ 175 w 427"/>
                <a:gd name="T39" fmla="*/ 423 h 426"/>
                <a:gd name="T40" fmla="*/ 138 w 427"/>
                <a:gd name="T41" fmla="*/ 413 h 426"/>
                <a:gd name="T42" fmla="*/ 106 w 427"/>
                <a:gd name="T43" fmla="*/ 397 h 426"/>
                <a:gd name="T44" fmla="*/ 75 w 427"/>
                <a:gd name="T45" fmla="*/ 376 h 426"/>
                <a:gd name="T46" fmla="*/ 49 w 427"/>
                <a:gd name="T47" fmla="*/ 350 h 426"/>
                <a:gd name="T48" fmla="*/ 28 w 427"/>
                <a:gd name="T49" fmla="*/ 320 h 426"/>
                <a:gd name="T50" fmla="*/ 13 w 427"/>
                <a:gd name="T51" fmla="*/ 288 h 426"/>
                <a:gd name="T52" fmla="*/ 2 w 427"/>
                <a:gd name="T53" fmla="*/ 251 h 426"/>
                <a:gd name="T54" fmla="*/ 0 w 427"/>
                <a:gd name="T55" fmla="*/ 213 h 426"/>
                <a:gd name="T56" fmla="*/ 2 w 427"/>
                <a:gd name="T57" fmla="*/ 175 h 426"/>
                <a:gd name="T58" fmla="*/ 13 w 427"/>
                <a:gd name="T59" fmla="*/ 139 h 426"/>
                <a:gd name="T60" fmla="*/ 28 w 427"/>
                <a:gd name="T61" fmla="*/ 106 h 426"/>
                <a:gd name="T62" fmla="*/ 49 w 427"/>
                <a:gd name="T63" fmla="*/ 76 h 426"/>
                <a:gd name="T64" fmla="*/ 75 w 427"/>
                <a:gd name="T65" fmla="*/ 50 h 426"/>
                <a:gd name="T66" fmla="*/ 106 w 427"/>
                <a:gd name="T67" fmla="*/ 29 h 426"/>
                <a:gd name="T68" fmla="*/ 138 w 427"/>
                <a:gd name="T69" fmla="*/ 13 h 426"/>
                <a:gd name="T70" fmla="*/ 175 w 427"/>
                <a:gd name="T71" fmla="*/ 3 h 426"/>
                <a:gd name="T72" fmla="*/ 213 w 427"/>
                <a:gd name="T7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26">
                  <a:moveTo>
                    <a:pt x="213" y="0"/>
                  </a:moveTo>
                  <a:lnTo>
                    <a:pt x="250" y="3"/>
                  </a:lnTo>
                  <a:lnTo>
                    <a:pt x="287" y="13"/>
                  </a:lnTo>
                  <a:lnTo>
                    <a:pt x="320" y="29"/>
                  </a:lnTo>
                  <a:lnTo>
                    <a:pt x="350" y="50"/>
                  </a:lnTo>
                  <a:lnTo>
                    <a:pt x="376" y="76"/>
                  </a:lnTo>
                  <a:lnTo>
                    <a:pt x="397" y="106"/>
                  </a:lnTo>
                  <a:lnTo>
                    <a:pt x="412" y="139"/>
                  </a:lnTo>
                  <a:lnTo>
                    <a:pt x="423" y="175"/>
                  </a:lnTo>
                  <a:lnTo>
                    <a:pt x="427" y="213"/>
                  </a:lnTo>
                  <a:lnTo>
                    <a:pt x="423" y="251"/>
                  </a:lnTo>
                  <a:lnTo>
                    <a:pt x="412" y="288"/>
                  </a:lnTo>
                  <a:lnTo>
                    <a:pt x="397" y="320"/>
                  </a:lnTo>
                  <a:lnTo>
                    <a:pt x="376" y="350"/>
                  </a:lnTo>
                  <a:lnTo>
                    <a:pt x="350" y="376"/>
                  </a:lnTo>
                  <a:lnTo>
                    <a:pt x="320" y="397"/>
                  </a:lnTo>
                  <a:lnTo>
                    <a:pt x="287" y="413"/>
                  </a:lnTo>
                  <a:lnTo>
                    <a:pt x="250" y="423"/>
                  </a:lnTo>
                  <a:lnTo>
                    <a:pt x="213" y="426"/>
                  </a:lnTo>
                  <a:lnTo>
                    <a:pt x="175" y="423"/>
                  </a:lnTo>
                  <a:lnTo>
                    <a:pt x="138" y="413"/>
                  </a:lnTo>
                  <a:lnTo>
                    <a:pt x="106" y="397"/>
                  </a:lnTo>
                  <a:lnTo>
                    <a:pt x="75" y="376"/>
                  </a:lnTo>
                  <a:lnTo>
                    <a:pt x="49" y="350"/>
                  </a:lnTo>
                  <a:lnTo>
                    <a:pt x="28" y="320"/>
                  </a:lnTo>
                  <a:lnTo>
                    <a:pt x="13" y="288"/>
                  </a:lnTo>
                  <a:lnTo>
                    <a:pt x="2" y="251"/>
                  </a:lnTo>
                  <a:lnTo>
                    <a:pt x="0" y="213"/>
                  </a:lnTo>
                  <a:lnTo>
                    <a:pt x="2" y="175"/>
                  </a:lnTo>
                  <a:lnTo>
                    <a:pt x="13" y="139"/>
                  </a:lnTo>
                  <a:lnTo>
                    <a:pt x="28" y="106"/>
                  </a:lnTo>
                  <a:lnTo>
                    <a:pt x="49" y="76"/>
                  </a:lnTo>
                  <a:lnTo>
                    <a:pt x="75" y="50"/>
                  </a:lnTo>
                  <a:lnTo>
                    <a:pt x="106" y="29"/>
                  </a:lnTo>
                  <a:lnTo>
                    <a:pt x="138" y="13"/>
                  </a:lnTo>
                  <a:lnTo>
                    <a:pt x="175" y="3"/>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2">
              <a:extLst>
                <a:ext uri="{FF2B5EF4-FFF2-40B4-BE49-F238E27FC236}">
                  <a16:creationId xmlns:a16="http://schemas.microsoft.com/office/drawing/2014/main" id="{49B3D2AC-94DC-2830-4F5E-EEF2001E787B}"/>
                </a:ext>
              </a:extLst>
            </p:cNvPr>
            <p:cNvSpPr>
              <a:spLocks/>
            </p:cNvSpPr>
            <p:nvPr/>
          </p:nvSpPr>
          <p:spPr bwMode="auto">
            <a:xfrm>
              <a:off x="1024" y="3449"/>
              <a:ext cx="106" cy="106"/>
            </a:xfrm>
            <a:custGeom>
              <a:avLst/>
              <a:gdLst>
                <a:gd name="T0" fmla="*/ 213 w 425"/>
                <a:gd name="T1" fmla="*/ 0 h 425"/>
                <a:gd name="T2" fmla="*/ 250 w 425"/>
                <a:gd name="T3" fmla="*/ 3 h 425"/>
                <a:gd name="T4" fmla="*/ 287 w 425"/>
                <a:gd name="T5" fmla="*/ 14 h 425"/>
                <a:gd name="T6" fmla="*/ 320 w 425"/>
                <a:gd name="T7" fmla="*/ 29 h 425"/>
                <a:gd name="T8" fmla="*/ 350 w 425"/>
                <a:gd name="T9" fmla="*/ 50 h 425"/>
                <a:gd name="T10" fmla="*/ 374 w 425"/>
                <a:gd name="T11" fmla="*/ 75 h 425"/>
                <a:gd name="T12" fmla="*/ 397 w 425"/>
                <a:gd name="T13" fmla="*/ 105 h 425"/>
                <a:gd name="T14" fmla="*/ 412 w 425"/>
                <a:gd name="T15" fmla="*/ 138 h 425"/>
                <a:gd name="T16" fmla="*/ 421 w 425"/>
                <a:gd name="T17" fmla="*/ 174 h 425"/>
                <a:gd name="T18" fmla="*/ 425 w 425"/>
                <a:gd name="T19" fmla="*/ 212 h 425"/>
                <a:gd name="T20" fmla="*/ 421 w 425"/>
                <a:gd name="T21" fmla="*/ 251 h 425"/>
                <a:gd name="T22" fmla="*/ 412 w 425"/>
                <a:gd name="T23" fmla="*/ 286 h 425"/>
                <a:gd name="T24" fmla="*/ 397 w 425"/>
                <a:gd name="T25" fmla="*/ 320 h 425"/>
                <a:gd name="T26" fmla="*/ 374 w 425"/>
                <a:gd name="T27" fmla="*/ 349 h 425"/>
                <a:gd name="T28" fmla="*/ 350 w 425"/>
                <a:gd name="T29" fmla="*/ 375 h 425"/>
                <a:gd name="T30" fmla="*/ 320 w 425"/>
                <a:gd name="T31" fmla="*/ 396 h 425"/>
                <a:gd name="T32" fmla="*/ 287 w 425"/>
                <a:gd name="T33" fmla="*/ 412 h 425"/>
                <a:gd name="T34" fmla="*/ 250 w 425"/>
                <a:gd name="T35" fmla="*/ 422 h 425"/>
                <a:gd name="T36" fmla="*/ 213 w 425"/>
                <a:gd name="T37" fmla="*/ 425 h 425"/>
                <a:gd name="T38" fmla="*/ 173 w 425"/>
                <a:gd name="T39" fmla="*/ 422 h 425"/>
                <a:gd name="T40" fmla="*/ 138 w 425"/>
                <a:gd name="T41" fmla="*/ 412 h 425"/>
                <a:gd name="T42" fmla="*/ 104 w 425"/>
                <a:gd name="T43" fmla="*/ 396 h 425"/>
                <a:gd name="T44" fmla="*/ 75 w 425"/>
                <a:gd name="T45" fmla="*/ 375 h 425"/>
                <a:gd name="T46" fmla="*/ 49 w 425"/>
                <a:gd name="T47" fmla="*/ 349 h 425"/>
                <a:gd name="T48" fmla="*/ 28 w 425"/>
                <a:gd name="T49" fmla="*/ 320 h 425"/>
                <a:gd name="T50" fmla="*/ 13 w 425"/>
                <a:gd name="T51" fmla="*/ 286 h 425"/>
                <a:gd name="T52" fmla="*/ 2 w 425"/>
                <a:gd name="T53" fmla="*/ 251 h 425"/>
                <a:gd name="T54" fmla="*/ 0 w 425"/>
                <a:gd name="T55" fmla="*/ 212 h 425"/>
                <a:gd name="T56" fmla="*/ 2 w 425"/>
                <a:gd name="T57" fmla="*/ 174 h 425"/>
                <a:gd name="T58" fmla="*/ 13 w 425"/>
                <a:gd name="T59" fmla="*/ 138 h 425"/>
                <a:gd name="T60" fmla="*/ 28 w 425"/>
                <a:gd name="T61" fmla="*/ 105 h 425"/>
                <a:gd name="T62" fmla="*/ 49 w 425"/>
                <a:gd name="T63" fmla="*/ 75 h 425"/>
                <a:gd name="T64" fmla="*/ 75 w 425"/>
                <a:gd name="T65" fmla="*/ 50 h 425"/>
                <a:gd name="T66" fmla="*/ 104 w 425"/>
                <a:gd name="T67" fmla="*/ 29 h 425"/>
                <a:gd name="T68" fmla="*/ 138 w 425"/>
                <a:gd name="T69" fmla="*/ 14 h 425"/>
                <a:gd name="T70" fmla="*/ 173 w 425"/>
                <a:gd name="T71" fmla="*/ 3 h 425"/>
                <a:gd name="T72" fmla="*/ 213 w 425"/>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5" h="425">
                  <a:moveTo>
                    <a:pt x="213" y="0"/>
                  </a:moveTo>
                  <a:lnTo>
                    <a:pt x="250" y="3"/>
                  </a:lnTo>
                  <a:lnTo>
                    <a:pt x="287" y="14"/>
                  </a:lnTo>
                  <a:lnTo>
                    <a:pt x="320" y="29"/>
                  </a:lnTo>
                  <a:lnTo>
                    <a:pt x="350" y="50"/>
                  </a:lnTo>
                  <a:lnTo>
                    <a:pt x="374" y="75"/>
                  </a:lnTo>
                  <a:lnTo>
                    <a:pt x="397" y="105"/>
                  </a:lnTo>
                  <a:lnTo>
                    <a:pt x="412" y="138"/>
                  </a:lnTo>
                  <a:lnTo>
                    <a:pt x="421" y="174"/>
                  </a:lnTo>
                  <a:lnTo>
                    <a:pt x="425" y="212"/>
                  </a:lnTo>
                  <a:lnTo>
                    <a:pt x="421" y="251"/>
                  </a:lnTo>
                  <a:lnTo>
                    <a:pt x="412" y="286"/>
                  </a:lnTo>
                  <a:lnTo>
                    <a:pt x="397" y="320"/>
                  </a:lnTo>
                  <a:lnTo>
                    <a:pt x="374" y="349"/>
                  </a:lnTo>
                  <a:lnTo>
                    <a:pt x="350" y="375"/>
                  </a:lnTo>
                  <a:lnTo>
                    <a:pt x="320" y="396"/>
                  </a:lnTo>
                  <a:lnTo>
                    <a:pt x="287" y="412"/>
                  </a:lnTo>
                  <a:lnTo>
                    <a:pt x="250" y="422"/>
                  </a:lnTo>
                  <a:lnTo>
                    <a:pt x="213" y="425"/>
                  </a:lnTo>
                  <a:lnTo>
                    <a:pt x="173" y="422"/>
                  </a:lnTo>
                  <a:lnTo>
                    <a:pt x="138" y="412"/>
                  </a:lnTo>
                  <a:lnTo>
                    <a:pt x="104" y="396"/>
                  </a:lnTo>
                  <a:lnTo>
                    <a:pt x="75" y="375"/>
                  </a:lnTo>
                  <a:lnTo>
                    <a:pt x="49" y="349"/>
                  </a:lnTo>
                  <a:lnTo>
                    <a:pt x="28" y="320"/>
                  </a:lnTo>
                  <a:lnTo>
                    <a:pt x="13" y="286"/>
                  </a:lnTo>
                  <a:lnTo>
                    <a:pt x="2" y="251"/>
                  </a:lnTo>
                  <a:lnTo>
                    <a:pt x="0" y="212"/>
                  </a:lnTo>
                  <a:lnTo>
                    <a:pt x="2" y="174"/>
                  </a:lnTo>
                  <a:lnTo>
                    <a:pt x="13" y="138"/>
                  </a:lnTo>
                  <a:lnTo>
                    <a:pt x="28" y="105"/>
                  </a:lnTo>
                  <a:lnTo>
                    <a:pt x="49" y="75"/>
                  </a:lnTo>
                  <a:lnTo>
                    <a:pt x="75" y="50"/>
                  </a:lnTo>
                  <a:lnTo>
                    <a:pt x="104" y="29"/>
                  </a:lnTo>
                  <a:lnTo>
                    <a:pt x="138" y="14"/>
                  </a:lnTo>
                  <a:lnTo>
                    <a:pt x="173" y="3"/>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3">
              <a:extLst>
                <a:ext uri="{FF2B5EF4-FFF2-40B4-BE49-F238E27FC236}">
                  <a16:creationId xmlns:a16="http://schemas.microsoft.com/office/drawing/2014/main" id="{BBE12C1C-33FE-855A-5CF1-9B81BA1BA0F6}"/>
                </a:ext>
              </a:extLst>
            </p:cNvPr>
            <p:cNvSpPr>
              <a:spLocks/>
            </p:cNvSpPr>
            <p:nvPr/>
          </p:nvSpPr>
          <p:spPr bwMode="auto">
            <a:xfrm>
              <a:off x="1181" y="3463"/>
              <a:ext cx="107" cy="107"/>
            </a:xfrm>
            <a:custGeom>
              <a:avLst/>
              <a:gdLst>
                <a:gd name="T0" fmla="*/ 213 w 426"/>
                <a:gd name="T1" fmla="*/ 0 h 425"/>
                <a:gd name="T2" fmla="*/ 251 w 426"/>
                <a:gd name="T3" fmla="*/ 2 h 425"/>
                <a:gd name="T4" fmla="*/ 287 w 426"/>
                <a:gd name="T5" fmla="*/ 13 h 425"/>
                <a:gd name="T6" fmla="*/ 320 w 426"/>
                <a:gd name="T7" fmla="*/ 28 h 425"/>
                <a:gd name="T8" fmla="*/ 350 w 426"/>
                <a:gd name="T9" fmla="*/ 49 h 425"/>
                <a:gd name="T10" fmla="*/ 375 w 426"/>
                <a:gd name="T11" fmla="*/ 75 h 425"/>
                <a:gd name="T12" fmla="*/ 396 w 426"/>
                <a:gd name="T13" fmla="*/ 105 h 425"/>
                <a:gd name="T14" fmla="*/ 411 w 426"/>
                <a:gd name="T15" fmla="*/ 138 h 425"/>
                <a:gd name="T16" fmla="*/ 422 w 426"/>
                <a:gd name="T17" fmla="*/ 175 h 425"/>
                <a:gd name="T18" fmla="*/ 426 w 426"/>
                <a:gd name="T19" fmla="*/ 212 h 425"/>
                <a:gd name="T20" fmla="*/ 422 w 426"/>
                <a:gd name="T21" fmla="*/ 250 h 425"/>
                <a:gd name="T22" fmla="*/ 411 w 426"/>
                <a:gd name="T23" fmla="*/ 287 h 425"/>
                <a:gd name="T24" fmla="*/ 396 w 426"/>
                <a:gd name="T25" fmla="*/ 319 h 425"/>
                <a:gd name="T26" fmla="*/ 375 w 426"/>
                <a:gd name="T27" fmla="*/ 349 h 425"/>
                <a:gd name="T28" fmla="*/ 350 w 426"/>
                <a:gd name="T29" fmla="*/ 376 h 425"/>
                <a:gd name="T30" fmla="*/ 320 w 426"/>
                <a:gd name="T31" fmla="*/ 396 h 425"/>
                <a:gd name="T32" fmla="*/ 287 w 426"/>
                <a:gd name="T33" fmla="*/ 412 h 425"/>
                <a:gd name="T34" fmla="*/ 251 w 426"/>
                <a:gd name="T35" fmla="*/ 421 h 425"/>
                <a:gd name="T36" fmla="*/ 213 w 426"/>
                <a:gd name="T37" fmla="*/ 425 h 425"/>
                <a:gd name="T38" fmla="*/ 174 w 426"/>
                <a:gd name="T39" fmla="*/ 421 h 425"/>
                <a:gd name="T40" fmla="*/ 138 w 426"/>
                <a:gd name="T41" fmla="*/ 412 h 425"/>
                <a:gd name="T42" fmla="*/ 106 w 426"/>
                <a:gd name="T43" fmla="*/ 396 h 425"/>
                <a:gd name="T44" fmla="*/ 76 w 426"/>
                <a:gd name="T45" fmla="*/ 376 h 425"/>
                <a:gd name="T46" fmla="*/ 50 w 426"/>
                <a:gd name="T47" fmla="*/ 349 h 425"/>
                <a:gd name="T48" fmla="*/ 29 w 426"/>
                <a:gd name="T49" fmla="*/ 319 h 425"/>
                <a:gd name="T50" fmla="*/ 13 w 426"/>
                <a:gd name="T51" fmla="*/ 287 h 425"/>
                <a:gd name="T52" fmla="*/ 4 w 426"/>
                <a:gd name="T53" fmla="*/ 250 h 425"/>
                <a:gd name="T54" fmla="*/ 0 w 426"/>
                <a:gd name="T55" fmla="*/ 212 h 425"/>
                <a:gd name="T56" fmla="*/ 4 w 426"/>
                <a:gd name="T57" fmla="*/ 175 h 425"/>
                <a:gd name="T58" fmla="*/ 13 w 426"/>
                <a:gd name="T59" fmla="*/ 138 h 425"/>
                <a:gd name="T60" fmla="*/ 29 w 426"/>
                <a:gd name="T61" fmla="*/ 105 h 425"/>
                <a:gd name="T62" fmla="*/ 50 w 426"/>
                <a:gd name="T63" fmla="*/ 75 h 425"/>
                <a:gd name="T64" fmla="*/ 76 w 426"/>
                <a:gd name="T65" fmla="*/ 49 h 425"/>
                <a:gd name="T66" fmla="*/ 106 w 426"/>
                <a:gd name="T67" fmla="*/ 28 h 425"/>
                <a:gd name="T68" fmla="*/ 138 w 426"/>
                <a:gd name="T69" fmla="*/ 13 h 425"/>
                <a:gd name="T70" fmla="*/ 174 w 426"/>
                <a:gd name="T71" fmla="*/ 2 h 425"/>
                <a:gd name="T72" fmla="*/ 213 w 426"/>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6" h="425">
                  <a:moveTo>
                    <a:pt x="213" y="0"/>
                  </a:moveTo>
                  <a:lnTo>
                    <a:pt x="251" y="2"/>
                  </a:lnTo>
                  <a:lnTo>
                    <a:pt x="287" y="13"/>
                  </a:lnTo>
                  <a:lnTo>
                    <a:pt x="320" y="28"/>
                  </a:lnTo>
                  <a:lnTo>
                    <a:pt x="350" y="49"/>
                  </a:lnTo>
                  <a:lnTo>
                    <a:pt x="375" y="75"/>
                  </a:lnTo>
                  <a:lnTo>
                    <a:pt x="396" y="105"/>
                  </a:lnTo>
                  <a:lnTo>
                    <a:pt x="411" y="138"/>
                  </a:lnTo>
                  <a:lnTo>
                    <a:pt x="422" y="175"/>
                  </a:lnTo>
                  <a:lnTo>
                    <a:pt x="426" y="212"/>
                  </a:lnTo>
                  <a:lnTo>
                    <a:pt x="422" y="250"/>
                  </a:lnTo>
                  <a:lnTo>
                    <a:pt x="411" y="287"/>
                  </a:lnTo>
                  <a:lnTo>
                    <a:pt x="396" y="319"/>
                  </a:lnTo>
                  <a:lnTo>
                    <a:pt x="375" y="349"/>
                  </a:lnTo>
                  <a:lnTo>
                    <a:pt x="350" y="376"/>
                  </a:lnTo>
                  <a:lnTo>
                    <a:pt x="320" y="396"/>
                  </a:lnTo>
                  <a:lnTo>
                    <a:pt x="287" y="412"/>
                  </a:lnTo>
                  <a:lnTo>
                    <a:pt x="251" y="421"/>
                  </a:lnTo>
                  <a:lnTo>
                    <a:pt x="213" y="425"/>
                  </a:lnTo>
                  <a:lnTo>
                    <a:pt x="174" y="421"/>
                  </a:lnTo>
                  <a:lnTo>
                    <a:pt x="138" y="412"/>
                  </a:lnTo>
                  <a:lnTo>
                    <a:pt x="106" y="396"/>
                  </a:lnTo>
                  <a:lnTo>
                    <a:pt x="76" y="376"/>
                  </a:lnTo>
                  <a:lnTo>
                    <a:pt x="50" y="349"/>
                  </a:lnTo>
                  <a:lnTo>
                    <a:pt x="29" y="319"/>
                  </a:lnTo>
                  <a:lnTo>
                    <a:pt x="13" y="287"/>
                  </a:lnTo>
                  <a:lnTo>
                    <a:pt x="4" y="250"/>
                  </a:lnTo>
                  <a:lnTo>
                    <a:pt x="0" y="212"/>
                  </a:lnTo>
                  <a:lnTo>
                    <a:pt x="4" y="175"/>
                  </a:lnTo>
                  <a:lnTo>
                    <a:pt x="13" y="138"/>
                  </a:lnTo>
                  <a:lnTo>
                    <a:pt x="29" y="105"/>
                  </a:lnTo>
                  <a:lnTo>
                    <a:pt x="50" y="75"/>
                  </a:lnTo>
                  <a:lnTo>
                    <a:pt x="76" y="49"/>
                  </a:lnTo>
                  <a:lnTo>
                    <a:pt x="106" y="28"/>
                  </a:lnTo>
                  <a:lnTo>
                    <a:pt x="138" y="13"/>
                  </a:lnTo>
                  <a:lnTo>
                    <a:pt x="174" y="2"/>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24">
              <a:extLst>
                <a:ext uri="{FF2B5EF4-FFF2-40B4-BE49-F238E27FC236}">
                  <a16:creationId xmlns:a16="http://schemas.microsoft.com/office/drawing/2014/main" id="{E86EF660-0C5A-2E30-B57A-E8A1C7D076A4}"/>
                </a:ext>
              </a:extLst>
            </p:cNvPr>
            <p:cNvSpPr>
              <a:spLocks/>
            </p:cNvSpPr>
            <p:nvPr/>
          </p:nvSpPr>
          <p:spPr bwMode="auto">
            <a:xfrm>
              <a:off x="1338" y="3452"/>
              <a:ext cx="107" cy="107"/>
            </a:xfrm>
            <a:custGeom>
              <a:avLst/>
              <a:gdLst>
                <a:gd name="T0" fmla="*/ 212 w 427"/>
                <a:gd name="T1" fmla="*/ 0 h 425"/>
                <a:gd name="T2" fmla="*/ 252 w 427"/>
                <a:gd name="T3" fmla="*/ 3 h 425"/>
                <a:gd name="T4" fmla="*/ 287 w 427"/>
                <a:gd name="T5" fmla="*/ 13 h 425"/>
                <a:gd name="T6" fmla="*/ 321 w 427"/>
                <a:gd name="T7" fmla="*/ 28 h 425"/>
                <a:gd name="T8" fmla="*/ 351 w 427"/>
                <a:gd name="T9" fmla="*/ 49 h 425"/>
                <a:gd name="T10" fmla="*/ 376 w 427"/>
                <a:gd name="T11" fmla="*/ 75 h 425"/>
                <a:gd name="T12" fmla="*/ 396 w 427"/>
                <a:gd name="T13" fmla="*/ 105 h 425"/>
                <a:gd name="T14" fmla="*/ 412 w 427"/>
                <a:gd name="T15" fmla="*/ 138 h 425"/>
                <a:gd name="T16" fmla="*/ 423 w 427"/>
                <a:gd name="T17" fmla="*/ 174 h 425"/>
                <a:gd name="T18" fmla="*/ 427 w 427"/>
                <a:gd name="T19" fmla="*/ 212 h 425"/>
                <a:gd name="T20" fmla="*/ 423 w 427"/>
                <a:gd name="T21" fmla="*/ 250 h 425"/>
                <a:gd name="T22" fmla="*/ 412 w 427"/>
                <a:gd name="T23" fmla="*/ 287 h 425"/>
                <a:gd name="T24" fmla="*/ 396 w 427"/>
                <a:gd name="T25" fmla="*/ 319 h 425"/>
                <a:gd name="T26" fmla="*/ 376 w 427"/>
                <a:gd name="T27" fmla="*/ 349 h 425"/>
                <a:gd name="T28" fmla="*/ 351 w 427"/>
                <a:gd name="T29" fmla="*/ 376 h 425"/>
                <a:gd name="T30" fmla="*/ 321 w 427"/>
                <a:gd name="T31" fmla="*/ 396 h 425"/>
                <a:gd name="T32" fmla="*/ 287 w 427"/>
                <a:gd name="T33" fmla="*/ 412 h 425"/>
                <a:gd name="T34" fmla="*/ 252 w 427"/>
                <a:gd name="T35" fmla="*/ 423 h 425"/>
                <a:gd name="T36" fmla="*/ 212 w 427"/>
                <a:gd name="T37" fmla="*/ 425 h 425"/>
                <a:gd name="T38" fmla="*/ 175 w 427"/>
                <a:gd name="T39" fmla="*/ 423 h 425"/>
                <a:gd name="T40" fmla="*/ 139 w 427"/>
                <a:gd name="T41" fmla="*/ 412 h 425"/>
                <a:gd name="T42" fmla="*/ 105 w 427"/>
                <a:gd name="T43" fmla="*/ 396 h 425"/>
                <a:gd name="T44" fmla="*/ 75 w 427"/>
                <a:gd name="T45" fmla="*/ 376 h 425"/>
                <a:gd name="T46" fmla="*/ 51 w 427"/>
                <a:gd name="T47" fmla="*/ 349 h 425"/>
                <a:gd name="T48" fmla="*/ 30 w 427"/>
                <a:gd name="T49" fmla="*/ 319 h 425"/>
                <a:gd name="T50" fmla="*/ 14 w 427"/>
                <a:gd name="T51" fmla="*/ 287 h 425"/>
                <a:gd name="T52" fmla="*/ 4 w 427"/>
                <a:gd name="T53" fmla="*/ 250 h 425"/>
                <a:gd name="T54" fmla="*/ 0 w 427"/>
                <a:gd name="T55" fmla="*/ 212 h 425"/>
                <a:gd name="T56" fmla="*/ 4 w 427"/>
                <a:gd name="T57" fmla="*/ 174 h 425"/>
                <a:gd name="T58" fmla="*/ 14 w 427"/>
                <a:gd name="T59" fmla="*/ 138 h 425"/>
                <a:gd name="T60" fmla="*/ 30 w 427"/>
                <a:gd name="T61" fmla="*/ 105 h 425"/>
                <a:gd name="T62" fmla="*/ 51 w 427"/>
                <a:gd name="T63" fmla="*/ 75 h 425"/>
                <a:gd name="T64" fmla="*/ 75 w 427"/>
                <a:gd name="T65" fmla="*/ 49 h 425"/>
                <a:gd name="T66" fmla="*/ 105 w 427"/>
                <a:gd name="T67" fmla="*/ 28 h 425"/>
                <a:gd name="T68" fmla="*/ 139 w 427"/>
                <a:gd name="T69" fmla="*/ 13 h 425"/>
                <a:gd name="T70" fmla="*/ 175 w 427"/>
                <a:gd name="T71" fmla="*/ 3 h 425"/>
                <a:gd name="T72" fmla="*/ 212 w 427"/>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25">
                  <a:moveTo>
                    <a:pt x="212" y="0"/>
                  </a:moveTo>
                  <a:lnTo>
                    <a:pt x="252" y="3"/>
                  </a:lnTo>
                  <a:lnTo>
                    <a:pt x="287" y="13"/>
                  </a:lnTo>
                  <a:lnTo>
                    <a:pt x="321" y="28"/>
                  </a:lnTo>
                  <a:lnTo>
                    <a:pt x="351" y="49"/>
                  </a:lnTo>
                  <a:lnTo>
                    <a:pt x="376" y="75"/>
                  </a:lnTo>
                  <a:lnTo>
                    <a:pt x="396" y="105"/>
                  </a:lnTo>
                  <a:lnTo>
                    <a:pt x="412" y="138"/>
                  </a:lnTo>
                  <a:lnTo>
                    <a:pt x="423" y="174"/>
                  </a:lnTo>
                  <a:lnTo>
                    <a:pt x="427" y="212"/>
                  </a:lnTo>
                  <a:lnTo>
                    <a:pt x="423" y="250"/>
                  </a:lnTo>
                  <a:lnTo>
                    <a:pt x="412" y="287"/>
                  </a:lnTo>
                  <a:lnTo>
                    <a:pt x="396" y="319"/>
                  </a:lnTo>
                  <a:lnTo>
                    <a:pt x="376" y="349"/>
                  </a:lnTo>
                  <a:lnTo>
                    <a:pt x="351" y="376"/>
                  </a:lnTo>
                  <a:lnTo>
                    <a:pt x="321" y="396"/>
                  </a:lnTo>
                  <a:lnTo>
                    <a:pt x="287" y="412"/>
                  </a:lnTo>
                  <a:lnTo>
                    <a:pt x="252" y="423"/>
                  </a:lnTo>
                  <a:lnTo>
                    <a:pt x="212" y="425"/>
                  </a:lnTo>
                  <a:lnTo>
                    <a:pt x="175" y="423"/>
                  </a:lnTo>
                  <a:lnTo>
                    <a:pt x="139" y="412"/>
                  </a:lnTo>
                  <a:lnTo>
                    <a:pt x="105" y="396"/>
                  </a:lnTo>
                  <a:lnTo>
                    <a:pt x="75" y="376"/>
                  </a:lnTo>
                  <a:lnTo>
                    <a:pt x="51" y="349"/>
                  </a:lnTo>
                  <a:lnTo>
                    <a:pt x="30" y="319"/>
                  </a:lnTo>
                  <a:lnTo>
                    <a:pt x="14" y="287"/>
                  </a:lnTo>
                  <a:lnTo>
                    <a:pt x="4" y="250"/>
                  </a:lnTo>
                  <a:lnTo>
                    <a:pt x="0" y="212"/>
                  </a:lnTo>
                  <a:lnTo>
                    <a:pt x="4" y="174"/>
                  </a:lnTo>
                  <a:lnTo>
                    <a:pt x="14" y="138"/>
                  </a:lnTo>
                  <a:lnTo>
                    <a:pt x="30" y="105"/>
                  </a:lnTo>
                  <a:lnTo>
                    <a:pt x="51" y="75"/>
                  </a:lnTo>
                  <a:lnTo>
                    <a:pt x="75" y="49"/>
                  </a:lnTo>
                  <a:lnTo>
                    <a:pt x="105" y="28"/>
                  </a:lnTo>
                  <a:lnTo>
                    <a:pt x="139" y="13"/>
                  </a:lnTo>
                  <a:lnTo>
                    <a:pt x="175" y="3"/>
                  </a:lnTo>
                  <a:lnTo>
                    <a:pt x="2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25">
              <a:extLst>
                <a:ext uri="{FF2B5EF4-FFF2-40B4-BE49-F238E27FC236}">
                  <a16:creationId xmlns:a16="http://schemas.microsoft.com/office/drawing/2014/main" id="{78372CD2-9DC2-C3F4-FCCA-ECEEAFD80A84}"/>
                </a:ext>
              </a:extLst>
            </p:cNvPr>
            <p:cNvSpPr>
              <a:spLocks/>
            </p:cNvSpPr>
            <p:nvPr/>
          </p:nvSpPr>
          <p:spPr bwMode="auto">
            <a:xfrm>
              <a:off x="1480" y="3401"/>
              <a:ext cx="107" cy="107"/>
            </a:xfrm>
            <a:custGeom>
              <a:avLst/>
              <a:gdLst>
                <a:gd name="T0" fmla="*/ 213 w 427"/>
                <a:gd name="T1" fmla="*/ 0 h 427"/>
                <a:gd name="T2" fmla="*/ 252 w 427"/>
                <a:gd name="T3" fmla="*/ 4 h 427"/>
                <a:gd name="T4" fmla="*/ 287 w 427"/>
                <a:gd name="T5" fmla="*/ 14 h 427"/>
                <a:gd name="T6" fmla="*/ 321 w 427"/>
                <a:gd name="T7" fmla="*/ 30 h 427"/>
                <a:gd name="T8" fmla="*/ 351 w 427"/>
                <a:gd name="T9" fmla="*/ 51 h 427"/>
                <a:gd name="T10" fmla="*/ 376 w 427"/>
                <a:gd name="T11" fmla="*/ 77 h 427"/>
                <a:gd name="T12" fmla="*/ 398 w 427"/>
                <a:gd name="T13" fmla="*/ 106 h 427"/>
                <a:gd name="T14" fmla="*/ 414 w 427"/>
                <a:gd name="T15" fmla="*/ 140 h 427"/>
                <a:gd name="T16" fmla="*/ 423 w 427"/>
                <a:gd name="T17" fmla="*/ 176 h 427"/>
                <a:gd name="T18" fmla="*/ 427 w 427"/>
                <a:gd name="T19" fmla="*/ 214 h 427"/>
                <a:gd name="T20" fmla="*/ 423 w 427"/>
                <a:gd name="T21" fmla="*/ 252 h 427"/>
                <a:gd name="T22" fmla="*/ 414 w 427"/>
                <a:gd name="T23" fmla="*/ 288 h 427"/>
                <a:gd name="T24" fmla="*/ 398 w 427"/>
                <a:gd name="T25" fmla="*/ 321 h 427"/>
                <a:gd name="T26" fmla="*/ 376 w 427"/>
                <a:gd name="T27" fmla="*/ 351 h 427"/>
                <a:gd name="T28" fmla="*/ 351 w 427"/>
                <a:gd name="T29" fmla="*/ 377 h 427"/>
                <a:gd name="T30" fmla="*/ 321 w 427"/>
                <a:gd name="T31" fmla="*/ 398 h 427"/>
                <a:gd name="T32" fmla="*/ 287 w 427"/>
                <a:gd name="T33" fmla="*/ 414 h 427"/>
                <a:gd name="T34" fmla="*/ 252 w 427"/>
                <a:gd name="T35" fmla="*/ 423 h 427"/>
                <a:gd name="T36" fmla="*/ 213 w 427"/>
                <a:gd name="T37" fmla="*/ 427 h 427"/>
                <a:gd name="T38" fmla="*/ 175 w 427"/>
                <a:gd name="T39" fmla="*/ 423 h 427"/>
                <a:gd name="T40" fmla="*/ 139 w 427"/>
                <a:gd name="T41" fmla="*/ 414 h 427"/>
                <a:gd name="T42" fmla="*/ 106 w 427"/>
                <a:gd name="T43" fmla="*/ 398 h 427"/>
                <a:gd name="T44" fmla="*/ 76 w 427"/>
                <a:gd name="T45" fmla="*/ 377 h 427"/>
                <a:gd name="T46" fmla="*/ 51 w 427"/>
                <a:gd name="T47" fmla="*/ 351 h 427"/>
                <a:gd name="T48" fmla="*/ 29 w 427"/>
                <a:gd name="T49" fmla="*/ 321 h 427"/>
                <a:gd name="T50" fmla="*/ 13 w 427"/>
                <a:gd name="T51" fmla="*/ 288 h 427"/>
                <a:gd name="T52" fmla="*/ 4 w 427"/>
                <a:gd name="T53" fmla="*/ 252 h 427"/>
                <a:gd name="T54" fmla="*/ 0 w 427"/>
                <a:gd name="T55" fmla="*/ 214 h 427"/>
                <a:gd name="T56" fmla="*/ 4 w 427"/>
                <a:gd name="T57" fmla="*/ 176 h 427"/>
                <a:gd name="T58" fmla="*/ 13 w 427"/>
                <a:gd name="T59" fmla="*/ 140 h 427"/>
                <a:gd name="T60" fmla="*/ 29 w 427"/>
                <a:gd name="T61" fmla="*/ 106 h 427"/>
                <a:gd name="T62" fmla="*/ 51 w 427"/>
                <a:gd name="T63" fmla="*/ 77 h 427"/>
                <a:gd name="T64" fmla="*/ 76 w 427"/>
                <a:gd name="T65" fmla="*/ 51 h 427"/>
                <a:gd name="T66" fmla="*/ 106 w 427"/>
                <a:gd name="T67" fmla="*/ 30 h 427"/>
                <a:gd name="T68" fmla="*/ 139 w 427"/>
                <a:gd name="T69" fmla="*/ 14 h 427"/>
                <a:gd name="T70" fmla="*/ 175 w 427"/>
                <a:gd name="T71" fmla="*/ 4 h 427"/>
                <a:gd name="T72" fmla="*/ 213 w 427"/>
                <a:gd name="T7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27">
                  <a:moveTo>
                    <a:pt x="213" y="0"/>
                  </a:moveTo>
                  <a:lnTo>
                    <a:pt x="252" y="4"/>
                  </a:lnTo>
                  <a:lnTo>
                    <a:pt x="287" y="14"/>
                  </a:lnTo>
                  <a:lnTo>
                    <a:pt x="321" y="30"/>
                  </a:lnTo>
                  <a:lnTo>
                    <a:pt x="351" y="51"/>
                  </a:lnTo>
                  <a:lnTo>
                    <a:pt x="376" y="77"/>
                  </a:lnTo>
                  <a:lnTo>
                    <a:pt x="398" y="106"/>
                  </a:lnTo>
                  <a:lnTo>
                    <a:pt x="414" y="140"/>
                  </a:lnTo>
                  <a:lnTo>
                    <a:pt x="423" y="176"/>
                  </a:lnTo>
                  <a:lnTo>
                    <a:pt x="427" y="214"/>
                  </a:lnTo>
                  <a:lnTo>
                    <a:pt x="423" y="252"/>
                  </a:lnTo>
                  <a:lnTo>
                    <a:pt x="414" y="288"/>
                  </a:lnTo>
                  <a:lnTo>
                    <a:pt x="398" y="321"/>
                  </a:lnTo>
                  <a:lnTo>
                    <a:pt x="376" y="351"/>
                  </a:lnTo>
                  <a:lnTo>
                    <a:pt x="351" y="377"/>
                  </a:lnTo>
                  <a:lnTo>
                    <a:pt x="321" y="398"/>
                  </a:lnTo>
                  <a:lnTo>
                    <a:pt x="287" y="414"/>
                  </a:lnTo>
                  <a:lnTo>
                    <a:pt x="252" y="423"/>
                  </a:lnTo>
                  <a:lnTo>
                    <a:pt x="213" y="427"/>
                  </a:lnTo>
                  <a:lnTo>
                    <a:pt x="175" y="423"/>
                  </a:lnTo>
                  <a:lnTo>
                    <a:pt x="139" y="414"/>
                  </a:lnTo>
                  <a:lnTo>
                    <a:pt x="106" y="398"/>
                  </a:lnTo>
                  <a:lnTo>
                    <a:pt x="76" y="377"/>
                  </a:lnTo>
                  <a:lnTo>
                    <a:pt x="51" y="351"/>
                  </a:lnTo>
                  <a:lnTo>
                    <a:pt x="29" y="321"/>
                  </a:lnTo>
                  <a:lnTo>
                    <a:pt x="13" y="288"/>
                  </a:lnTo>
                  <a:lnTo>
                    <a:pt x="4" y="252"/>
                  </a:lnTo>
                  <a:lnTo>
                    <a:pt x="0" y="214"/>
                  </a:lnTo>
                  <a:lnTo>
                    <a:pt x="4" y="176"/>
                  </a:lnTo>
                  <a:lnTo>
                    <a:pt x="13" y="140"/>
                  </a:lnTo>
                  <a:lnTo>
                    <a:pt x="29" y="106"/>
                  </a:lnTo>
                  <a:lnTo>
                    <a:pt x="51" y="77"/>
                  </a:lnTo>
                  <a:lnTo>
                    <a:pt x="76" y="51"/>
                  </a:lnTo>
                  <a:lnTo>
                    <a:pt x="106" y="30"/>
                  </a:lnTo>
                  <a:lnTo>
                    <a:pt x="139" y="14"/>
                  </a:lnTo>
                  <a:lnTo>
                    <a:pt x="175" y="4"/>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26">
              <a:extLst>
                <a:ext uri="{FF2B5EF4-FFF2-40B4-BE49-F238E27FC236}">
                  <a16:creationId xmlns:a16="http://schemas.microsoft.com/office/drawing/2014/main" id="{624157EA-77B0-DC89-7716-8D5D8E066AEC}"/>
                </a:ext>
              </a:extLst>
            </p:cNvPr>
            <p:cNvSpPr>
              <a:spLocks/>
            </p:cNvSpPr>
            <p:nvPr/>
          </p:nvSpPr>
          <p:spPr bwMode="auto">
            <a:xfrm>
              <a:off x="1601" y="3323"/>
              <a:ext cx="106" cy="107"/>
            </a:xfrm>
            <a:custGeom>
              <a:avLst/>
              <a:gdLst>
                <a:gd name="T0" fmla="*/ 212 w 425"/>
                <a:gd name="T1" fmla="*/ 0 h 425"/>
                <a:gd name="T2" fmla="*/ 251 w 425"/>
                <a:gd name="T3" fmla="*/ 4 h 425"/>
                <a:gd name="T4" fmla="*/ 287 w 425"/>
                <a:gd name="T5" fmla="*/ 13 h 425"/>
                <a:gd name="T6" fmla="*/ 321 w 425"/>
                <a:gd name="T7" fmla="*/ 29 h 425"/>
                <a:gd name="T8" fmla="*/ 349 w 425"/>
                <a:gd name="T9" fmla="*/ 50 h 425"/>
                <a:gd name="T10" fmla="*/ 375 w 425"/>
                <a:gd name="T11" fmla="*/ 76 h 425"/>
                <a:gd name="T12" fmla="*/ 396 w 425"/>
                <a:gd name="T13" fmla="*/ 106 h 425"/>
                <a:gd name="T14" fmla="*/ 412 w 425"/>
                <a:gd name="T15" fmla="*/ 138 h 425"/>
                <a:gd name="T16" fmla="*/ 422 w 425"/>
                <a:gd name="T17" fmla="*/ 175 h 425"/>
                <a:gd name="T18" fmla="*/ 425 w 425"/>
                <a:gd name="T19" fmla="*/ 213 h 425"/>
                <a:gd name="T20" fmla="*/ 422 w 425"/>
                <a:gd name="T21" fmla="*/ 251 h 425"/>
                <a:gd name="T22" fmla="*/ 412 w 425"/>
                <a:gd name="T23" fmla="*/ 287 h 425"/>
                <a:gd name="T24" fmla="*/ 396 w 425"/>
                <a:gd name="T25" fmla="*/ 320 h 425"/>
                <a:gd name="T26" fmla="*/ 375 w 425"/>
                <a:gd name="T27" fmla="*/ 350 h 425"/>
                <a:gd name="T28" fmla="*/ 349 w 425"/>
                <a:gd name="T29" fmla="*/ 376 h 425"/>
                <a:gd name="T30" fmla="*/ 321 w 425"/>
                <a:gd name="T31" fmla="*/ 397 h 425"/>
                <a:gd name="T32" fmla="*/ 287 w 425"/>
                <a:gd name="T33" fmla="*/ 412 h 425"/>
                <a:gd name="T34" fmla="*/ 251 w 425"/>
                <a:gd name="T35" fmla="*/ 422 h 425"/>
                <a:gd name="T36" fmla="*/ 212 w 425"/>
                <a:gd name="T37" fmla="*/ 425 h 425"/>
                <a:gd name="T38" fmla="*/ 174 w 425"/>
                <a:gd name="T39" fmla="*/ 422 h 425"/>
                <a:gd name="T40" fmla="*/ 138 w 425"/>
                <a:gd name="T41" fmla="*/ 412 h 425"/>
                <a:gd name="T42" fmla="*/ 105 w 425"/>
                <a:gd name="T43" fmla="*/ 397 h 425"/>
                <a:gd name="T44" fmla="*/ 75 w 425"/>
                <a:gd name="T45" fmla="*/ 376 h 425"/>
                <a:gd name="T46" fmla="*/ 50 w 425"/>
                <a:gd name="T47" fmla="*/ 350 h 425"/>
                <a:gd name="T48" fmla="*/ 28 w 425"/>
                <a:gd name="T49" fmla="*/ 320 h 425"/>
                <a:gd name="T50" fmla="*/ 13 w 425"/>
                <a:gd name="T51" fmla="*/ 287 h 425"/>
                <a:gd name="T52" fmla="*/ 3 w 425"/>
                <a:gd name="T53" fmla="*/ 251 h 425"/>
                <a:gd name="T54" fmla="*/ 0 w 425"/>
                <a:gd name="T55" fmla="*/ 213 h 425"/>
                <a:gd name="T56" fmla="*/ 3 w 425"/>
                <a:gd name="T57" fmla="*/ 175 h 425"/>
                <a:gd name="T58" fmla="*/ 13 w 425"/>
                <a:gd name="T59" fmla="*/ 138 h 425"/>
                <a:gd name="T60" fmla="*/ 28 w 425"/>
                <a:gd name="T61" fmla="*/ 106 h 425"/>
                <a:gd name="T62" fmla="*/ 50 w 425"/>
                <a:gd name="T63" fmla="*/ 76 h 425"/>
                <a:gd name="T64" fmla="*/ 75 w 425"/>
                <a:gd name="T65" fmla="*/ 50 h 425"/>
                <a:gd name="T66" fmla="*/ 105 w 425"/>
                <a:gd name="T67" fmla="*/ 29 h 425"/>
                <a:gd name="T68" fmla="*/ 138 w 425"/>
                <a:gd name="T69" fmla="*/ 13 h 425"/>
                <a:gd name="T70" fmla="*/ 174 w 425"/>
                <a:gd name="T71" fmla="*/ 4 h 425"/>
                <a:gd name="T72" fmla="*/ 212 w 425"/>
                <a:gd name="T73"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5" h="425">
                  <a:moveTo>
                    <a:pt x="212" y="0"/>
                  </a:moveTo>
                  <a:lnTo>
                    <a:pt x="251" y="4"/>
                  </a:lnTo>
                  <a:lnTo>
                    <a:pt x="287" y="13"/>
                  </a:lnTo>
                  <a:lnTo>
                    <a:pt x="321" y="29"/>
                  </a:lnTo>
                  <a:lnTo>
                    <a:pt x="349" y="50"/>
                  </a:lnTo>
                  <a:lnTo>
                    <a:pt x="375" y="76"/>
                  </a:lnTo>
                  <a:lnTo>
                    <a:pt x="396" y="106"/>
                  </a:lnTo>
                  <a:lnTo>
                    <a:pt x="412" y="138"/>
                  </a:lnTo>
                  <a:lnTo>
                    <a:pt x="422" y="175"/>
                  </a:lnTo>
                  <a:lnTo>
                    <a:pt x="425" y="213"/>
                  </a:lnTo>
                  <a:lnTo>
                    <a:pt x="422" y="251"/>
                  </a:lnTo>
                  <a:lnTo>
                    <a:pt x="412" y="287"/>
                  </a:lnTo>
                  <a:lnTo>
                    <a:pt x="396" y="320"/>
                  </a:lnTo>
                  <a:lnTo>
                    <a:pt x="375" y="350"/>
                  </a:lnTo>
                  <a:lnTo>
                    <a:pt x="349" y="376"/>
                  </a:lnTo>
                  <a:lnTo>
                    <a:pt x="321" y="397"/>
                  </a:lnTo>
                  <a:lnTo>
                    <a:pt x="287" y="412"/>
                  </a:lnTo>
                  <a:lnTo>
                    <a:pt x="251" y="422"/>
                  </a:lnTo>
                  <a:lnTo>
                    <a:pt x="212" y="425"/>
                  </a:lnTo>
                  <a:lnTo>
                    <a:pt x="174" y="422"/>
                  </a:lnTo>
                  <a:lnTo>
                    <a:pt x="138" y="412"/>
                  </a:lnTo>
                  <a:lnTo>
                    <a:pt x="105" y="397"/>
                  </a:lnTo>
                  <a:lnTo>
                    <a:pt x="75" y="376"/>
                  </a:lnTo>
                  <a:lnTo>
                    <a:pt x="50" y="350"/>
                  </a:lnTo>
                  <a:lnTo>
                    <a:pt x="28" y="320"/>
                  </a:lnTo>
                  <a:lnTo>
                    <a:pt x="13" y="287"/>
                  </a:lnTo>
                  <a:lnTo>
                    <a:pt x="3" y="251"/>
                  </a:lnTo>
                  <a:lnTo>
                    <a:pt x="0" y="213"/>
                  </a:lnTo>
                  <a:lnTo>
                    <a:pt x="3" y="175"/>
                  </a:lnTo>
                  <a:lnTo>
                    <a:pt x="13" y="138"/>
                  </a:lnTo>
                  <a:lnTo>
                    <a:pt x="28" y="106"/>
                  </a:lnTo>
                  <a:lnTo>
                    <a:pt x="50" y="76"/>
                  </a:lnTo>
                  <a:lnTo>
                    <a:pt x="75" y="50"/>
                  </a:lnTo>
                  <a:lnTo>
                    <a:pt x="105" y="29"/>
                  </a:lnTo>
                  <a:lnTo>
                    <a:pt x="138" y="13"/>
                  </a:lnTo>
                  <a:lnTo>
                    <a:pt x="174" y="4"/>
                  </a:lnTo>
                  <a:lnTo>
                    <a:pt x="2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7">
              <a:extLst>
                <a:ext uri="{FF2B5EF4-FFF2-40B4-BE49-F238E27FC236}">
                  <a16:creationId xmlns:a16="http://schemas.microsoft.com/office/drawing/2014/main" id="{EB613823-A075-28EE-BA24-75CC2A508C6E}"/>
                </a:ext>
              </a:extLst>
            </p:cNvPr>
            <p:cNvSpPr>
              <a:spLocks/>
            </p:cNvSpPr>
            <p:nvPr/>
          </p:nvSpPr>
          <p:spPr bwMode="auto">
            <a:xfrm>
              <a:off x="1706" y="3220"/>
              <a:ext cx="106" cy="107"/>
            </a:xfrm>
            <a:custGeom>
              <a:avLst/>
              <a:gdLst>
                <a:gd name="T0" fmla="*/ 213 w 427"/>
                <a:gd name="T1" fmla="*/ 0 h 427"/>
                <a:gd name="T2" fmla="*/ 252 w 427"/>
                <a:gd name="T3" fmla="*/ 4 h 427"/>
                <a:gd name="T4" fmla="*/ 287 w 427"/>
                <a:gd name="T5" fmla="*/ 15 h 427"/>
                <a:gd name="T6" fmla="*/ 321 w 427"/>
                <a:gd name="T7" fmla="*/ 30 h 427"/>
                <a:gd name="T8" fmla="*/ 351 w 427"/>
                <a:gd name="T9" fmla="*/ 51 h 427"/>
                <a:gd name="T10" fmla="*/ 376 w 427"/>
                <a:gd name="T11" fmla="*/ 77 h 427"/>
                <a:gd name="T12" fmla="*/ 397 w 427"/>
                <a:gd name="T13" fmla="*/ 106 h 427"/>
                <a:gd name="T14" fmla="*/ 412 w 427"/>
                <a:gd name="T15" fmla="*/ 140 h 427"/>
                <a:gd name="T16" fmla="*/ 423 w 427"/>
                <a:gd name="T17" fmla="*/ 175 h 427"/>
                <a:gd name="T18" fmla="*/ 427 w 427"/>
                <a:gd name="T19" fmla="*/ 214 h 427"/>
                <a:gd name="T20" fmla="*/ 423 w 427"/>
                <a:gd name="T21" fmla="*/ 252 h 427"/>
                <a:gd name="T22" fmla="*/ 412 w 427"/>
                <a:gd name="T23" fmla="*/ 289 h 427"/>
                <a:gd name="T24" fmla="*/ 397 w 427"/>
                <a:gd name="T25" fmla="*/ 322 h 427"/>
                <a:gd name="T26" fmla="*/ 376 w 427"/>
                <a:gd name="T27" fmla="*/ 352 h 427"/>
                <a:gd name="T28" fmla="*/ 351 w 427"/>
                <a:gd name="T29" fmla="*/ 376 h 427"/>
                <a:gd name="T30" fmla="*/ 321 w 427"/>
                <a:gd name="T31" fmla="*/ 399 h 427"/>
                <a:gd name="T32" fmla="*/ 287 w 427"/>
                <a:gd name="T33" fmla="*/ 414 h 427"/>
                <a:gd name="T34" fmla="*/ 252 w 427"/>
                <a:gd name="T35" fmla="*/ 423 h 427"/>
                <a:gd name="T36" fmla="*/ 213 w 427"/>
                <a:gd name="T37" fmla="*/ 427 h 427"/>
                <a:gd name="T38" fmla="*/ 175 w 427"/>
                <a:gd name="T39" fmla="*/ 423 h 427"/>
                <a:gd name="T40" fmla="*/ 140 w 427"/>
                <a:gd name="T41" fmla="*/ 414 h 427"/>
                <a:gd name="T42" fmla="*/ 106 w 427"/>
                <a:gd name="T43" fmla="*/ 399 h 427"/>
                <a:gd name="T44" fmla="*/ 77 w 427"/>
                <a:gd name="T45" fmla="*/ 376 h 427"/>
                <a:gd name="T46" fmla="*/ 51 w 427"/>
                <a:gd name="T47" fmla="*/ 352 h 427"/>
                <a:gd name="T48" fmla="*/ 30 w 427"/>
                <a:gd name="T49" fmla="*/ 322 h 427"/>
                <a:gd name="T50" fmla="*/ 14 w 427"/>
                <a:gd name="T51" fmla="*/ 289 h 427"/>
                <a:gd name="T52" fmla="*/ 4 w 427"/>
                <a:gd name="T53" fmla="*/ 252 h 427"/>
                <a:gd name="T54" fmla="*/ 0 w 427"/>
                <a:gd name="T55" fmla="*/ 214 h 427"/>
                <a:gd name="T56" fmla="*/ 4 w 427"/>
                <a:gd name="T57" fmla="*/ 175 h 427"/>
                <a:gd name="T58" fmla="*/ 14 w 427"/>
                <a:gd name="T59" fmla="*/ 140 h 427"/>
                <a:gd name="T60" fmla="*/ 30 w 427"/>
                <a:gd name="T61" fmla="*/ 106 h 427"/>
                <a:gd name="T62" fmla="*/ 51 w 427"/>
                <a:gd name="T63" fmla="*/ 77 h 427"/>
                <a:gd name="T64" fmla="*/ 77 w 427"/>
                <a:gd name="T65" fmla="*/ 51 h 427"/>
                <a:gd name="T66" fmla="*/ 106 w 427"/>
                <a:gd name="T67" fmla="*/ 30 h 427"/>
                <a:gd name="T68" fmla="*/ 140 w 427"/>
                <a:gd name="T69" fmla="*/ 15 h 427"/>
                <a:gd name="T70" fmla="*/ 175 w 427"/>
                <a:gd name="T71" fmla="*/ 4 h 427"/>
                <a:gd name="T72" fmla="*/ 213 w 427"/>
                <a:gd name="T7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7" h="427">
                  <a:moveTo>
                    <a:pt x="213" y="0"/>
                  </a:moveTo>
                  <a:lnTo>
                    <a:pt x="252" y="4"/>
                  </a:lnTo>
                  <a:lnTo>
                    <a:pt x="287" y="15"/>
                  </a:lnTo>
                  <a:lnTo>
                    <a:pt x="321" y="30"/>
                  </a:lnTo>
                  <a:lnTo>
                    <a:pt x="351" y="51"/>
                  </a:lnTo>
                  <a:lnTo>
                    <a:pt x="376" y="77"/>
                  </a:lnTo>
                  <a:lnTo>
                    <a:pt x="397" y="106"/>
                  </a:lnTo>
                  <a:lnTo>
                    <a:pt x="412" y="140"/>
                  </a:lnTo>
                  <a:lnTo>
                    <a:pt x="423" y="175"/>
                  </a:lnTo>
                  <a:lnTo>
                    <a:pt x="427" y="214"/>
                  </a:lnTo>
                  <a:lnTo>
                    <a:pt x="423" y="252"/>
                  </a:lnTo>
                  <a:lnTo>
                    <a:pt x="412" y="289"/>
                  </a:lnTo>
                  <a:lnTo>
                    <a:pt x="397" y="322"/>
                  </a:lnTo>
                  <a:lnTo>
                    <a:pt x="376" y="352"/>
                  </a:lnTo>
                  <a:lnTo>
                    <a:pt x="351" y="376"/>
                  </a:lnTo>
                  <a:lnTo>
                    <a:pt x="321" y="399"/>
                  </a:lnTo>
                  <a:lnTo>
                    <a:pt x="287" y="414"/>
                  </a:lnTo>
                  <a:lnTo>
                    <a:pt x="252" y="423"/>
                  </a:lnTo>
                  <a:lnTo>
                    <a:pt x="213" y="427"/>
                  </a:lnTo>
                  <a:lnTo>
                    <a:pt x="175" y="423"/>
                  </a:lnTo>
                  <a:lnTo>
                    <a:pt x="140" y="414"/>
                  </a:lnTo>
                  <a:lnTo>
                    <a:pt x="106" y="399"/>
                  </a:lnTo>
                  <a:lnTo>
                    <a:pt x="77" y="376"/>
                  </a:lnTo>
                  <a:lnTo>
                    <a:pt x="51" y="352"/>
                  </a:lnTo>
                  <a:lnTo>
                    <a:pt x="30" y="322"/>
                  </a:lnTo>
                  <a:lnTo>
                    <a:pt x="14" y="289"/>
                  </a:lnTo>
                  <a:lnTo>
                    <a:pt x="4" y="252"/>
                  </a:lnTo>
                  <a:lnTo>
                    <a:pt x="0" y="214"/>
                  </a:lnTo>
                  <a:lnTo>
                    <a:pt x="4" y="175"/>
                  </a:lnTo>
                  <a:lnTo>
                    <a:pt x="14" y="140"/>
                  </a:lnTo>
                  <a:lnTo>
                    <a:pt x="30" y="106"/>
                  </a:lnTo>
                  <a:lnTo>
                    <a:pt x="51" y="77"/>
                  </a:lnTo>
                  <a:lnTo>
                    <a:pt x="77" y="51"/>
                  </a:lnTo>
                  <a:lnTo>
                    <a:pt x="106" y="30"/>
                  </a:lnTo>
                  <a:lnTo>
                    <a:pt x="140" y="15"/>
                  </a:lnTo>
                  <a:lnTo>
                    <a:pt x="175" y="4"/>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28">
              <a:extLst>
                <a:ext uri="{FF2B5EF4-FFF2-40B4-BE49-F238E27FC236}">
                  <a16:creationId xmlns:a16="http://schemas.microsoft.com/office/drawing/2014/main" id="{B931953A-A851-EAB8-0662-0124B37B113B}"/>
                </a:ext>
              </a:extLst>
            </p:cNvPr>
            <p:cNvSpPr>
              <a:spLocks/>
            </p:cNvSpPr>
            <p:nvPr/>
          </p:nvSpPr>
          <p:spPr bwMode="auto">
            <a:xfrm>
              <a:off x="881" y="3090"/>
              <a:ext cx="713" cy="185"/>
            </a:xfrm>
            <a:custGeom>
              <a:avLst/>
              <a:gdLst>
                <a:gd name="T0" fmla="*/ 2850 w 2850"/>
                <a:gd name="T1" fmla="*/ 78 h 742"/>
                <a:gd name="T2" fmla="*/ 2815 w 2850"/>
                <a:gd name="T3" fmla="*/ 139 h 742"/>
                <a:gd name="T4" fmla="*/ 2770 w 2850"/>
                <a:gd name="T5" fmla="*/ 205 h 742"/>
                <a:gd name="T6" fmla="*/ 2713 w 2850"/>
                <a:gd name="T7" fmla="*/ 277 h 742"/>
                <a:gd name="T8" fmla="*/ 2645 w 2850"/>
                <a:gd name="T9" fmla="*/ 350 h 742"/>
                <a:gd name="T10" fmla="*/ 2562 w 2850"/>
                <a:gd name="T11" fmla="*/ 425 h 742"/>
                <a:gd name="T12" fmla="*/ 2465 w 2850"/>
                <a:gd name="T13" fmla="*/ 495 h 742"/>
                <a:gd name="T14" fmla="*/ 2353 w 2850"/>
                <a:gd name="T15" fmla="*/ 561 h 742"/>
                <a:gd name="T16" fmla="*/ 2225 w 2850"/>
                <a:gd name="T17" fmla="*/ 621 h 742"/>
                <a:gd name="T18" fmla="*/ 2077 w 2850"/>
                <a:gd name="T19" fmla="*/ 670 h 742"/>
                <a:gd name="T20" fmla="*/ 1913 w 2850"/>
                <a:gd name="T21" fmla="*/ 708 h 742"/>
                <a:gd name="T22" fmla="*/ 1727 w 2850"/>
                <a:gd name="T23" fmla="*/ 733 h 742"/>
                <a:gd name="T24" fmla="*/ 1522 w 2850"/>
                <a:gd name="T25" fmla="*/ 742 h 742"/>
                <a:gd name="T26" fmla="*/ 1294 w 2850"/>
                <a:gd name="T27" fmla="*/ 734 h 742"/>
                <a:gd name="T28" fmla="*/ 1088 w 2850"/>
                <a:gd name="T29" fmla="*/ 709 h 742"/>
                <a:gd name="T30" fmla="*/ 902 w 2850"/>
                <a:gd name="T31" fmla="*/ 673 h 742"/>
                <a:gd name="T32" fmla="*/ 735 w 2850"/>
                <a:gd name="T33" fmla="*/ 626 h 742"/>
                <a:gd name="T34" fmla="*/ 586 w 2850"/>
                <a:gd name="T35" fmla="*/ 571 h 742"/>
                <a:gd name="T36" fmla="*/ 457 w 2850"/>
                <a:gd name="T37" fmla="*/ 511 h 742"/>
                <a:gd name="T38" fmla="*/ 345 w 2850"/>
                <a:gd name="T39" fmla="*/ 447 h 742"/>
                <a:gd name="T40" fmla="*/ 248 w 2850"/>
                <a:gd name="T41" fmla="*/ 382 h 742"/>
                <a:gd name="T42" fmla="*/ 167 w 2850"/>
                <a:gd name="T43" fmla="*/ 319 h 742"/>
                <a:gd name="T44" fmla="*/ 102 w 2850"/>
                <a:gd name="T45" fmla="*/ 260 h 742"/>
                <a:gd name="T46" fmla="*/ 51 w 2850"/>
                <a:gd name="T47" fmla="*/ 208 h 742"/>
                <a:gd name="T48" fmla="*/ 13 w 2850"/>
                <a:gd name="T49" fmla="*/ 164 h 742"/>
                <a:gd name="T50" fmla="*/ 0 w 2850"/>
                <a:gd name="T51" fmla="*/ 92 h 742"/>
                <a:gd name="T52" fmla="*/ 4 w 2850"/>
                <a:gd name="T53" fmla="*/ 93 h 742"/>
                <a:gd name="T54" fmla="*/ 16 w 2850"/>
                <a:gd name="T55" fmla="*/ 111 h 742"/>
                <a:gd name="T56" fmla="*/ 39 w 2850"/>
                <a:gd name="T57" fmla="*/ 141 h 742"/>
                <a:gd name="T58" fmla="*/ 76 w 2850"/>
                <a:gd name="T59" fmla="*/ 185 h 742"/>
                <a:gd name="T60" fmla="*/ 126 w 2850"/>
                <a:gd name="T61" fmla="*/ 235 h 742"/>
                <a:gd name="T62" fmla="*/ 190 w 2850"/>
                <a:gd name="T63" fmla="*/ 293 h 742"/>
                <a:gd name="T64" fmla="*/ 268 w 2850"/>
                <a:gd name="T65" fmla="*/ 354 h 742"/>
                <a:gd name="T66" fmla="*/ 362 w 2850"/>
                <a:gd name="T67" fmla="*/ 418 h 742"/>
                <a:gd name="T68" fmla="*/ 473 w 2850"/>
                <a:gd name="T69" fmla="*/ 481 h 742"/>
                <a:gd name="T70" fmla="*/ 601 w 2850"/>
                <a:gd name="T71" fmla="*/ 541 h 742"/>
                <a:gd name="T72" fmla="*/ 746 w 2850"/>
                <a:gd name="T73" fmla="*/ 594 h 742"/>
                <a:gd name="T74" fmla="*/ 910 w 2850"/>
                <a:gd name="T75" fmla="*/ 641 h 742"/>
                <a:gd name="T76" fmla="*/ 1094 w 2850"/>
                <a:gd name="T77" fmla="*/ 677 h 742"/>
                <a:gd name="T78" fmla="*/ 1298 w 2850"/>
                <a:gd name="T79" fmla="*/ 700 h 742"/>
                <a:gd name="T80" fmla="*/ 1522 w 2850"/>
                <a:gd name="T81" fmla="*/ 709 h 742"/>
                <a:gd name="T82" fmla="*/ 1729 w 2850"/>
                <a:gd name="T83" fmla="*/ 700 h 742"/>
                <a:gd name="T84" fmla="*/ 1913 w 2850"/>
                <a:gd name="T85" fmla="*/ 675 h 742"/>
                <a:gd name="T86" fmla="*/ 2077 w 2850"/>
                <a:gd name="T87" fmla="*/ 636 h 742"/>
                <a:gd name="T88" fmla="*/ 2222 w 2850"/>
                <a:gd name="T89" fmla="*/ 585 h 742"/>
                <a:gd name="T90" fmla="*/ 2350 w 2850"/>
                <a:gd name="T91" fmla="*/ 525 h 742"/>
                <a:gd name="T92" fmla="*/ 2460 w 2850"/>
                <a:gd name="T93" fmla="*/ 459 h 742"/>
                <a:gd name="T94" fmla="*/ 2554 w 2850"/>
                <a:gd name="T95" fmla="*/ 388 h 742"/>
                <a:gd name="T96" fmla="*/ 2633 w 2850"/>
                <a:gd name="T97" fmla="*/ 315 h 742"/>
                <a:gd name="T98" fmla="*/ 2700 w 2850"/>
                <a:gd name="T99" fmla="*/ 242 h 742"/>
                <a:gd name="T100" fmla="*/ 2753 w 2850"/>
                <a:gd name="T101" fmla="*/ 172 h 742"/>
                <a:gd name="T102" fmla="*/ 2795 w 2850"/>
                <a:gd name="T103" fmla="*/ 106 h 742"/>
                <a:gd name="T104" fmla="*/ 2827 w 2850"/>
                <a:gd name="T105" fmla="*/ 49 h 742"/>
                <a:gd name="T106" fmla="*/ 2850 w 2850"/>
                <a:gd name="T107"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50" h="742">
                  <a:moveTo>
                    <a:pt x="2850" y="0"/>
                  </a:moveTo>
                  <a:lnTo>
                    <a:pt x="2850" y="78"/>
                  </a:lnTo>
                  <a:lnTo>
                    <a:pt x="2833" y="108"/>
                  </a:lnTo>
                  <a:lnTo>
                    <a:pt x="2815" y="139"/>
                  </a:lnTo>
                  <a:lnTo>
                    <a:pt x="2794" y="172"/>
                  </a:lnTo>
                  <a:lnTo>
                    <a:pt x="2770" y="205"/>
                  </a:lnTo>
                  <a:lnTo>
                    <a:pt x="2743" y="241"/>
                  </a:lnTo>
                  <a:lnTo>
                    <a:pt x="2713" y="277"/>
                  </a:lnTo>
                  <a:lnTo>
                    <a:pt x="2680" y="314"/>
                  </a:lnTo>
                  <a:lnTo>
                    <a:pt x="2645" y="350"/>
                  </a:lnTo>
                  <a:lnTo>
                    <a:pt x="2605" y="388"/>
                  </a:lnTo>
                  <a:lnTo>
                    <a:pt x="2562" y="425"/>
                  </a:lnTo>
                  <a:lnTo>
                    <a:pt x="2516" y="460"/>
                  </a:lnTo>
                  <a:lnTo>
                    <a:pt x="2465" y="495"/>
                  </a:lnTo>
                  <a:lnTo>
                    <a:pt x="2411" y="529"/>
                  </a:lnTo>
                  <a:lnTo>
                    <a:pt x="2353" y="561"/>
                  </a:lnTo>
                  <a:lnTo>
                    <a:pt x="2291" y="592"/>
                  </a:lnTo>
                  <a:lnTo>
                    <a:pt x="2225" y="621"/>
                  </a:lnTo>
                  <a:lnTo>
                    <a:pt x="2153" y="647"/>
                  </a:lnTo>
                  <a:lnTo>
                    <a:pt x="2077" y="670"/>
                  </a:lnTo>
                  <a:lnTo>
                    <a:pt x="1998" y="691"/>
                  </a:lnTo>
                  <a:lnTo>
                    <a:pt x="1913" y="708"/>
                  </a:lnTo>
                  <a:lnTo>
                    <a:pt x="1823" y="722"/>
                  </a:lnTo>
                  <a:lnTo>
                    <a:pt x="1727" y="733"/>
                  </a:lnTo>
                  <a:lnTo>
                    <a:pt x="1628" y="739"/>
                  </a:lnTo>
                  <a:lnTo>
                    <a:pt x="1522" y="742"/>
                  </a:lnTo>
                  <a:lnTo>
                    <a:pt x="1406" y="739"/>
                  </a:lnTo>
                  <a:lnTo>
                    <a:pt x="1294" y="734"/>
                  </a:lnTo>
                  <a:lnTo>
                    <a:pt x="1188" y="724"/>
                  </a:lnTo>
                  <a:lnTo>
                    <a:pt x="1088" y="709"/>
                  </a:lnTo>
                  <a:lnTo>
                    <a:pt x="992" y="694"/>
                  </a:lnTo>
                  <a:lnTo>
                    <a:pt x="902" y="673"/>
                  </a:lnTo>
                  <a:lnTo>
                    <a:pt x="816" y="651"/>
                  </a:lnTo>
                  <a:lnTo>
                    <a:pt x="735" y="626"/>
                  </a:lnTo>
                  <a:lnTo>
                    <a:pt x="658" y="600"/>
                  </a:lnTo>
                  <a:lnTo>
                    <a:pt x="586" y="571"/>
                  </a:lnTo>
                  <a:lnTo>
                    <a:pt x="520" y="541"/>
                  </a:lnTo>
                  <a:lnTo>
                    <a:pt x="457" y="511"/>
                  </a:lnTo>
                  <a:lnTo>
                    <a:pt x="398" y="478"/>
                  </a:lnTo>
                  <a:lnTo>
                    <a:pt x="345" y="447"/>
                  </a:lnTo>
                  <a:lnTo>
                    <a:pt x="294" y="414"/>
                  </a:lnTo>
                  <a:lnTo>
                    <a:pt x="248" y="382"/>
                  </a:lnTo>
                  <a:lnTo>
                    <a:pt x="207" y="350"/>
                  </a:lnTo>
                  <a:lnTo>
                    <a:pt x="167" y="319"/>
                  </a:lnTo>
                  <a:lnTo>
                    <a:pt x="133" y="289"/>
                  </a:lnTo>
                  <a:lnTo>
                    <a:pt x="102" y="260"/>
                  </a:lnTo>
                  <a:lnTo>
                    <a:pt x="75" y="233"/>
                  </a:lnTo>
                  <a:lnTo>
                    <a:pt x="51" y="208"/>
                  </a:lnTo>
                  <a:lnTo>
                    <a:pt x="32" y="185"/>
                  </a:lnTo>
                  <a:lnTo>
                    <a:pt x="13" y="164"/>
                  </a:lnTo>
                  <a:lnTo>
                    <a:pt x="0" y="147"/>
                  </a:lnTo>
                  <a:lnTo>
                    <a:pt x="0" y="92"/>
                  </a:lnTo>
                  <a:lnTo>
                    <a:pt x="2" y="91"/>
                  </a:lnTo>
                  <a:lnTo>
                    <a:pt x="4" y="93"/>
                  </a:lnTo>
                  <a:lnTo>
                    <a:pt x="8" y="101"/>
                  </a:lnTo>
                  <a:lnTo>
                    <a:pt x="16" y="111"/>
                  </a:lnTo>
                  <a:lnTo>
                    <a:pt x="26" y="125"/>
                  </a:lnTo>
                  <a:lnTo>
                    <a:pt x="39" y="141"/>
                  </a:lnTo>
                  <a:lnTo>
                    <a:pt x="56" y="162"/>
                  </a:lnTo>
                  <a:lnTo>
                    <a:pt x="76" y="185"/>
                  </a:lnTo>
                  <a:lnTo>
                    <a:pt x="98" y="209"/>
                  </a:lnTo>
                  <a:lnTo>
                    <a:pt x="126" y="235"/>
                  </a:lnTo>
                  <a:lnTo>
                    <a:pt x="156" y="263"/>
                  </a:lnTo>
                  <a:lnTo>
                    <a:pt x="190" y="293"/>
                  </a:lnTo>
                  <a:lnTo>
                    <a:pt x="226" y="323"/>
                  </a:lnTo>
                  <a:lnTo>
                    <a:pt x="268" y="354"/>
                  </a:lnTo>
                  <a:lnTo>
                    <a:pt x="312" y="387"/>
                  </a:lnTo>
                  <a:lnTo>
                    <a:pt x="362" y="418"/>
                  </a:lnTo>
                  <a:lnTo>
                    <a:pt x="415" y="450"/>
                  </a:lnTo>
                  <a:lnTo>
                    <a:pt x="473" y="481"/>
                  </a:lnTo>
                  <a:lnTo>
                    <a:pt x="534" y="511"/>
                  </a:lnTo>
                  <a:lnTo>
                    <a:pt x="601" y="541"/>
                  </a:lnTo>
                  <a:lnTo>
                    <a:pt x="671" y="568"/>
                  </a:lnTo>
                  <a:lnTo>
                    <a:pt x="746" y="594"/>
                  </a:lnTo>
                  <a:lnTo>
                    <a:pt x="825" y="619"/>
                  </a:lnTo>
                  <a:lnTo>
                    <a:pt x="910" y="641"/>
                  </a:lnTo>
                  <a:lnTo>
                    <a:pt x="999" y="661"/>
                  </a:lnTo>
                  <a:lnTo>
                    <a:pt x="1094" y="677"/>
                  </a:lnTo>
                  <a:lnTo>
                    <a:pt x="1193" y="691"/>
                  </a:lnTo>
                  <a:lnTo>
                    <a:pt x="1298" y="700"/>
                  </a:lnTo>
                  <a:lnTo>
                    <a:pt x="1408" y="707"/>
                  </a:lnTo>
                  <a:lnTo>
                    <a:pt x="1522" y="709"/>
                  </a:lnTo>
                  <a:lnTo>
                    <a:pt x="1628" y="707"/>
                  </a:lnTo>
                  <a:lnTo>
                    <a:pt x="1729" y="700"/>
                  </a:lnTo>
                  <a:lnTo>
                    <a:pt x="1823" y="690"/>
                  </a:lnTo>
                  <a:lnTo>
                    <a:pt x="1913" y="675"/>
                  </a:lnTo>
                  <a:lnTo>
                    <a:pt x="1998" y="657"/>
                  </a:lnTo>
                  <a:lnTo>
                    <a:pt x="2077" y="636"/>
                  </a:lnTo>
                  <a:lnTo>
                    <a:pt x="2153" y="611"/>
                  </a:lnTo>
                  <a:lnTo>
                    <a:pt x="2222" y="585"/>
                  </a:lnTo>
                  <a:lnTo>
                    <a:pt x="2289" y="557"/>
                  </a:lnTo>
                  <a:lnTo>
                    <a:pt x="2350" y="525"/>
                  </a:lnTo>
                  <a:lnTo>
                    <a:pt x="2408" y="493"/>
                  </a:lnTo>
                  <a:lnTo>
                    <a:pt x="2460" y="459"/>
                  </a:lnTo>
                  <a:lnTo>
                    <a:pt x="2509" y="423"/>
                  </a:lnTo>
                  <a:lnTo>
                    <a:pt x="2554" y="388"/>
                  </a:lnTo>
                  <a:lnTo>
                    <a:pt x="2596" y="352"/>
                  </a:lnTo>
                  <a:lnTo>
                    <a:pt x="2633" y="315"/>
                  </a:lnTo>
                  <a:lnTo>
                    <a:pt x="2669" y="279"/>
                  </a:lnTo>
                  <a:lnTo>
                    <a:pt x="2700" y="242"/>
                  </a:lnTo>
                  <a:lnTo>
                    <a:pt x="2729" y="207"/>
                  </a:lnTo>
                  <a:lnTo>
                    <a:pt x="2753" y="172"/>
                  </a:lnTo>
                  <a:lnTo>
                    <a:pt x="2776" y="139"/>
                  </a:lnTo>
                  <a:lnTo>
                    <a:pt x="2795" y="106"/>
                  </a:lnTo>
                  <a:lnTo>
                    <a:pt x="2812" y="76"/>
                  </a:lnTo>
                  <a:lnTo>
                    <a:pt x="2827" y="49"/>
                  </a:lnTo>
                  <a:lnTo>
                    <a:pt x="2840" y="23"/>
                  </a:lnTo>
                  <a:lnTo>
                    <a:pt x="28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9">
              <a:extLst>
                <a:ext uri="{FF2B5EF4-FFF2-40B4-BE49-F238E27FC236}">
                  <a16:creationId xmlns:a16="http://schemas.microsoft.com/office/drawing/2014/main" id="{712368C3-FD3F-E33E-CFA5-DC586A9E0F9E}"/>
                </a:ext>
              </a:extLst>
            </p:cNvPr>
            <p:cNvSpPr>
              <a:spLocks/>
            </p:cNvSpPr>
            <p:nvPr/>
          </p:nvSpPr>
          <p:spPr bwMode="auto">
            <a:xfrm>
              <a:off x="817" y="3222"/>
              <a:ext cx="863" cy="210"/>
            </a:xfrm>
            <a:custGeom>
              <a:avLst/>
              <a:gdLst>
                <a:gd name="T0" fmla="*/ 3450 w 3450"/>
                <a:gd name="T1" fmla="*/ 57 h 838"/>
                <a:gd name="T2" fmla="*/ 3411 w 3450"/>
                <a:gd name="T3" fmla="*/ 110 h 838"/>
                <a:gd name="T4" fmla="*/ 3358 w 3450"/>
                <a:gd name="T5" fmla="*/ 172 h 838"/>
                <a:gd name="T6" fmla="*/ 3290 w 3450"/>
                <a:gd name="T7" fmla="*/ 243 h 838"/>
                <a:gd name="T8" fmla="*/ 3208 w 3450"/>
                <a:gd name="T9" fmla="*/ 321 h 838"/>
                <a:gd name="T10" fmla="*/ 3111 w 3450"/>
                <a:gd name="T11" fmla="*/ 401 h 838"/>
                <a:gd name="T12" fmla="*/ 2999 w 3450"/>
                <a:gd name="T13" fmla="*/ 482 h 838"/>
                <a:gd name="T14" fmla="*/ 2871 w 3450"/>
                <a:gd name="T15" fmla="*/ 560 h 838"/>
                <a:gd name="T16" fmla="*/ 2726 w 3450"/>
                <a:gd name="T17" fmla="*/ 634 h 838"/>
                <a:gd name="T18" fmla="*/ 2564 w 3450"/>
                <a:gd name="T19" fmla="*/ 701 h 838"/>
                <a:gd name="T20" fmla="*/ 2385 w 3450"/>
                <a:gd name="T21" fmla="*/ 757 h 838"/>
                <a:gd name="T22" fmla="*/ 2189 w 3450"/>
                <a:gd name="T23" fmla="*/ 800 h 838"/>
                <a:gd name="T24" fmla="*/ 1974 w 3450"/>
                <a:gd name="T25" fmla="*/ 828 h 838"/>
                <a:gd name="T26" fmla="*/ 1742 w 3450"/>
                <a:gd name="T27" fmla="*/ 838 h 838"/>
                <a:gd name="T28" fmla="*/ 1490 w 3450"/>
                <a:gd name="T29" fmla="*/ 829 h 838"/>
                <a:gd name="T30" fmla="*/ 1260 w 3450"/>
                <a:gd name="T31" fmla="*/ 803 h 838"/>
                <a:gd name="T32" fmla="*/ 1051 w 3450"/>
                <a:gd name="T33" fmla="*/ 762 h 838"/>
                <a:gd name="T34" fmla="*/ 862 w 3450"/>
                <a:gd name="T35" fmla="*/ 711 h 838"/>
                <a:gd name="T36" fmla="*/ 693 w 3450"/>
                <a:gd name="T37" fmla="*/ 651 h 838"/>
                <a:gd name="T38" fmla="*/ 543 w 3450"/>
                <a:gd name="T39" fmla="*/ 585 h 838"/>
                <a:gd name="T40" fmla="*/ 411 w 3450"/>
                <a:gd name="T41" fmla="*/ 516 h 838"/>
                <a:gd name="T42" fmla="*/ 298 w 3450"/>
                <a:gd name="T43" fmla="*/ 445 h 838"/>
                <a:gd name="T44" fmla="*/ 202 w 3450"/>
                <a:gd name="T45" fmla="*/ 377 h 838"/>
                <a:gd name="T46" fmla="*/ 124 w 3450"/>
                <a:gd name="T47" fmla="*/ 313 h 838"/>
                <a:gd name="T48" fmla="*/ 63 w 3450"/>
                <a:gd name="T49" fmla="*/ 257 h 838"/>
                <a:gd name="T50" fmla="*/ 17 w 3450"/>
                <a:gd name="T51" fmla="*/ 211 h 838"/>
                <a:gd name="T52" fmla="*/ 0 w 3450"/>
                <a:gd name="T53" fmla="*/ 142 h 838"/>
                <a:gd name="T54" fmla="*/ 14 w 3450"/>
                <a:gd name="T55" fmla="*/ 159 h 838"/>
                <a:gd name="T56" fmla="*/ 43 w 3450"/>
                <a:gd name="T57" fmla="*/ 192 h 838"/>
                <a:gd name="T58" fmla="*/ 88 w 3450"/>
                <a:gd name="T59" fmla="*/ 237 h 838"/>
                <a:gd name="T60" fmla="*/ 149 w 3450"/>
                <a:gd name="T61" fmla="*/ 292 h 838"/>
                <a:gd name="T62" fmla="*/ 226 w 3450"/>
                <a:gd name="T63" fmla="*/ 354 h 838"/>
                <a:gd name="T64" fmla="*/ 320 w 3450"/>
                <a:gd name="T65" fmla="*/ 420 h 838"/>
                <a:gd name="T66" fmla="*/ 431 w 3450"/>
                <a:gd name="T67" fmla="*/ 489 h 838"/>
                <a:gd name="T68" fmla="*/ 560 w 3450"/>
                <a:gd name="T69" fmla="*/ 557 h 838"/>
                <a:gd name="T70" fmla="*/ 709 w 3450"/>
                <a:gd name="T71" fmla="*/ 623 h 838"/>
                <a:gd name="T72" fmla="*/ 875 w 3450"/>
                <a:gd name="T73" fmla="*/ 681 h 838"/>
                <a:gd name="T74" fmla="*/ 1061 w 3450"/>
                <a:gd name="T75" fmla="*/ 731 h 838"/>
                <a:gd name="T76" fmla="*/ 1268 w 3450"/>
                <a:gd name="T77" fmla="*/ 770 h 838"/>
                <a:gd name="T78" fmla="*/ 1494 w 3450"/>
                <a:gd name="T79" fmla="*/ 796 h 838"/>
                <a:gd name="T80" fmla="*/ 1742 w 3450"/>
                <a:gd name="T81" fmla="*/ 805 h 838"/>
                <a:gd name="T82" fmla="*/ 1973 w 3450"/>
                <a:gd name="T83" fmla="*/ 795 h 838"/>
                <a:gd name="T84" fmla="*/ 2185 w 3450"/>
                <a:gd name="T85" fmla="*/ 768 h 838"/>
                <a:gd name="T86" fmla="*/ 2380 w 3450"/>
                <a:gd name="T87" fmla="*/ 724 h 838"/>
                <a:gd name="T88" fmla="*/ 2556 w 3450"/>
                <a:gd name="T89" fmla="*/ 668 h 838"/>
                <a:gd name="T90" fmla="*/ 2715 w 3450"/>
                <a:gd name="T91" fmla="*/ 603 h 838"/>
                <a:gd name="T92" fmla="*/ 2859 w 3450"/>
                <a:gd name="T93" fmla="*/ 530 h 838"/>
                <a:gd name="T94" fmla="*/ 2984 w 3450"/>
                <a:gd name="T95" fmla="*/ 452 h 838"/>
                <a:gd name="T96" fmla="*/ 3095 w 3450"/>
                <a:gd name="T97" fmla="*/ 372 h 838"/>
                <a:gd name="T98" fmla="*/ 3191 w 3450"/>
                <a:gd name="T99" fmla="*/ 292 h 838"/>
                <a:gd name="T100" fmla="*/ 3270 w 3450"/>
                <a:gd name="T101" fmla="*/ 217 h 838"/>
                <a:gd name="T102" fmla="*/ 3336 w 3450"/>
                <a:gd name="T103" fmla="*/ 147 h 838"/>
                <a:gd name="T104" fmla="*/ 3388 w 3450"/>
                <a:gd name="T105" fmla="*/ 86 h 838"/>
                <a:gd name="T106" fmla="*/ 3426 w 3450"/>
                <a:gd name="T107" fmla="*/ 36 h 838"/>
                <a:gd name="T108" fmla="*/ 3450 w 3450"/>
                <a:gd name="T109"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50" h="838">
                  <a:moveTo>
                    <a:pt x="3450" y="0"/>
                  </a:moveTo>
                  <a:lnTo>
                    <a:pt x="3450" y="57"/>
                  </a:lnTo>
                  <a:lnTo>
                    <a:pt x="3432" y="82"/>
                  </a:lnTo>
                  <a:lnTo>
                    <a:pt x="3411" y="110"/>
                  </a:lnTo>
                  <a:lnTo>
                    <a:pt x="3386" y="140"/>
                  </a:lnTo>
                  <a:lnTo>
                    <a:pt x="3358" y="172"/>
                  </a:lnTo>
                  <a:lnTo>
                    <a:pt x="3325" y="207"/>
                  </a:lnTo>
                  <a:lnTo>
                    <a:pt x="3290" y="243"/>
                  </a:lnTo>
                  <a:lnTo>
                    <a:pt x="3251" y="282"/>
                  </a:lnTo>
                  <a:lnTo>
                    <a:pt x="3208" y="321"/>
                  </a:lnTo>
                  <a:lnTo>
                    <a:pt x="3162" y="360"/>
                  </a:lnTo>
                  <a:lnTo>
                    <a:pt x="3111" y="401"/>
                  </a:lnTo>
                  <a:lnTo>
                    <a:pt x="3057" y="441"/>
                  </a:lnTo>
                  <a:lnTo>
                    <a:pt x="2999" y="482"/>
                  </a:lnTo>
                  <a:lnTo>
                    <a:pt x="2937" y="521"/>
                  </a:lnTo>
                  <a:lnTo>
                    <a:pt x="2871" y="560"/>
                  </a:lnTo>
                  <a:lnTo>
                    <a:pt x="2800" y="598"/>
                  </a:lnTo>
                  <a:lnTo>
                    <a:pt x="2726" y="634"/>
                  </a:lnTo>
                  <a:lnTo>
                    <a:pt x="2648" y="668"/>
                  </a:lnTo>
                  <a:lnTo>
                    <a:pt x="2564" y="701"/>
                  </a:lnTo>
                  <a:lnTo>
                    <a:pt x="2478" y="730"/>
                  </a:lnTo>
                  <a:lnTo>
                    <a:pt x="2385" y="757"/>
                  </a:lnTo>
                  <a:lnTo>
                    <a:pt x="2290" y="781"/>
                  </a:lnTo>
                  <a:lnTo>
                    <a:pt x="2189" y="800"/>
                  </a:lnTo>
                  <a:lnTo>
                    <a:pt x="2084" y="816"/>
                  </a:lnTo>
                  <a:lnTo>
                    <a:pt x="1974" y="828"/>
                  </a:lnTo>
                  <a:lnTo>
                    <a:pt x="1860" y="835"/>
                  </a:lnTo>
                  <a:lnTo>
                    <a:pt x="1742" y="838"/>
                  </a:lnTo>
                  <a:lnTo>
                    <a:pt x="1612" y="835"/>
                  </a:lnTo>
                  <a:lnTo>
                    <a:pt x="1490" y="829"/>
                  </a:lnTo>
                  <a:lnTo>
                    <a:pt x="1372" y="817"/>
                  </a:lnTo>
                  <a:lnTo>
                    <a:pt x="1260" y="803"/>
                  </a:lnTo>
                  <a:lnTo>
                    <a:pt x="1153" y="784"/>
                  </a:lnTo>
                  <a:lnTo>
                    <a:pt x="1051" y="762"/>
                  </a:lnTo>
                  <a:lnTo>
                    <a:pt x="954" y="739"/>
                  </a:lnTo>
                  <a:lnTo>
                    <a:pt x="862" y="711"/>
                  </a:lnTo>
                  <a:lnTo>
                    <a:pt x="776" y="683"/>
                  </a:lnTo>
                  <a:lnTo>
                    <a:pt x="693" y="651"/>
                  </a:lnTo>
                  <a:lnTo>
                    <a:pt x="615" y="619"/>
                  </a:lnTo>
                  <a:lnTo>
                    <a:pt x="543" y="585"/>
                  </a:lnTo>
                  <a:lnTo>
                    <a:pt x="475" y="551"/>
                  </a:lnTo>
                  <a:lnTo>
                    <a:pt x="411" y="516"/>
                  </a:lnTo>
                  <a:lnTo>
                    <a:pt x="353" y="480"/>
                  </a:lnTo>
                  <a:lnTo>
                    <a:pt x="298" y="445"/>
                  </a:lnTo>
                  <a:lnTo>
                    <a:pt x="248" y="411"/>
                  </a:lnTo>
                  <a:lnTo>
                    <a:pt x="202" y="377"/>
                  </a:lnTo>
                  <a:lnTo>
                    <a:pt x="161" y="345"/>
                  </a:lnTo>
                  <a:lnTo>
                    <a:pt x="124" y="313"/>
                  </a:lnTo>
                  <a:lnTo>
                    <a:pt x="92" y="284"/>
                  </a:lnTo>
                  <a:lnTo>
                    <a:pt x="63" y="257"/>
                  </a:lnTo>
                  <a:lnTo>
                    <a:pt x="38" y="234"/>
                  </a:lnTo>
                  <a:lnTo>
                    <a:pt x="17" y="211"/>
                  </a:lnTo>
                  <a:lnTo>
                    <a:pt x="0" y="193"/>
                  </a:lnTo>
                  <a:lnTo>
                    <a:pt x="0" y="142"/>
                  </a:lnTo>
                  <a:lnTo>
                    <a:pt x="5" y="149"/>
                  </a:lnTo>
                  <a:lnTo>
                    <a:pt x="14" y="159"/>
                  </a:lnTo>
                  <a:lnTo>
                    <a:pt x="26" y="174"/>
                  </a:lnTo>
                  <a:lnTo>
                    <a:pt x="43" y="192"/>
                  </a:lnTo>
                  <a:lnTo>
                    <a:pt x="64" y="213"/>
                  </a:lnTo>
                  <a:lnTo>
                    <a:pt x="88" y="237"/>
                  </a:lnTo>
                  <a:lnTo>
                    <a:pt x="116" y="264"/>
                  </a:lnTo>
                  <a:lnTo>
                    <a:pt x="149" y="292"/>
                  </a:lnTo>
                  <a:lnTo>
                    <a:pt x="185" y="322"/>
                  </a:lnTo>
                  <a:lnTo>
                    <a:pt x="226" y="354"/>
                  </a:lnTo>
                  <a:lnTo>
                    <a:pt x="270" y="386"/>
                  </a:lnTo>
                  <a:lnTo>
                    <a:pt x="320" y="420"/>
                  </a:lnTo>
                  <a:lnTo>
                    <a:pt x="373" y="454"/>
                  </a:lnTo>
                  <a:lnTo>
                    <a:pt x="431" y="489"/>
                  </a:lnTo>
                  <a:lnTo>
                    <a:pt x="494" y="523"/>
                  </a:lnTo>
                  <a:lnTo>
                    <a:pt x="560" y="557"/>
                  </a:lnTo>
                  <a:lnTo>
                    <a:pt x="632" y="590"/>
                  </a:lnTo>
                  <a:lnTo>
                    <a:pt x="709" y="623"/>
                  </a:lnTo>
                  <a:lnTo>
                    <a:pt x="790" y="653"/>
                  </a:lnTo>
                  <a:lnTo>
                    <a:pt x="875" y="681"/>
                  </a:lnTo>
                  <a:lnTo>
                    <a:pt x="966" y="707"/>
                  </a:lnTo>
                  <a:lnTo>
                    <a:pt x="1061" y="731"/>
                  </a:lnTo>
                  <a:lnTo>
                    <a:pt x="1162" y="752"/>
                  </a:lnTo>
                  <a:lnTo>
                    <a:pt x="1268" y="770"/>
                  </a:lnTo>
                  <a:lnTo>
                    <a:pt x="1377" y="786"/>
                  </a:lnTo>
                  <a:lnTo>
                    <a:pt x="1494" y="796"/>
                  </a:lnTo>
                  <a:lnTo>
                    <a:pt x="1615" y="803"/>
                  </a:lnTo>
                  <a:lnTo>
                    <a:pt x="1742" y="805"/>
                  </a:lnTo>
                  <a:lnTo>
                    <a:pt x="1859" y="803"/>
                  </a:lnTo>
                  <a:lnTo>
                    <a:pt x="1973" y="795"/>
                  </a:lnTo>
                  <a:lnTo>
                    <a:pt x="2081" y="783"/>
                  </a:lnTo>
                  <a:lnTo>
                    <a:pt x="2185" y="768"/>
                  </a:lnTo>
                  <a:lnTo>
                    <a:pt x="2285" y="748"/>
                  </a:lnTo>
                  <a:lnTo>
                    <a:pt x="2380" y="724"/>
                  </a:lnTo>
                  <a:lnTo>
                    <a:pt x="2470" y="698"/>
                  </a:lnTo>
                  <a:lnTo>
                    <a:pt x="2556" y="668"/>
                  </a:lnTo>
                  <a:lnTo>
                    <a:pt x="2638" y="637"/>
                  </a:lnTo>
                  <a:lnTo>
                    <a:pt x="2715" y="603"/>
                  </a:lnTo>
                  <a:lnTo>
                    <a:pt x="2789" y="566"/>
                  </a:lnTo>
                  <a:lnTo>
                    <a:pt x="2859" y="530"/>
                  </a:lnTo>
                  <a:lnTo>
                    <a:pt x="2923" y="491"/>
                  </a:lnTo>
                  <a:lnTo>
                    <a:pt x="2984" y="452"/>
                  </a:lnTo>
                  <a:lnTo>
                    <a:pt x="3042" y="411"/>
                  </a:lnTo>
                  <a:lnTo>
                    <a:pt x="3095" y="372"/>
                  </a:lnTo>
                  <a:lnTo>
                    <a:pt x="3145" y="331"/>
                  </a:lnTo>
                  <a:lnTo>
                    <a:pt x="3191" y="292"/>
                  </a:lnTo>
                  <a:lnTo>
                    <a:pt x="3232" y="254"/>
                  </a:lnTo>
                  <a:lnTo>
                    <a:pt x="3270" y="217"/>
                  </a:lnTo>
                  <a:lnTo>
                    <a:pt x="3306" y="181"/>
                  </a:lnTo>
                  <a:lnTo>
                    <a:pt x="3336" y="147"/>
                  </a:lnTo>
                  <a:lnTo>
                    <a:pt x="3363" y="115"/>
                  </a:lnTo>
                  <a:lnTo>
                    <a:pt x="3388" y="86"/>
                  </a:lnTo>
                  <a:lnTo>
                    <a:pt x="3409" y="59"/>
                  </a:lnTo>
                  <a:lnTo>
                    <a:pt x="3426" y="36"/>
                  </a:lnTo>
                  <a:lnTo>
                    <a:pt x="3440" y="16"/>
                  </a:lnTo>
                  <a:lnTo>
                    <a:pt x="34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30">
              <a:extLst>
                <a:ext uri="{FF2B5EF4-FFF2-40B4-BE49-F238E27FC236}">
                  <a16:creationId xmlns:a16="http://schemas.microsoft.com/office/drawing/2014/main" id="{E488B53E-0AC4-7DC5-FBA4-2BE9E3DB545C}"/>
                </a:ext>
              </a:extLst>
            </p:cNvPr>
            <p:cNvSpPr>
              <a:spLocks/>
            </p:cNvSpPr>
            <p:nvPr/>
          </p:nvSpPr>
          <p:spPr bwMode="auto">
            <a:xfrm>
              <a:off x="1162" y="2801"/>
              <a:ext cx="118" cy="119"/>
            </a:xfrm>
            <a:custGeom>
              <a:avLst/>
              <a:gdLst>
                <a:gd name="T0" fmla="*/ 236 w 474"/>
                <a:gd name="T1" fmla="*/ 0 h 474"/>
                <a:gd name="T2" fmla="*/ 279 w 474"/>
                <a:gd name="T3" fmla="*/ 4 h 474"/>
                <a:gd name="T4" fmla="*/ 320 w 474"/>
                <a:gd name="T5" fmla="*/ 15 h 474"/>
                <a:gd name="T6" fmla="*/ 356 w 474"/>
                <a:gd name="T7" fmla="*/ 33 h 474"/>
                <a:gd name="T8" fmla="*/ 389 w 474"/>
                <a:gd name="T9" fmla="*/ 56 h 474"/>
                <a:gd name="T10" fmla="*/ 417 w 474"/>
                <a:gd name="T11" fmla="*/ 85 h 474"/>
                <a:gd name="T12" fmla="*/ 441 w 474"/>
                <a:gd name="T13" fmla="*/ 118 h 474"/>
                <a:gd name="T14" fmla="*/ 458 w 474"/>
                <a:gd name="T15" fmla="*/ 154 h 474"/>
                <a:gd name="T16" fmla="*/ 470 w 474"/>
                <a:gd name="T17" fmla="*/ 195 h 474"/>
                <a:gd name="T18" fmla="*/ 474 w 474"/>
                <a:gd name="T19" fmla="*/ 236 h 474"/>
                <a:gd name="T20" fmla="*/ 470 w 474"/>
                <a:gd name="T21" fmla="*/ 280 h 474"/>
                <a:gd name="T22" fmla="*/ 458 w 474"/>
                <a:gd name="T23" fmla="*/ 320 h 474"/>
                <a:gd name="T24" fmla="*/ 441 w 474"/>
                <a:gd name="T25" fmla="*/ 357 h 474"/>
                <a:gd name="T26" fmla="*/ 417 w 474"/>
                <a:gd name="T27" fmla="*/ 389 h 474"/>
                <a:gd name="T28" fmla="*/ 389 w 474"/>
                <a:gd name="T29" fmla="*/ 418 h 474"/>
                <a:gd name="T30" fmla="*/ 356 w 474"/>
                <a:gd name="T31" fmla="*/ 441 h 474"/>
                <a:gd name="T32" fmla="*/ 320 w 474"/>
                <a:gd name="T33" fmla="*/ 460 h 474"/>
                <a:gd name="T34" fmla="*/ 279 w 474"/>
                <a:gd name="T35" fmla="*/ 470 h 474"/>
                <a:gd name="T36" fmla="*/ 236 w 474"/>
                <a:gd name="T37" fmla="*/ 474 h 474"/>
                <a:gd name="T38" fmla="*/ 194 w 474"/>
                <a:gd name="T39" fmla="*/ 470 h 474"/>
                <a:gd name="T40" fmla="*/ 154 w 474"/>
                <a:gd name="T41" fmla="*/ 460 h 474"/>
                <a:gd name="T42" fmla="*/ 117 w 474"/>
                <a:gd name="T43" fmla="*/ 441 h 474"/>
                <a:gd name="T44" fmla="*/ 85 w 474"/>
                <a:gd name="T45" fmla="*/ 418 h 474"/>
                <a:gd name="T46" fmla="*/ 56 w 474"/>
                <a:gd name="T47" fmla="*/ 389 h 474"/>
                <a:gd name="T48" fmla="*/ 32 w 474"/>
                <a:gd name="T49" fmla="*/ 357 h 474"/>
                <a:gd name="T50" fmla="*/ 15 w 474"/>
                <a:gd name="T51" fmla="*/ 320 h 474"/>
                <a:gd name="T52" fmla="*/ 4 w 474"/>
                <a:gd name="T53" fmla="*/ 280 h 474"/>
                <a:gd name="T54" fmla="*/ 0 w 474"/>
                <a:gd name="T55" fmla="*/ 236 h 474"/>
                <a:gd name="T56" fmla="*/ 4 w 474"/>
                <a:gd name="T57" fmla="*/ 195 h 474"/>
                <a:gd name="T58" fmla="*/ 15 w 474"/>
                <a:gd name="T59" fmla="*/ 154 h 474"/>
                <a:gd name="T60" fmla="*/ 32 w 474"/>
                <a:gd name="T61" fmla="*/ 118 h 474"/>
                <a:gd name="T62" fmla="*/ 56 w 474"/>
                <a:gd name="T63" fmla="*/ 85 h 474"/>
                <a:gd name="T64" fmla="*/ 85 w 474"/>
                <a:gd name="T65" fmla="*/ 56 h 474"/>
                <a:gd name="T66" fmla="*/ 117 w 474"/>
                <a:gd name="T67" fmla="*/ 33 h 474"/>
                <a:gd name="T68" fmla="*/ 154 w 474"/>
                <a:gd name="T69" fmla="*/ 15 h 474"/>
                <a:gd name="T70" fmla="*/ 194 w 474"/>
                <a:gd name="T71" fmla="*/ 4 h 474"/>
                <a:gd name="T72" fmla="*/ 236 w 474"/>
                <a:gd name="T7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4" h="474">
                  <a:moveTo>
                    <a:pt x="236" y="0"/>
                  </a:moveTo>
                  <a:lnTo>
                    <a:pt x="279" y="4"/>
                  </a:lnTo>
                  <a:lnTo>
                    <a:pt x="320" y="15"/>
                  </a:lnTo>
                  <a:lnTo>
                    <a:pt x="356" y="33"/>
                  </a:lnTo>
                  <a:lnTo>
                    <a:pt x="389" y="56"/>
                  </a:lnTo>
                  <a:lnTo>
                    <a:pt x="417" y="85"/>
                  </a:lnTo>
                  <a:lnTo>
                    <a:pt x="441" y="118"/>
                  </a:lnTo>
                  <a:lnTo>
                    <a:pt x="458" y="154"/>
                  </a:lnTo>
                  <a:lnTo>
                    <a:pt x="470" y="195"/>
                  </a:lnTo>
                  <a:lnTo>
                    <a:pt x="474" y="236"/>
                  </a:lnTo>
                  <a:lnTo>
                    <a:pt x="470" y="280"/>
                  </a:lnTo>
                  <a:lnTo>
                    <a:pt x="458" y="320"/>
                  </a:lnTo>
                  <a:lnTo>
                    <a:pt x="441" y="357"/>
                  </a:lnTo>
                  <a:lnTo>
                    <a:pt x="417" y="389"/>
                  </a:lnTo>
                  <a:lnTo>
                    <a:pt x="389" y="418"/>
                  </a:lnTo>
                  <a:lnTo>
                    <a:pt x="356" y="441"/>
                  </a:lnTo>
                  <a:lnTo>
                    <a:pt x="320" y="460"/>
                  </a:lnTo>
                  <a:lnTo>
                    <a:pt x="279" y="470"/>
                  </a:lnTo>
                  <a:lnTo>
                    <a:pt x="236" y="474"/>
                  </a:lnTo>
                  <a:lnTo>
                    <a:pt x="194" y="470"/>
                  </a:lnTo>
                  <a:lnTo>
                    <a:pt x="154" y="460"/>
                  </a:lnTo>
                  <a:lnTo>
                    <a:pt x="117" y="441"/>
                  </a:lnTo>
                  <a:lnTo>
                    <a:pt x="85" y="418"/>
                  </a:lnTo>
                  <a:lnTo>
                    <a:pt x="56" y="389"/>
                  </a:lnTo>
                  <a:lnTo>
                    <a:pt x="32" y="357"/>
                  </a:lnTo>
                  <a:lnTo>
                    <a:pt x="15" y="320"/>
                  </a:lnTo>
                  <a:lnTo>
                    <a:pt x="4" y="280"/>
                  </a:lnTo>
                  <a:lnTo>
                    <a:pt x="0" y="236"/>
                  </a:lnTo>
                  <a:lnTo>
                    <a:pt x="4" y="195"/>
                  </a:lnTo>
                  <a:lnTo>
                    <a:pt x="15" y="154"/>
                  </a:lnTo>
                  <a:lnTo>
                    <a:pt x="32" y="118"/>
                  </a:lnTo>
                  <a:lnTo>
                    <a:pt x="56" y="85"/>
                  </a:lnTo>
                  <a:lnTo>
                    <a:pt x="85" y="56"/>
                  </a:lnTo>
                  <a:lnTo>
                    <a:pt x="117" y="33"/>
                  </a:lnTo>
                  <a:lnTo>
                    <a:pt x="154" y="15"/>
                  </a:lnTo>
                  <a:lnTo>
                    <a:pt x="194" y="4"/>
                  </a:lnTo>
                  <a:lnTo>
                    <a:pt x="2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31">
              <a:extLst>
                <a:ext uri="{FF2B5EF4-FFF2-40B4-BE49-F238E27FC236}">
                  <a16:creationId xmlns:a16="http://schemas.microsoft.com/office/drawing/2014/main" id="{F3298CB3-5A74-2672-6ADC-40AF1FB7A9A9}"/>
                </a:ext>
              </a:extLst>
            </p:cNvPr>
            <p:cNvSpPr>
              <a:spLocks noEditPoints="1"/>
            </p:cNvSpPr>
            <p:nvPr/>
          </p:nvSpPr>
          <p:spPr bwMode="auto">
            <a:xfrm>
              <a:off x="948" y="2561"/>
              <a:ext cx="579" cy="596"/>
            </a:xfrm>
            <a:custGeom>
              <a:avLst/>
              <a:gdLst>
                <a:gd name="T0" fmla="*/ 86 w 2316"/>
                <a:gd name="T1" fmla="*/ 1668 h 2381"/>
                <a:gd name="T2" fmla="*/ 858 w 2316"/>
                <a:gd name="T3" fmla="*/ 1630 h 2381"/>
                <a:gd name="T4" fmla="*/ 457 w 2316"/>
                <a:gd name="T5" fmla="*/ 1291 h 2381"/>
                <a:gd name="T6" fmla="*/ 1003 w 2316"/>
                <a:gd name="T7" fmla="*/ 1468 h 2381"/>
                <a:gd name="T8" fmla="*/ 1179 w 2316"/>
                <a:gd name="T9" fmla="*/ 1468 h 2381"/>
                <a:gd name="T10" fmla="*/ 1754 w 2316"/>
                <a:gd name="T11" fmla="*/ 1275 h 2381"/>
                <a:gd name="T12" fmla="*/ 1332 w 2316"/>
                <a:gd name="T13" fmla="*/ 1590 h 2381"/>
                <a:gd name="T14" fmla="*/ 2230 w 2316"/>
                <a:gd name="T15" fmla="*/ 1668 h 2381"/>
                <a:gd name="T16" fmla="*/ 86 w 2316"/>
                <a:gd name="T17" fmla="*/ 511 h 2381"/>
                <a:gd name="T18" fmla="*/ 964 w 2316"/>
                <a:gd name="T19" fmla="*/ 425 h 2381"/>
                <a:gd name="T20" fmla="*/ 1328 w 2316"/>
                <a:gd name="T21" fmla="*/ 192 h 2381"/>
                <a:gd name="T22" fmla="*/ 1289 w 2316"/>
                <a:gd name="T23" fmla="*/ 209 h 2381"/>
                <a:gd name="T24" fmla="*/ 1243 w 2316"/>
                <a:gd name="T25" fmla="*/ 207 h 2381"/>
                <a:gd name="T26" fmla="*/ 1203 w 2316"/>
                <a:gd name="T27" fmla="*/ 186 h 2381"/>
                <a:gd name="T28" fmla="*/ 1295 w 2316"/>
                <a:gd name="T29" fmla="*/ 4 h 2381"/>
                <a:gd name="T30" fmla="*/ 1342 w 2316"/>
                <a:gd name="T31" fmla="*/ 31 h 2381"/>
                <a:gd name="T32" fmla="*/ 1370 w 2316"/>
                <a:gd name="T33" fmla="*/ 77 h 2381"/>
                <a:gd name="T34" fmla="*/ 1371 w 2316"/>
                <a:gd name="T35" fmla="*/ 125 h 2381"/>
                <a:gd name="T36" fmla="*/ 1357 w 2316"/>
                <a:gd name="T37" fmla="*/ 160 h 2381"/>
                <a:gd name="T38" fmla="*/ 2316 w 2316"/>
                <a:gd name="T39" fmla="*/ 425 h 2381"/>
                <a:gd name="T40" fmla="*/ 1321 w 2316"/>
                <a:gd name="T41" fmla="*/ 1754 h 2381"/>
                <a:gd name="T42" fmla="*/ 1295 w 2316"/>
                <a:gd name="T43" fmla="*/ 1951 h 2381"/>
                <a:gd name="T44" fmla="*/ 1244 w 2316"/>
                <a:gd name="T45" fmla="*/ 2304 h 2381"/>
                <a:gd name="T46" fmla="*/ 1294 w 2316"/>
                <a:gd name="T47" fmla="*/ 2378 h 2381"/>
                <a:gd name="T48" fmla="*/ 1105 w 2316"/>
                <a:gd name="T49" fmla="*/ 2304 h 2381"/>
                <a:gd name="T50" fmla="*/ 1126 w 2316"/>
                <a:gd name="T51" fmla="*/ 2045 h 2381"/>
                <a:gd name="T52" fmla="*/ 1066 w 2316"/>
                <a:gd name="T53" fmla="*/ 2305 h 2381"/>
                <a:gd name="T54" fmla="*/ 1081 w 2316"/>
                <a:gd name="T55" fmla="*/ 2381 h 2381"/>
                <a:gd name="T56" fmla="*/ 900 w 2316"/>
                <a:gd name="T57" fmla="*/ 2305 h 2381"/>
                <a:gd name="T58" fmla="*/ 896 w 2316"/>
                <a:gd name="T59" fmla="*/ 2045 h 2381"/>
                <a:gd name="T60" fmla="*/ 884 w 2316"/>
                <a:gd name="T61" fmla="*/ 1951 h 2381"/>
                <a:gd name="T62" fmla="*/ 870 w 2316"/>
                <a:gd name="T63" fmla="*/ 1754 h 2381"/>
                <a:gd name="T64" fmla="*/ 0 w 2316"/>
                <a:gd name="T65" fmla="*/ 425 h 2381"/>
                <a:gd name="T66" fmla="*/ 1175 w 2316"/>
                <a:gd name="T67" fmla="*/ 154 h 2381"/>
                <a:gd name="T68" fmla="*/ 1163 w 2316"/>
                <a:gd name="T69" fmla="*/ 104 h 2381"/>
                <a:gd name="T70" fmla="*/ 1178 w 2316"/>
                <a:gd name="T71" fmla="*/ 52 h 2381"/>
                <a:gd name="T72" fmla="*/ 1214 w 2316"/>
                <a:gd name="T73" fmla="*/ 14 h 2381"/>
                <a:gd name="T74" fmla="*/ 1268 w 2316"/>
                <a:gd name="T75" fmla="*/ 0 h 2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16" h="2381">
                  <a:moveTo>
                    <a:pt x="86" y="511"/>
                  </a:moveTo>
                  <a:lnTo>
                    <a:pt x="86" y="1668"/>
                  </a:lnTo>
                  <a:lnTo>
                    <a:pt x="862" y="1668"/>
                  </a:lnTo>
                  <a:lnTo>
                    <a:pt x="858" y="1630"/>
                  </a:lnTo>
                  <a:lnTo>
                    <a:pt x="401" y="1406"/>
                  </a:lnTo>
                  <a:lnTo>
                    <a:pt x="457" y="1291"/>
                  </a:lnTo>
                  <a:lnTo>
                    <a:pt x="857" y="1488"/>
                  </a:lnTo>
                  <a:lnTo>
                    <a:pt x="1003" y="1468"/>
                  </a:lnTo>
                  <a:lnTo>
                    <a:pt x="1089" y="1573"/>
                  </a:lnTo>
                  <a:lnTo>
                    <a:pt x="1179" y="1468"/>
                  </a:lnTo>
                  <a:lnTo>
                    <a:pt x="1392" y="1453"/>
                  </a:lnTo>
                  <a:lnTo>
                    <a:pt x="1754" y="1275"/>
                  </a:lnTo>
                  <a:lnTo>
                    <a:pt x="1807" y="1378"/>
                  </a:lnTo>
                  <a:lnTo>
                    <a:pt x="1332" y="1590"/>
                  </a:lnTo>
                  <a:lnTo>
                    <a:pt x="1327" y="1668"/>
                  </a:lnTo>
                  <a:lnTo>
                    <a:pt x="2230" y="1668"/>
                  </a:lnTo>
                  <a:lnTo>
                    <a:pt x="2230" y="511"/>
                  </a:lnTo>
                  <a:lnTo>
                    <a:pt x="86" y="511"/>
                  </a:lnTo>
                  <a:close/>
                  <a:moveTo>
                    <a:pt x="1203" y="186"/>
                  </a:moveTo>
                  <a:lnTo>
                    <a:pt x="964" y="425"/>
                  </a:lnTo>
                  <a:lnTo>
                    <a:pt x="1562" y="425"/>
                  </a:lnTo>
                  <a:lnTo>
                    <a:pt x="1328" y="192"/>
                  </a:lnTo>
                  <a:lnTo>
                    <a:pt x="1310" y="202"/>
                  </a:lnTo>
                  <a:lnTo>
                    <a:pt x="1289" y="209"/>
                  </a:lnTo>
                  <a:lnTo>
                    <a:pt x="1268" y="210"/>
                  </a:lnTo>
                  <a:lnTo>
                    <a:pt x="1243" y="207"/>
                  </a:lnTo>
                  <a:lnTo>
                    <a:pt x="1222" y="199"/>
                  </a:lnTo>
                  <a:lnTo>
                    <a:pt x="1203" y="186"/>
                  </a:lnTo>
                  <a:close/>
                  <a:moveTo>
                    <a:pt x="1268" y="0"/>
                  </a:moveTo>
                  <a:lnTo>
                    <a:pt x="1295" y="4"/>
                  </a:lnTo>
                  <a:lnTo>
                    <a:pt x="1321" y="14"/>
                  </a:lnTo>
                  <a:lnTo>
                    <a:pt x="1342" y="31"/>
                  </a:lnTo>
                  <a:lnTo>
                    <a:pt x="1359" y="52"/>
                  </a:lnTo>
                  <a:lnTo>
                    <a:pt x="1370" y="77"/>
                  </a:lnTo>
                  <a:lnTo>
                    <a:pt x="1374" y="104"/>
                  </a:lnTo>
                  <a:lnTo>
                    <a:pt x="1371" y="125"/>
                  </a:lnTo>
                  <a:lnTo>
                    <a:pt x="1366" y="143"/>
                  </a:lnTo>
                  <a:lnTo>
                    <a:pt x="1357" y="160"/>
                  </a:lnTo>
                  <a:lnTo>
                    <a:pt x="1622" y="425"/>
                  </a:lnTo>
                  <a:lnTo>
                    <a:pt x="2316" y="425"/>
                  </a:lnTo>
                  <a:lnTo>
                    <a:pt x="2316" y="1754"/>
                  </a:lnTo>
                  <a:lnTo>
                    <a:pt x="1321" y="1754"/>
                  </a:lnTo>
                  <a:lnTo>
                    <a:pt x="1310" y="1951"/>
                  </a:lnTo>
                  <a:lnTo>
                    <a:pt x="1295" y="1951"/>
                  </a:lnTo>
                  <a:lnTo>
                    <a:pt x="1295" y="2045"/>
                  </a:lnTo>
                  <a:lnTo>
                    <a:pt x="1244" y="2304"/>
                  </a:lnTo>
                  <a:lnTo>
                    <a:pt x="1294" y="2304"/>
                  </a:lnTo>
                  <a:lnTo>
                    <a:pt x="1294" y="2378"/>
                  </a:lnTo>
                  <a:lnTo>
                    <a:pt x="1105" y="2378"/>
                  </a:lnTo>
                  <a:lnTo>
                    <a:pt x="1105" y="2304"/>
                  </a:lnTo>
                  <a:lnTo>
                    <a:pt x="1126" y="2304"/>
                  </a:lnTo>
                  <a:lnTo>
                    <a:pt x="1126" y="2045"/>
                  </a:lnTo>
                  <a:lnTo>
                    <a:pt x="1066" y="2045"/>
                  </a:lnTo>
                  <a:lnTo>
                    <a:pt x="1066" y="2305"/>
                  </a:lnTo>
                  <a:lnTo>
                    <a:pt x="1081" y="2305"/>
                  </a:lnTo>
                  <a:lnTo>
                    <a:pt x="1081" y="2381"/>
                  </a:lnTo>
                  <a:lnTo>
                    <a:pt x="900" y="2381"/>
                  </a:lnTo>
                  <a:lnTo>
                    <a:pt x="900" y="2305"/>
                  </a:lnTo>
                  <a:lnTo>
                    <a:pt x="947" y="2305"/>
                  </a:lnTo>
                  <a:lnTo>
                    <a:pt x="896" y="2045"/>
                  </a:lnTo>
                  <a:lnTo>
                    <a:pt x="896" y="1951"/>
                  </a:lnTo>
                  <a:lnTo>
                    <a:pt x="884" y="1951"/>
                  </a:lnTo>
                  <a:lnTo>
                    <a:pt x="879" y="1864"/>
                  </a:lnTo>
                  <a:lnTo>
                    <a:pt x="870" y="1754"/>
                  </a:lnTo>
                  <a:lnTo>
                    <a:pt x="0" y="1754"/>
                  </a:lnTo>
                  <a:lnTo>
                    <a:pt x="0" y="425"/>
                  </a:lnTo>
                  <a:lnTo>
                    <a:pt x="902" y="425"/>
                  </a:lnTo>
                  <a:lnTo>
                    <a:pt x="1175" y="154"/>
                  </a:lnTo>
                  <a:lnTo>
                    <a:pt x="1166" y="130"/>
                  </a:lnTo>
                  <a:lnTo>
                    <a:pt x="1163" y="104"/>
                  </a:lnTo>
                  <a:lnTo>
                    <a:pt x="1166" y="77"/>
                  </a:lnTo>
                  <a:lnTo>
                    <a:pt x="1178" y="52"/>
                  </a:lnTo>
                  <a:lnTo>
                    <a:pt x="1193" y="31"/>
                  </a:lnTo>
                  <a:lnTo>
                    <a:pt x="1214" y="14"/>
                  </a:lnTo>
                  <a:lnTo>
                    <a:pt x="1239" y="4"/>
                  </a:lnTo>
                  <a:lnTo>
                    <a:pt x="12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CuadroTexto 10">
            <a:extLst>
              <a:ext uri="{FF2B5EF4-FFF2-40B4-BE49-F238E27FC236}">
                <a16:creationId xmlns:a16="http://schemas.microsoft.com/office/drawing/2014/main" id="{4B658379-B6FB-3181-F64D-DA50B602CB9D}"/>
              </a:ext>
            </a:extLst>
          </p:cNvPr>
          <p:cNvSpPr txBox="1"/>
          <p:nvPr/>
        </p:nvSpPr>
        <p:spPr>
          <a:xfrm>
            <a:off x="5527256" y="1807608"/>
            <a:ext cx="535233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fontAlgn="t"/>
            <a:r>
              <a:rPr lang="es-CO" sz="1400" dirty="0">
                <a:solidFill>
                  <a:schemeClr val="tx1">
                    <a:lumMod val="65000"/>
                    <a:lumOff val="35000"/>
                  </a:schemeClr>
                </a:solidFill>
              </a:rPr>
              <a:t>La mayoría de los participantes (</a:t>
            </a:r>
            <a:r>
              <a:rPr lang="es-CO" sz="1400" b="1" dirty="0">
                <a:solidFill>
                  <a:schemeClr val="tx1">
                    <a:lumMod val="65000"/>
                    <a:lumOff val="35000"/>
                  </a:schemeClr>
                </a:solidFill>
              </a:rPr>
              <a:t>55%</a:t>
            </a:r>
            <a:r>
              <a:rPr lang="es-CO" sz="1400" dirty="0">
                <a:solidFill>
                  <a:schemeClr val="tx1">
                    <a:lumMod val="65000"/>
                    <a:lumOff val="35000"/>
                  </a:schemeClr>
                </a:solidFill>
              </a:rPr>
              <a:t>) indicó que no requiere información adicional, lo que sugiere que los contenidos abordados respondieron adecuadamente a sus expectativas e intereses.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No obstante, el </a:t>
            </a:r>
            <a:r>
              <a:rPr lang="es-CO" sz="1400" b="1" dirty="0">
                <a:solidFill>
                  <a:schemeClr val="tx1">
                    <a:lumMod val="65000"/>
                    <a:lumOff val="35000"/>
                  </a:schemeClr>
                </a:solidFill>
              </a:rPr>
              <a:t>40%</a:t>
            </a:r>
            <a:r>
              <a:rPr lang="es-CO" sz="1400" dirty="0">
                <a:solidFill>
                  <a:schemeClr val="tx1">
                    <a:lumMod val="65000"/>
                    <a:lumOff val="35000"/>
                  </a:schemeClr>
                </a:solidFill>
              </a:rPr>
              <a:t> manifestó interés en profundizar en temas relacionados con </a:t>
            </a:r>
            <a:r>
              <a:rPr lang="es-CO" sz="1400" b="1" dirty="0">
                <a:solidFill>
                  <a:schemeClr val="tx1">
                    <a:lumMod val="65000"/>
                    <a:lumOff val="35000"/>
                  </a:schemeClr>
                </a:solidFill>
              </a:rPr>
              <a:t>prácticas profesionales</a:t>
            </a:r>
            <a:r>
              <a:rPr lang="es-CO" sz="1400" dirty="0">
                <a:solidFill>
                  <a:schemeClr val="tx1">
                    <a:lumMod val="65000"/>
                    <a:lumOff val="35000"/>
                  </a:schemeClr>
                </a:solidFill>
              </a:rPr>
              <a:t>, evidenciando la relevancia de las oportunidades de vinculación y desarrollo laboral. Por su parte, el </a:t>
            </a:r>
            <a:r>
              <a:rPr lang="es-CO" sz="1400" b="1" dirty="0">
                <a:solidFill>
                  <a:schemeClr val="tx1">
                    <a:lumMod val="65000"/>
                    <a:lumOff val="35000"/>
                  </a:schemeClr>
                </a:solidFill>
              </a:rPr>
              <a:t>5%</a:t>
            </a:r>
            <a:r>
              <a:rPr lang="es-CO" sz="1400" dirty="0">
                <a:solidFill>
                  <a:schemeClr val="tx1">
                    <a:lumMod val="65000"/>
                    <a:lumOff val="35000"/>
                  </a:schemeClr>
                </a:solidFill>
              </a:rPr>
              <a:t> expresó interés en ampliar sus conocimientos en temas financieros, lo que representa una oportunidad para seguir fortaleciendo la </a:t>
            </a:r>
            <a:r>
              <a:rPr lang="es-CO" sz="1400" b="1" dirty="0">
                <a:solidFill>
                  <a:schemeClr val="tx1">
                    <a:lumMod val="65000"/>
                    <a:lumOff val="35000"/>
                  </a:schemeClr>
                </a:solidFill>
              </a:rPr>
              <a:t>educación financiera</a:t>
            </a:r>
            <a:r>
              <a:rPr lang="es-CO" sz="1400" dirty="0">
                <a:solidFill>
                  <a:schemeClr val="tx1">
                    <a:lumMod val="65000"/>
                    <a:lumOff val="35000"/>
                  </a:schemeClr>
                </a:solidFill>
              </a:rPr>
              <a:t>.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En conjunto, estos resultados reflejan una valoración positiva de la actividad e identifican áreas clave para futuros espacios de relacionamiento.</a:t>
            </a:r>
          </a:p>
        </p:txBody>
      </p:sp>
      <p:sp>
        <p:nvSpPr>
          <p:cNvPr id="14" name="TextBox 216">
            <a:extLst>
              <a:ext uri="{FF2B5EF4-FFF2-40B4-BE49-F238E27FC236}">
                <a16:creationId xmlns:a16="http://schemas.microsoft.com/office/drawing/2014/main" id="{83EFD65A-86E2-1D4B-4934-940B776E4FB9}"/>
              </a:ext>
            </a:extLst>
          </p:cNvPr>
          <p:cNvSpPr txBox="1"/>
          <p:nvPr/>
        </p:nvSpPr>
        <p:spPr>
          <a:xfrm>
            <a:off x="851427" y="2391135"/>
            <a:ext cx="2637733" cy="492443"/>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s-ES" sz="1400" b="1" kern="0" dirty="0">
                <a:solidFill>
                  <a:prstClr val="white"/>
                </a:solidFill>
                <a:latin typeface="+mj-lt"/>
              </a:rPr>
              <a:t> Educación financiera </a:t>
            </a:r>
            <a:endParaRPr kumimoji="0" lang="id-ID" sz="1400" b="1" i="0" u="none" strike="noStrike" kern="0" cap="none" spc="0" normalizeH="0" baseline="0" noProof="0" dirty="0">
              <a:ln>
                <a:noFill/>
              </a:ln>
              <a:solidFill>
                <a:prstClr val="white"/>
              </a:solidFill>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id-ID" sz="1200" b="1" i="0" u="none" strike="noStrike" kern="0" cap="none" spc="0" normalizeH="0" baseline="0" noProof="0" dirty="0">
              <a:ln>
                <a:noFill/>
              </a:ln>
              <a:solidFill>
                <a:prstClr val="white"/>
              </a:solidFill>
              <a:effectLst/>
              <a:uLnTx/>
              <a:uFillTx/>
              <a:latin typeface="Calibri"/>
            </a:endParaRPr>
          </a:p>
        </p:txBody>
      </p:sp>
      <p:sp>
        <p:nvSpPr>
          <p:cNvPr id="3" name="TextBox 48">
            <a:extLst>
              <a:ext uri="{FF2B5EF4-FFF2-40B4-BE49-F238E27FC236}">
                <a16:creationId xmlns:a16="http://schemas.microsoft.com/office/drawing/2014/main" id="{A3293738-984E-332B-6659-C11132888716}"/>
              </a:ext>
            </a:extLst>
          </p:cNvPr>
          <p:cNvSpPr txBox="1"/>
          <p:nvPr/>
        </p:nvSpPr>
        <p:spPr>
          <a:xfrm>
            <a:off x="3813030" y="2230441"/>
            <a:ext cx="46373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800">
              <a:solidFill>
                <a:schemeClr val="bg1"/>
              </a:solidFill>
              <a:latin typeface="Bebas Neue" panose="020B0606020202050201" pitchFamily="34" charset="0"/>
            </a:endParaRPr>
          </a:p>
        </p:txBody>
      </p:sp>
      <p:sp>
        <p:nvSpPr>
          <p:cNvPr id="12" name="TextBox 88">
            <a:extLst>
              <a:ext uri="{FF2B5EF4-FFF2-40B4-BE49-F238E27FC236}">
                <a16:creationId xmlns:a16="http://schemas.microsoft.com/office/drawing/2014/main" id="{FF89ECD4-5C54-3297-1087-657949E20A24}"/>
              </a:ext>
            </a:extLst>
          </p:cNvPr>
          <p:cNvSpPr txBox="1"/>
          <p:nvPr/>
        </p:nvSpPr>
        <p:spPr>
          <a:xfrm>
            <a:off x="1651605" y="1998987"/>
            <a:ext cx="616209"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1600">
                <a:solidFill>
                  <a:schemeClr val="tx1">
                    <a:lumMod val="50000"/>
                    <a:lumOff val="50000"/>
                  </a:schemeClr>
                </a:solidFill>
                <a:latin typeface="Bebas Neue"/>
              </a:rPr>
              <a:t>50%</a:t>
            </a:r>
          </a:p>
        </p:txBody>
      </p:sp>
      <p:sp>
        <p:nvSpPr>
          <p:cNvPr id="15" name="Oval 89">
            <a:extLst>
              <a:ext uri="{FF2B5EF4-FFF2-40B4-BE49-F238E27FC236}">
                <a16:creationId xmlns:a16="http://schemas.microsoft.com/office/drawing/2014/main" id="{BF7E1CC4-3D42-7AFC-289F-600945D3E35C}"/>
              </a:ext>
            </a:extLst>
          </p:cNvPr>
          <p:cNvSpPr/>
          <p:nvPr/>
        </p:nvSpPr>
        <p:spPr>
          <a:xfrm>
            <a:off x="2738202" y="2732885"/>
            <a:ext cx="416933" cy="398347"/>
          </a:xfrm>
          <a:prstGeom prst="ellipse">
            <a:avLst/>
          </a:prstGeom>
          <a:noFill/>
          <a:ln w="38100">
            <a:solidFill>
              <a:srgbClr val="FF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grpSp>
        <p:nvGrpSpPr>
          <p:cNvPr id="17" name="Group 71">
            <a:extLst>
              <a:ext uri="{FF2B5EF4-FFF2-40B4-BE49-F238E27FC236}">
                <a16:creationId xmlns:a16="http://schemas.microsoft.com/office/drawing/2014/main" id="{02B55F6A-3666-6005-1BAF-630B6FE40FA6}"/>
              </a:ext>
            </a:extLst>
          </p:cNvPr>
          <p:cNvGrpSpPr/>
          <p:nvPr/>
        </p:nvGrpSpPr>
        <p:grpSpPr>
          <a:xfrm>
            <a:off x="1023854" y="2407550"/>
            <a:ext cx="3875938" cy="2786863"/>
            <a:chOff x="2314166" y="3134971"/>
            <a:chExt cx="4441969" cy="2327152"/>
          </a:xfrm>
        </p:grpSpPr>
        <p:grpSp>
          <p:nvGrpSpPr>
            <p:cNvPr id="18" name="Group 51">
              <a:extLst>
                <a:ext uri="{FF2B5EF4-FFF2-40B4-BE49-F238E27FC236}">
                  <a16:creationId xmlns:a16="http://schemas.microsoft.com/office/drawing/2014/main" id="{96423862-18F0-198E-5190-D389794A083C}"/>
                </a:ext>
              </a:extLst>
            </p:cNvPr>
            <p:cNvGrpSpPr/>
            <p:nvPr/>
          </p:nvGrpSpPr>
          <p:grpSpPr>
            <a:xfrm flipH="1">
              <a:off x="4529004" y="4195691"/>
              <a:ext cx="2227131" cy="1266432"/>
              <a:chOff x="4526427" y="4538746"/>
              <a:chExt cx="2651483" cy="1507734"/>
            </a:xfrm>
          </p:grpSpPr>
          <p:sp>
            <p:nvSpPr>
              <p:cNvPr id="26" name="Freeform 9">
                <a:extLst>
                  <a:ext uri="{FF2B5EF4-FFF2-40B4-BE49-F238E27FC236}">
                    <a16:creationId xmlns:a16="http://schemas.microsoft.com/office/drawing/2014/main" id="{9E4809D1-4ADB-8513-6762-507C690AB88D}"/>
                  </a:ext>
                </a:extLst>
              </p:cNvPr>
              <p:cNvSpPr>
                <a:spLocks/>
              </p:cNvSpPr>
              <p:nvPr/>
            </p:nvSpPr>
            <p:spPr bwMode="auto">
              <a:xfrm>
                <a:off x="4526427" y="4538746"/>
                <a:ext cx="1327153" cy="1507732"/>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27" name="Freeform 10">
                <a:extLst>
                  <a:ext uri="{FF2B5EF4-FFF2-40B4-BE49-F238E27FC236}">
                    <a16:creationId xmlns:a16="http://schemas.microsoft.com/office/drawing/2014/main" id="{CD5D54D6-1690-A71C-F73F-FAC6440BC630}"/>
                  </a:ext>
                </a:extLst>
              </p:cNvPr>
              <p:cNvSpPr>
                <a:spLocks/>
              </p:cNvSpPr>
              <p:nvPr/>
            </p:nvSpPr>
            <p:spPr bwMode="auto">
              <a:xfrm>
                <a:off x="5852344" y="4550657"/>
                <a:ext cx="1325566" cy="1495823"/>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solidFill>
                <a:schemeClr val="accent2">
                  <a:lumMod val="40000"/>
                  <a:lumOff val="60000"/>
                </a:schemeClr>
              </a:solidFill>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19" name="Group 54">
              <a:extLst>
                <a:ext uri="{FF2B5EF4-FFF2-40B4-BE49-F238E27FC236}">
                  <a16:creationId xmlns:a16="http://schemas.microsoft.com/office/drawing/2014/main" id="{2F75363B-D064-3252-3186-FD2E46D16E44}"/>
                </a:ext>
              </a:extLst>
            </p:cNvPr>
            <p:cNvGrpSpPr/>
            <p:nvPr/>
          </p:nvGrpSpPr>
          <p:grpSpPr>
            <a:xfrm flipH="1">
              <a:off x="3438257" y="3783991"/>
              <a:ext cx="2266100" cy="1678127"/>
              <a:chOff x="3345469" y="3778276"/>
              <a:chExt cx="2697875" cy="1997875"/>
            </a:xfrm>
          </p:grpSpPr>
          <p:sp>
            <p:nvSpPr>
              <p:cNvPr id="24" name="Freeform 11">
                <a:extLst>
                  <a:ext uri="{FF2B5EF4-FFF2-40B4-BE49-F238E27FC236}">
                    <a16:creationId xmlns:a16="http://schemas.microsoft.com/office/drawing/2014/main" id="{C29812CA-C1BD-4FFD-8BE7-6406606CC9B4}"/>
                  </a:ext>
                </a:extLst>
              </p:cNvPr>
              <p:cNvSpPr>
                <a:spLocks/>
              </p:cNvSpPr>
              <p:nvPr/>
            </p:nvSpPr>
            <p:spPr bwMode="auto">
              <a:xfrm>
                <a:off x="3345469" y="3778276"/>
                <a:ext cx="1408924" cy="1997875"/>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25" name="Freeform 12">
                <a:extLst>
                  <a:ext uri="{FF2B5EF4-FFF2-40B4-BE49-F238E27FC236}">
                    <a16:creationId xmlns:a16="http://schemas.microsoft.com/office/drawing/2014/main" id="{8B9361EE-B1E5-11D2-8607-762AB4BE03F0}"/>
                  </a:ext>
                </a:extLst>
              </p:cNvPr>
              <p:cNvSpPr>
                <a:spLocks/>
              </p:cNvSpPr>
              <p:nvPr/>
            </p:nvSpPr>
            <p:spPr bwMode="auto">
              <a:xfrm>
                <a:off x="4740007" y="3803044"/>
                <a:ext cx="1303337"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21" name="Group 57">
              <a:extLst>
                <a:ext uri="{FF2B5EF4-FFF2-40B4-BE49-F238E27FC236}">
                  <a16:creationId xmlns:a16="http://schemas.microsoft.com/office/drawing/2014/main" id="{2D954BE0-C36A-95B5-FFE8-B827C76B5811}"/>
                </a:ext>
              </a:extLst>
            </p:cNvPr>
            <p:cNvGrpSpPr/>
            <p:nvPr/>
          </p:nvGrpSpPr>
          <p:grpSpPr>
            <a:xfrm flipH="1">
              <a:off x="2314166" y="3134971"/>
              <a:ext cx="2222173" cy="2327152"/>
              <a:chOff x="2322266" y="3167686"/>
              <a:chExt cx="2645577" cy="2770561"/>
            </a:xfrm>
          </p:grpSpPr>
          <p:sp>
            <p:nvSpPr>
              <p:cNvPr id="22" name="Freeform 13">
                <a:extLst>
                  <a:ext uri="{FF2B5EF4-FFF2-40B4-BE49-F238E27FC236}">
                    <a16:creationId xmlns:a16="http://schemas.microsoft.com/office/drawing/2014/main" id="{33B3DEE0-6B49-3834-51BB-3FA0B00B833B}"/>
                  </a:ext>
                </a:extLst>
              </p:cNvPr>
              <p:cNvSpPr>
                <a:spLocks/>
              </p:cNvSpPr>
              <p:nvPr/>
            </p:nvSpPr>
            <p:spPr bwMode="auto">
              <a:xfrm>
                <a:off x="3627541" y="3171486"/>
                <a:ext cx="1340302" cy="2766761"/>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23" name="Freeform 14">
                <a:extLst>
                  <a:ext uri="{FF2B5EF4-FFF2-40B4-BE49-F238E27FC236}">
                    <a16:creationId xmlns:a16="http://schemas.microsoft.com/office/drawing/2014/main" id="{E25F68E6-8AEB-894C-8809-C692A1AABDD3}"/>
                  </a:ext>
                </a:extLst>
              </p:cNvPr>
              <p:cNvSpPr>
                <a:spLocks/>
              </p:cNvSpPr>
              <p:nvPr/>
            </p:nvSpPr>
            <p:spPr bwMode="auto">
              <a:xfrm>
                <a:off x="2322266" y="3167686"/>
                <a:ext cx="1318420" cy="2770561"/>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solidFill>
                <a:srgbClr val="0BD0D9"/>
              </a:solidFill>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sp>
        <p:nvSpPr>
          <p:cNvPr id="28" name="Oval 89">
            <a:extLst>
              <a:ext uri="{FF2B5EF4-FFF2-40B4-BE49-F238E27FC236}">
                <a16:creationId xmlns:a16="http://schemas.microsoft.com/office/drawing/2014/main" id="{71AE9959-1B39-AE16-A7B4-B0AE10D929AA}"/>
              </a:ext>
            </a:extLst>
          </p:cNvPr>
          <p:cNvSpPr/>
          <p:nvPr/>
        </p:nvSpPr>
        <p:spPr>
          <a:xfrm>
            <a:off x="1749556" y="1938783"/>
            <a:ext cx="416933" cy="398347"/>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29" name="Oval 89">
            <a:extLst>
              <a:ext uri="{FF2B5EF4-FFF2-40B4-BE49-F238E27FC236}">
                <a16:creationId xmlns:a16="http://schemas.microsoft.com/office/drawing/2014/main" id="{671BFDC1-6433-3D2A-A4C7-61E42E0C7ACF}"/>
              </a:ext>
            </a:extLst>
          </p:cNvPr>
          <p:cNvSpPr/>
          <p:nvPr/>
        </p:nvSpPr>
        <p:spPr>
          <a:xfrm>
            <a:off x="3716347" y="3132470"/>
            <a:ext cx="416933" cy="39834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30" name="CuadroTexto 29">
            <a:extLst>
              <a:ext uri="{FF2B5EF4-FFF2-40B4-BE49-F238E27FC236}">
                <a16:creationId xmlns:a16="http://schemas.microsoft.com/office/drawing/2014/main" id="{B7BA658C-4A34-01AB-4F89-6DD40B044CBC}"/>
              </a:ext>
            </a:extLst>
          </p:cNvPr>
          <p:cNvSpPr txBox="1"/>
          <p:nvPr/>
        </p:nvSpPr>
        <p:spPr>
          <a:xfrm>
            <a:off x="3672801" y="3185429"/>
            <a:ext cx="118946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d-ID" sz="1600" dirty="0">
                <a:solidFill>
                  <a:srgbClr val="7F7F7F"/>
                </a:solidFill>
                <a:latin typeface="Bebas Neue"/>
              </a:rPr>
              <a:t>18</a:t>
            </a:r>
            <a:r>
              <a:rPr lang="id-ID" sz="1600" b="0" i="0" u="none" strike="noStrike" baseline="0" dirty="0">
                <a:solidFill>
                  <a:srgbClr val="7F7F7F"/>
                </a:solidFill>
                <a:latin typeface="Bebas Neue"/>
              </a:rPr>
              <a:t>%</a:t>
            </a:r>
            <a:endParaRPr lang="es-ES" sz="1600" dirty="0"/>
          </a:p>
          <a:p>
            <a:pPr algn="ctr"/>
            <a:endParaRPr lang="es-ES" dirty="0"/>
          </a:p>
        </p:txBody>
      </p:sp>
      <p:sp>
        <p:nvSpPr>
          <p:cNvPr id="34" name="CuadroTexto 33">
            <a:extLst>
              <a:ext uri="{FF2B5EF4-FFF2-40B4-BE49-F238E27FC236}">
                <a16:creationId xmlns:a16="http://schemas.microsoft.com/office/drawing/2014/main" id="{C12314AA-B9EC-6027-61BB-67B13B653A92}"/>
              </a:ext>
            </a:extLst>
          </p:cNvPr>
          <p:cNvSpPr txBox="1"/>
          <p:nvPr/>
        </p:nvSpPr>
        <p:spPr>
          <a:xfrm>
            <a:off x="2736654" y="2787050"/>
            <a:ext cx="118946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d-ID" sz="1600">
                <a:solidFill>
                  <a:srgbClr val="7F7F7F"/>
                </a:solidFill>
                <a:latin typeface="Bebas Neue"/>
              </a:rPr>
              <a:t>32</a:t>
            </a:r>
            <a:r>
              <a:rPr lang="id-ID" sz="1600" b="0" i="0" u="none" strike="noStrike" baseline="0">
                <a:solidFill>
                  <a:srgbClr val="7F7F7F"/>
                </a:solidFill>
                <a:latin typeface="Bebas Neue"/>
              </a:rPr>
              <a:t>%</a:t>
            </a:r>
            <a:endParaRPr lang="es-ES" sz="1600"/>
          </a:p>
          <a:p>
            <a:pPr algn="ctr"/>
            <a:endParaRPr lang="es-ES"/>
          </a:p>
        </p:txBody>
      </p:sp>
      <p:sp>
        <p:nvSpPr>
          <p:cNvPr id="41" name="CuadroTexto 40">
            <a:extLst>
              <a:ext uri="{FF2B5EF4-FFF2-40B4-BE49-F238E27FC236}">
                <a16:creationId xmlns:a16="http://schemas.microsoft.com/office/drawing/2014/main" id="{36D451CB-6D57-291E-E82B-69BB7341D7BB}"/>
              </a:ext>
            </a:extLst>
          </p:cNvPr>
          <p:cNvSpPr txBox="1"/>
          <p:nvPr/>
        </p:nvSpPr>
        <p:spPr>
          <a:xfrm>
            <a:off x="2544810" y="5406396"/>
            <a:ext cx="9663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200" b="1" dirty="0">
                <a:solidFill>
                  <a:srgbClr val="FFA100"/>
                </a:solidFill>
              </a:rPr>
              <a:t>Prácticas</a:t>
            </a:r>
            <a:r>
              <a:rPr lang="es-MX" sz="1200" b="1" dirty="0">
                <a:solidFill>
                  <a:srgbClr val="7F7F7F"/>
                </a:solidFill>
              </a:rPr>
              <a:t> </a:t>
            </a:r>
            <a:endParaRPr lang="es-ES" sz="1200" dirty="0"/>
          </a:p>
        </p:txBody>
      </p:sp>
      <p:sp>
        <p:nvSpPr>
          <p:cNvPr id="46" name="CuadroTexto 45">
            <a:extLst>
              <a:ext uri="{FF2B5EF4-FFF2-40B4-BE49-F238E27FC236}">
                <a16:creationId xmlns:a16="http://schemas.microsoft.com/office/drawing/2014/main" id="{97915C97-0A01-EACC-A51B-D3F7CCDD09FA}"/>
              </a:ext>
            </a:extLst>
          </p:cNvPr>
          <p:cNvSpPr txBox="1"/>
          <p:nvPr/>
        </p:nvSpPr>
        <p:spPr>
          <a:xfrm>
            <a:off x="3406267" y="5343876"/>
            <a:ext cx="1302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1200" b="1" dirty="0">
                <a:solidFill>
                  <a:schemeClr val="accent2">
                    <a:lumMod val="75000"/>
                  </a:schemeClr>
                </a:solidFill>
                <a:latin typeface="Montserrat"/>
              </a:rPr>
              <a:t>Educación financiera</a:t>
            </a:r>
            <a:endParaRPr lang="es-ES" sz="1500" dirty="0"/>
          </a:p>
        </p:txBody>
      </p:sp>
      <p:sp>
        <p:nvSpPr>
          <p:cNvPr id="47" name="CuadroTexto 46">
            <a:extLst>
              <a:ext uri="{FF2B5EF4-FFF2-40B4-BE49-F238E27FC236}">
                <a16:creationId xmlns:a16="http://schemas.microsoft.com/office/drawing/2014/main" id="{F70634B6-B8BA-67B3-1CAA-87FCD17B7603}"/>
              </a:ext>
            </a:extLst>
          </p:cNvPr>
          <p:cNvSpPr txBox="1"/>
          <p:nvPr/>
        </p:nvSpPr>
        <p:spPr>
          <a:xfrm>
            <a:off x="1023854" y="5424797"/>
            <a:ext cx="1865716" cy="276999"/>
          </a:xfrm>
          <a:prstGeom prst="rect">
            <a:avLst/>
          </a:prstGeom>
          <a:noFill/>
        </p:spPr>
        <p:txBody>
          <a:bodyPr wrap="square">
            <a:spAutoFit/>
          </a:bodyPr>
          <a:lstStyle/>
          <a:p>
            <a:r>
              <a:rPr lang="es-ES" sz="1200" b="1" dirty="0">
                <a:solidFill>
                  <a:schemeClr val="tx2">
                    <a:lumMod val="60000"/>
                    <a:lumOff val="40000"/>
                  </a:schemeClr>
                </a:solidFill>
              </a:rPr>
              <a:t>N/A </a:t>
            </a:r>
          </a:p>
        </p:txBody>
      </p:sp>
    </p:spTree>
    <p:extLst>
      <p:ext uri="{BB962C8B-B14F-4D97-AF65-F5344CB8AC3E}">
        <p14:creationId xmlns:p14="http://schemas.microsoft.com/office/powerpoint/2010/main" val="1065557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ECF9A9FD-F775-3715-794A-006CF683EC5B}"/>
              </a:ext>
            </a:extLst>
          </p:cNvPr>
          <p:cNvSpPr/>
          <p:nvPr/>
        </p:nvSpPr>
        <p:spPr>
          <a:xfrm>
            <a:off x="0" y="792678"/>
            <a:ext cx="12192000" cy="1090986"/>
          </a:xfrm>
          <a:prstGeom prst="rect">
            <a:avLst/>
          </a:prstGeom>
          <a:gradFill flip="none" rotWithShape="1">
            <a:gsLst>
              <a:gs pos="0">
                <a:srgbClr val="035A93">
                  <a:shade val="30000"/>
                  <a:satMod val="115000"/>
                </a:srgbClr>
              </a:gs>
              <a:gs pos="50000">
                <a:srgbClr val="035A93">
                  <a:shade val="67500"/>
                  <a:satMod val="115000"/>
                </a:srgbClr>
              </a:gs>
              <a:gs pos="100000">
                <a:srgbClr val="035A93">
                  <a:shade val="100000"/>
                  <a:satMod val="115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Título 11">
            <a:extLst>
              <a:ext uri="{FF2B5EF4-FFF2-40B4-BE49-F238E27FC236}">
                <a16:creationId xmlns:a16="http://schemas.microsoft.com/office/drawing/2014/main" id="{C2E8A453-A3BF-F628-52C6-480FD317AAC1}"/>
              </a:ext>
            </a:extLst>
          </p:cNvPr>
          <p:cNvSpPr>
            <a:spLocks noGrp="1"/>
          </p:cNvSpPr>
          <p:nvPr>
            <p:ph type="title"/>
          </p:nvPr>
        </p:nvSpPr>
        <p:spPr>
          <a:xfrm>
            <a:off x="418011" y="1061631"/>
            <a:ext cx="8221164" cy="672170"/>
          </a:xfrm>
        </p:spPr>
        <p:txBody>
          <a:bodyPr/>
          <a:lstStyle/>
          <a:p>
            <a:pPr lvl="0">
              <a:lnSpc>
                <a:spcPct val="100000"/>
              </a:lnSpc>
              <a:spcBef>
                <a:spcPts val="0"/>
              </a:spcBef>
              <a:defRPr/>
            </a:pPr>
            <a:r>
              <a:rPr lang="es-CO" kern="0">
                <a:solidFill>
                  <a:prstClr val="white"/>
                </a:solidFill>
              </a:rPr>
              <a:t>Conclusiones</a:t>
            </a:r>
          </a:p>
        </p:txBody>
      </p:sp>
      <p:sp>
        <p:nvSpPr>
          <p:cNvPr id="5" name="CuadroTexto 4">
            <a:extLst>
              <a:ext uri="{FF2B5EF4-FFF2-40B4-BE49-F238E27FC236}">
                <a16:creationId xmlns:a16="http://schemas.microsoft.com/office/drawing/2014/main" id="{D3E82223-DFB6-A627-9800-9DB96EEE5D1C}"/>
              </a:ext>
            </a:extLst>
          </p:cNvPr>
          <p:cNvSpPr txBox="1"/>
          <p:nvPr/>
        </p:nvSpPr>
        <p:spPr>
          <a:xfrm>
            <a:off x="2376859" y="2644660"/>
            <a:ext cx="8163805"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fontAlgn="t"/>
            <a:r>
              <a:rPr lang="es-CO" sz="1400" dirty="0">
                <a:solidFill>
                  <a:schemeClr val="tx1">
                    <a:lumMod val="65000"/>
                    <a:lumOff val="35000"/>
                  </a:schemeClr>
                </a:solidFill>
              </a:rPr>
              <a:t>La actividad desarrollada en la Universidad Nacional cumplió satisfactoriamente su objetivo, evidenciando que el </a:t>
            </a:r>
            <a:r>
              <a:rPr lang="es-CO" sz="1400" b="1" dirty="0">
                <a:solidFill>
                  <a:schemeClr val="tx1">
                    <a:lumMod val="65000"/>
                    <a:lumOff val="35000"/>
                  </a:schemeClr>
                </a:solidFill>
              </a:rPr>
              <a:t>100% de los participantes</a:t>
            </a:r>
            <a:r>
              <a:rPr lang="es-CO" sz="1400" dirty="0">
                <a:solidFill>
                  <a:schemeClr val="tx1">
                    <a:lumMod val="65000"/>
                    <a:lumOff val="35000"/>
                  </a:schemeClr>
                </a:solidFill>
              </a:rPr>
              <a:t> tuvo una percepción positiva frente a la información recibida, destacando su </a:t>
            </a:r>
            <a:r>
              <a:rPr lang="es-CO" sz="1400" b="1" dirty="0">
                <a:solidFill>
                  <a:schemeClr val="tx1">
                    <a:lumMod val="65000"/>
                    <a:lumOff val="35000"/>
                  </a:schemeClr>
                </a:solidFill>
              </a:rPr>
              <a:t>utilidad, pertinencia y aplicabilidad</a:t>
            </a:r>
            <a:r>
              <a:rPr lang="es-CO" sz="1400" dirty="0">
                <a:solidFill>
                  <a:schemeClr val="tx1">
                    <a:lumMod val="65000"/>
                    <a:lumOff val="35000"/>
                  </a:schemeClr>
                </a:solidFill>
              </a:rPr>
              <a:t>. Asimismo, se observó un interés relevante en temas complementarios, especialmente en </a:t>
            </a:r>
            <a:r>
              <a:rPr lang="es-CO" sz="1400" b="1" dirty="0">
                <a:solidFill>
                  <a:schemeClr val="tx1">
                    <a:lumMod val="65000"/>
                    <a:lumOff val="35000"/>
                  </a:schemeClr>
                </a:solidFill>
              </a:rPr>
              <a:t>educación financiera </a:t>
            </a:r>
            <a:r>
              <a:rPr lang="es-CO" sz="1400" dirty="0">
                <a:solidFill>
                  <a:schemeClr val="tx1">
                    <a:lumMod val="65000"/>
                    <a:lumOff val="35000"/>
                  </a:schemeClr>
                </a:solidFill>
              </a:rPr>
              <a:t>y el </a:t>
            </a:r>
            <a:r>
              <a:rPr lang="es-CO" sz="1400" b="1" dirty="0">
                <a:solidFill>
                  <a:schemeClr val="tx1">
                    <a:lumMod val="65000"/>
                    <a:lumOff val="35000"/>
                  </a:schemeClr>
                </a:solidFill>
              </a:rPr>
              <a:t>Seguro de Depósitos</a:t>
            </a:r>
            <a:r>
              <a:rPr lang="es-CO" sz="1400" dirty="0">
                <a:solidFill>
                  <a:schemeClr val="tx1">
                    <a:lumMod val="65000"/>
                    <a:lumOff val="35000"/>
                  </a:schemeClr>
                </a:solidFill>
              </a:rPr>
              <a:t>, que enriquecieron significativamente el proceso de aprendizaje. </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Finalmente, la alta disposición a recomendar la actividad (</a:t>
            </a:r>
            <a:r>
              <a:rPr lang="es-CO" sz="1400" b="1" dirty="0">
                <a:solidFill>
                  <a:schemeClr val="tx1">
                    <a:lumMod val="65000"/>
                    <a:lumOff val="35000"/>
                  </a:schemeClr>
                </a:solidFill>
              </a:rPr>
              <a:t>100%, de los cuales 80% definitivamente lo haría</a:t>
            </a:r>
            <a:r>
              <a:rPr lang="es-CO" sz="1400" dirty="0">
                <a:solidFill>
                  <a:schemeClr val="tx1">
                    <a:lumMod val="65000"/>
                    <a:lumOff val="35000"/>
                  </a:schemeClr>
                </a:solidFill>
              </a:rPr>
              <a:t>) refleja su </a:t>
            </a:r>
            <a:r>
              <a:rPr lang="es-CO" sz="1400" b="1" dirty="0">
                <a:solidFill>
                  <a:schemeClr val="tx1">
                    <a:lumMod val="65000"/>
                    <a:lumOff val="35000"/>
                  </a:schemeClr>
                </a:solidFill>
              </a:rPr>
              <a:t>buena acogida</a:t>
            </a:r>
            <a:r>
              <a:rPr lang="es-CO" sz="1400" dirty="0">
                <a:solidFill>
                  <a:schemeClr val="tx1">
                    <a:lumMod val="65000"/>
                    <a:lumOff val="35000"/>
                  </a:schemeClr>
                </a:solidFill>
              </a:rPr>
              <a:t>, así como su aporte al fortalecimiento del vínculo entre Fogafín y la comunidad estudiantil.</a:t>
            </a:r>
          </a:p>
          <a:p>
            <a:pPr algn="just" fontAlgn="t"/>
            <a:endParaRPr lang="es-CO" sz="1400" dirty="0">
              <a:solidFill>
                <a:schemeClr val="tx1">
                  <a:lumMod val="65000"/>
                  <a:lumOff val="35000"/>
                </a:schemeClr>
              </a:solidFill>
            </a:endParaRPr>
          </a:p>
          <a:p>
            <a:pPr algn="just" fontAlgn="t"/>
            <a:r>
              <a:rPr lang="es-CO" sz="1400" dirty="0">
                <a:solidFill>
                  <a:schemeClr val="tx1">
                    <a:lumMod val="65000"/>
                    <a:lumOff val="35000"/>
                  </a:schemeClr>
                </a:solidFill>
              </a:rPr>
              <a:t>A continuación, se presentan las conclusiones más relevantes derivadas de los resultados obtenidos.</a:t>
            </a:r>
          </a:p>
        </p:txBody>
      </p:sp>
      <p:pic>
        <p:nvPicPr>
          <p:cNvPr id="2" name="Imagen 1" descr="Pin on Creative Icons Design Inspiration">
            <a:extLst>
              <a:ext uri="{FF2B5EF4-FFF2-40B4-BE49-F238E27FC236}">
                <a16:creationId xmlns:a16="http://schemas.microsoft.com/office/drawing/2014/main" id="{82611DFB-E8C5-EC8B-4EF8-4EB3056314CE}"/>
              </a:ext>
            </a:extLst>
          </p:cNvPr>
          <p:cNvPicPr>
            <a:picLocks noChangeAspect="1"/>
          </p:cNvPicPr>
          <p:nvPr/>
        </p:nvPicPr>
        <p:blipFill>
          <a:blip r:embed="rId2"/>
          <a:stretch/>
        </p:blipFill>
        <p:spPr>
          <a:xfrm>
            <a:off x="418011" y="2512591"/>
            <a:ext cx="1958848" cy="1957810"/>
          </a:xfrm>
          <a:prstGeom prst="rect">
            <a:avLst/>
          </a:prstGeom>
        </p:spPr>
      </p:pic>
    </p:spTree>
    <p:extLst>
      <p:ext uri="{BB962C8B-B14F-4D97-AF65-F5344CB8AC3E}">
        <p14:creationId xmlns:p14="http://schemas.microsoft.com/office/powerpoint/2010/main" val="315341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DA13B-4610-1433-0EA3-F521433B24A0}"/>
            </a:ext>
          </a:extLst>
        </p:cNvPr>
        <p:cNvGrpSpPr/>
        <p:nvPr/>
      </p:nvGrpSpPr>
      <p:grpSpPr>
        <a:xfrm>
          <a:off x="0" y="0"/>
          <a:ext cx="0" cy="0"/>
          <a:chOff x="0" y="0"/>
          <a:chExt cx="0" cy="0"/>
        </a:xfrm>
      </p:grpSpPr>
      <p:sp>
        <p:nvSpPr>
          <p:cNvPr id="3" name="Oval 3">
            <a:extLst>
              <a:ext uri="{FF2B5EF4-FFF2-40B4-BE49-F238E27FC236}">
                <a16:creationId xmlns:a16="http://schemas.microsoft.com/office/drawing/2014/main" id="{83F21ADD-1B11-5BF0-BBED-89F8A73FB312}"/>
              </a:ext>
            </a:extLst>
          </p:cNvPr>
          <p:cNvSpPr/>
          <p:nvPr/>
        </p:nvSpPr>
        <p:spPr>
          <a:xfrm>
            <a:off x="494211" y="1232824"/>
            <a:ext cx="1041400" cy="104140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id-ID"/>
          </a:p>
        </p:txBody>
      </p:sp>
      <p:sp>
        <p:nvSpPr>
          <p:cNvPr id="4" name="TextBox 4">
            <a:extLst>
              <a:ext uri="{FF2B5EF4-FFF2-40B4-BE49-F238E27FC236}">
                <a16:creationId xmlns:a16="http://schemas.microsoft.com/office/drawing/2014/main" id="{9817709E-AC88-96B6-C2E0-7AEBB18973FB}"/>
              </a:ext>
            </a:extLst>
          </p:cNvPr>
          <p:cNvSpPr txBox="1"/>
          <p:nvPr/>
        </p:nvSpPr>
        <p:spPr>
          <a:xfrm>
            <a:off x="1619748" y="1098141"/>
            <a:ext cx="2273300" cy="646331"/>
          </a:xfrm>
          <a:prstGeom prst="rect">
            <a:avLst/>
          </a:prstGeom>
          <a:noFill/>
        </p:spPr>
        <p:txBody>
          <a:bodyPr wrap="square" rtlCol="0">
            <a:spAutoFit/>
          </a:bodyPr>
          <a:lstStyle/>
          <a:p>
            <a:r>
              <a:rPr lang="es-MX" sz="1200" b="1" dirty="0">
                <a:solidFill>
                  <a:schemeClr val="tx1">
                    <a:lumMod val="65000"/>
                    <a:lumOff val="35000"/>
                  </a:schemeClr>
                </a:solidFill>
              </a:rPr>
              <a:t>Transmisión efectiva de conceptos fundamentales:</a:t>
            </a:r>
          </a:p>
        </p:txBody>
      </p:sp>
      <p:sp>
        <p:nvSpPr>
          <p:cNvPr id="5" name="TextBox 5">
            <a:extLst>
              <a:ext uri="{FF2B5EF4-FFF2-40B4-BE49-F238E27FC236}">
                <a16:creationId xmlns:a16="http://schemas.microsoft.com/office/drawing/2014/main" id="{8AE3A1D5-0DC5-53A9-A8F9-992FB71B18AB}"/>
              </a:ext>
            </a:extLst>
          </p:cNvPr>
          <p:cNvSpPr txBox="1"/>
          <p:nvPr/>
        </p:nvSpPr>
        <p:spPr>
          <a:xfrm>
            <a:off x="1616573" y="1751261"/>
            <a:ext cx="2287587" cy="861774"/>
          </a:xfrm>
          <a:prstGeom prst="rect">
            <a:avLst/>
          </a:prstGeom>
          <a:noFill/>
        </p:spPr>
        <p:txBody>
          <a:bodyPr wrap="square" lIns="91440" tIns="45720" rIns="91440" bIns="45720" rtlCol="0" anchor="t">
            <a:spAutoFit/>
          </a:bodyPr>
          <a:lstStyle/>
          <a:p>
            <a:pPr algn="just" fontAlgn="t"/>
            <a:r>
              <a:rPr lang="es-CO" sz="1000" dirty="0">
                <a:solidFill>
                  <a:schemeClr val="tx1">
                    <a:lumMod val="65000"/>
                    <a:lumOff val="35000"/>
                  </a:schemeClr>
                </a:solidFill>
              </a:rPr>
              <a:t>El tema de las prácticas fue comprendido con claridad, posicionándose como el </a:t>
            </a:r>
            <a:r>
              <a:rPr lang="es-CO" sz="1000" b="1" dirty="0">
                <a:solidFill>
                  <a:schemeClr val="tx1">
                    <a:lumMod val="65000"/>
                    <a:lumOff val="35000"/>
                  </a:schemeClr>
                </a:solidFill>
              </a:rPr>
              <a:t>contenido de mayor impacto</a:t>
            </a:r>
            <a:r>
              <a:rPr lang="es-CO" sz="1000" dirty="0">
                <a:solidFill>
                  <a:schemeClr val="tx1">
                    <a:lumMod val="65000"/>
                    <a:lumOff val="35000"/>
                  </a:schemeClr>
                </a:solidFill>
              </a:rPr>
              <a:t> entre los participantes.</a:t>
            </a:r>
          </a:p>
        </p:txBody>
      </p:sp>
      <p:sp>
        <p:nvSpPr>
          <p:cNvPr id="6" name="Oval 6">
            <a:extLst>
              <a:ext uri="{FF2B5EF4-FFF2-40B4-BE49-F238E27FC236}">
                <a16:creationId xmlns:a16="http://schemas.microsoft.com/office/drawing/2014/main" id="{BB6BFC0D-37D3-4240-40DB-A2EB0139C1C5}"/>
              </a:ext>
            </a:extLst>
          </p:cNvPr>
          <p:cNvSpPr/>
          <p:nvPr/>
        </p:nvSpPr>
        <p:spPr>
          <a:xfrm>
            <a:off x="494211" y="3423372"/>
            <a:ext cx="1041400" cy="10414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id-ID"/>
          </a:p>
        </p:txBody>
      </p:sp>
      <p:sp>
        <p:nvSpPr>
          <p:cNvPr id="7" name="TextBox 7">
            <a:extLst>
              <a:ext uri="{FF2B5EF4-FFF2-40B4-BE49-F238E27FC236}">
                <a16:creationId xmlns:a16="http://schemas.microsoft.com/office/drawing/2014/main" id="{826A1B4B-D17B-9C99-B18F-447C008C13C2}"/>
              </a:ext>
            </a:extLst>
          </p:cNvPr>
          <p:cNvSpPr txBox="1"/>
          <p:nvPr/>
        </p:nvSpPr>
        <p:spPr>
          <a:xfrm>
            <a:off x="1637210" y="3572477"/>
            <a:ext cx="2416175" cy="461665"/>
          </a:xfrm>
          <a:prstGeom prst="rect">
            <a:avLst/>
          </a:prstGeom>
          <a:noFill/>
        </p:spPr>
        <p:txBody>
          <a:bodyPr wrap="square" rtlCol="0">
            <a:spAutoFit/>
          </a:bodyPr>
          <a:lstStyle/>
          <a:p>
            <a:r>
              <a:rPr lang="es-MX" sz="1200" b="1" dirty="0">
                <a:solidFill>
                  <a:schemeClr val="tx1">
                    <a:lumMod val="65000"/>
                    <a:lumOff val="35000"/>
                  </a:schemeClr>
                </a:solidFill>
              </a:rPr>
              <a:t>Alta utilidad y aplicabilidad de la información: </a:t>
            </a:r>
          </a:p>
        </p:txBody>
      </p:sp>
      <p:sp>
        <p:nvSpPr>
          <p:cNvPr id="8" name="TextBox 8">
            <a:extLst>
              <a:ext uri="{FF2B5EF4-FFF2-40B4-BE49-F238E27FC236}">
                <a16:creationId xmlns:a16="http://schemas.microsoft.com/office/drawing/2014/main" id="{624C585C-7A72-8685-E368-E1D8A0264516}"/>
              </a:ext>
            </a:extLst>
          </p:cNvPr>
          <p:cNvSpPr txBox="1"/>
          <p:nvPr/>
        </p:nvSpPr>
        <p:spPr>
          <a:xfrm>
            <a:off x="1637211" y="4005622"/>
            <a:ext cx="2155780" cy="861774"/>
          </a:xfrm>
          <a:prstGeom prst="rect">
            <a:avLst/>
          </a:prstGeom>
          <a:noFill/>
        </p:spPr>
        <p:txBody>
          <a:bodyPr wrap="square" lIns="91440" tIns="45720" rIns="91440" bIns="45720" rtlCol="0" anchor="t">
            <a:spAutoFit/>
          </a:bodyPr>
          <a:lstStyle/>
          <a:p>
            <a:pPr algn="just" fontAlgn="t"/>
            <a:r>
              <a:rPr lang="es-CO" sz="1000" dirty="0">
                <a:solidFill>
                  <a:schemeClr val="tx1">
                    <a:lumMod val="65000"/>
                    <a:lumOff val="35000"/>
                  </a:schemeClr>
                </a:solidFill>
              </a:rPr>
              <a:t>Los asistentes percibieron los contenidos como </a:t>
            </a:r>
            <a:r>
              <a:rPr lang="es-CO" sz="1000" b="1" dirty="0">
                <a:solidFill>
                  <a:schemeClr val="tx1">
                    <a:lumMod val="65000"/>
                    <a:lumOff val="35000"/>
                  </a:schemeClr>
                </a:solidFill>
              </a:rPr>
              <a:t>claros, útiles y aplicables</a:t>
            </a:r>
            <a:r>
              <a:rPr lang="es-CO" sz="1000" dirty="0">
                <a:solidFill>
                  <a:schemeClr val="tx1">
                    <a:lumMod val="65000"/>
                    <a:lumOff val="35000"/>
                  </a:schemeClr>
                </a:solidFill>
              </a:rPr>
              <a:t>, evidenciando la </a:t>
            </a:r>
            <a:r>
              <a:rPr lang="es-CO" sz="1000" b="1" dirty="0">
                <a:solidFill>
                  <a:schemeClr val="tx1">
                    <a:lumMod val="65000"/>
                    <a:lumOff val="35000"/>
                  </a:schemeClr>
                </a:solidFill>
              </a:rPr>
              <a:t>pertinencia</a:t>
            </a:r>
            <a:r>
              <a:rPr lang="es-CO" sz="1000" dirty="0">
                <a:solidFill>
                  <a:schemeClr val="tx1">
                    <a:lumMod val="65000"/>
                    <a:lumOff val="35000"/>
                  </a:schemeClr>
                </a:solidFill>
              </a:rPr>
              <a:t> de los temas abordados.</a:t>
            </a:r>
          </a:p>
        </p:txBody>
      </p:sp>
      <p:sp>
        <p:nvSpPr>
          <p:cNvPr id="9" name="Oval 9">
            <a:extLst>
              <a:ext uri="{FF2B5EF4-FFF2-40B4-BE49-F238E27FC236}">
                <a16:creationId xmlns:a16="http://schemas.microsoft.com/office/drawing/2014/main" id="{EF03F7B4-EF01-8AA4-1F89-740FA1592BFF}"/>
              </a:ext>
            </a:extLst>
          </p:cNvPr>
          <p:cNvSpPr/>
          <p:nvPr/>
        </p:nvSpPr>
        <p:spPr>
          <a:xfrm>
            <a:off x="8026400" y="1228587"/>
            <a:ext cx="1041400" cy="10414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id-ID"/>
          </a:p>
        </p:txBody>
      </p:sp>
      <p:sp>
        <p:nvSpPr>
          <p:cNvPr id="10" name="TextBox 10">
            <a:extLst>
              <a:ext uri="{FF2B5EF4-FFF2-40B4-BE49-F238E27FC236}">
                <a16:creationId xmlns:a16="http://schemas.microsoft.com/office/drawing/2014/main" id="{992E1934-499F-C600-3ABC-2866F4D92586}"/>
              </a:ext>
            </a:extLst>
          </p:cNvPr>
          <p:cNvSpPr txBox="1"/>
          <p:nvPr/>
        </p:nvSpPr>
        <p:spPr>
          <a:xfrm>
            <a:off x="9169400" y="1091656"/>
            <a:ext cx="2273300" cy="461665"/>
          </a:xfrm>
          <a:prstGeom prst="rect">
            <a:avLst/>
          </a:prstGeom>
          <a:noFill/>
        </p:spPr>
        <p:txBody>
          <a:bodyPr wrap="square" rtlCol="0">
            <a:spAutoFit/>
          </a:bodyPr>
          <a:lstStyle/>
          <a:p>
            <a:r>
              <a:rPr lang="id-ID" sz="1200" b="1" dirty="0">
                <a:solidFill>
                  <a:schemeClr val="tx1">
                    <a:lumMod val="65000"/>
                    <a:lumOff val="35000"/>
                  </a:schemeClr>
                </a:solidFill>
              </a:rPr>
              <a:t>Oportunidades de ampliación temática: </a:t>
            </a:r>
          </a:p>
        </p:txBody>
      </p:sp>
      <p:sp>
        <p:nvSpPr>
          <p:cNvPr id="11" name="TextBox 11">
            <a:extLst>
              <a:ext uri="{FF2B5EF4-FFF2-40B4-BE49-F238E27FC236}">
                <a16:creationId xmlns:a16="http://schemas.microsoft.com/office/drawing/2014/main" id="{79D358C3-75E4-565E-AF21-D6BD9FBB15EA}"/>
              </a:ext>
            </a:extLst>
          </p:cNvPr>
          <p:cNvSpPr txBox="1"/>
          <p:nvPr/>
        </p:nvSpPr>
        <p:spPr>
          <a:xfrm>
            <a:off x="9206410" y="1602089"/>
            <a:ext cx="2491379" cy="1785104"/>
          </a:xfrm>
          <a:prstGeom prst="rect">
            <a:avLst/>
          </a:prstGeom>
          <a:noFill/>
        </p:spPr>
        <p:txBody>
          <a:bodyPr wrap="square" lIns="91440" tIns="45720" rIns="91440" bIns="45720" rtlCol="0" anchor="t">
            <a:spAutoFit/>
          </a:bodyPr>
          <a:lstStyle/>
          <a:p>
            <a:pPr algn="just" fontAlgn="t"/>
            <a:r>
              <a:rPr lang="es-CO" sz="1000" dirty="0">
                <a:solidFill>
                  <a:schemeClr val="tx1">
                    <a:lumMod val="65000"/>
                    <a:lumOff val="35000"/>
                  </a:schemeClr>
                </a:solidFill>
              </a:rPr>
              <a:t>Los resultados evidencian interés por parte de los estudiantes en profundizar en las </a:t>
            </a:r>
            <a:r>
              <a:rPr lang="es-CO" sz="1000" b="1" dirty="0">
                <a:solidFill>
                  <a:schemeClr val="tx1">
                    <a:lumMod val="65000"/>
                    <a:lumOff val="35000"/>
                  </a:schemeClr>
                </a:solidFill>
              </a:rPr>
              <a:t>oportunidades de prácticas profesionales</a:t>
            </a:r>
            <a:r>
              <a:rPr lang="es-CO" sz="1000" dirty="0">
                <a:solidFill>
                  <a:schemeClr val="tx1">
                    <a:lumMod val="65000"/>
                    <a:lumOff val="35000"/>
                  </a:schemeClr>
                </a:solidFill>
              </a:rPr>
              <a:t>, así como en los </a:t>
            </a:r>
            <a:r>
              <a:rPr lang="es-CO" sz="1000" b="1" dirty="0">
                <a:solidFill>
                  <a:schemeClr val="tx1">
                    <a:lumMod val="65000"/>
                    <a:lumOff val="35000"/>
                  </a:schemeClr>
                </a:solidFill>
              </a:rPr>
              <a:t>requisitos, procesos de postulación</a:t>
            </a:r>
            <a:r>
              <a:rPr lang="es-CO" sz="1000" dirty="0">
                <a:solidFill>
                  <a:schemeClr val="tx1">
                    <a:lumMod val="65000"/>
                    <a:lumOff val="35000"/>
                  </a:schemeClr>
                </a:solidFill>
              </a:rPr>
              <a:t> y posibilidades de </a:t>
            </a:r>
            <a:r>
              <a:rPr lang="es-CO" sz="1000" b="1" dirty="0">
                <a:solidFill>
                  <a:schemeClr val="tx1">
                    <a:lumMod val="65000"/>
                    <a:lumOff val="35000"/>
                  </a:schemeClr>
                </a:solidFill>
              </a:rPr>
              <a:t>desarrollo profesional</a:t>
            </a:r>
            <a:r>
              <a:rPr lang="es-CO" sz="1000" dirty="0">
                <a:solidFill>
                  <a:schemeClr val="tx1">
                    <a:lumMod val="65000"/>
                    <a:lumOff val="35000"/>
                  </a:schemeClr>
                </a:solidFill>
              </a:rPr>
              <a:t> asociadas a estas experiencias, lo que representa una oportunidad para fortalecer futuros espacios de orientación.</a:t>
            </a:r>
          </a:p>
        </p:txBody>
      </p:sp>
      <p:sp>
        <p:nvSpPr>
          <p:cNvPr id="12" name="Oval 12">
            <a:extLst>
              <a:ext uri="{FF2B5EF4-FFF2-40B4-BE49-F238E27FC236}">
                <a16:creationId xmlns:a16="http://schemas.microsoft.com/office/drawing/2014/main" id="{6789E0DA-5072-048E-5A03-E80B3B7D6C2E}"/>
              </a:ext>
            </a:extLst>
          </p:cNvPr>
          <p:cNvSpPr/>
          <p:nvPr/>
        </p:nvSpPr>
        <p:spPr>
          <a:xfrm>
            <a:off x="4288336" y="1230561"/>
            <a:ext cx="1041400" cy="1041400"/>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id-ID"/>
          </a:p>
        </p:txBody>
      </p:sp>
      <p:sp>
        <p:nvSpPr>
          <p:cNvPr id="13" name="TextBox 13">
            <a:extLst>
              <a:ext uri="{FF2B5EF4-FFF2-40B4-BE49-F238E27FC236}">
                <a16:creationId xmlns:a16="http://schemas.microsoft.com/office/drawing/2014/main" id="{E1C021AF-5AD6-38C8-54B3-9F688738688E}"/>
              </a:ext>
            </a:extLst>
          </p:cNvPr>
          <p:cNvSpPr txBox="1"/>
          <p:nvPr/>
        </p:nvSpPr>
        <p:spPr>
          <a:xfrm>
            <a:off x="5428532" y="1091368"/>
            <a:ext cx="2273300" cy="461665"/>
          </a:xfrm>
          <a:prstGeom prst="rect">
            <a:avLst/>
          </a:prstGeom>
          <a:noFill/>
        </p:spPr>
        <p:txBody>
          <a:bodyPr wrap="square" rtlCol="0">
            <a:spAutoFit/>
          </a:bodyPr>
          <a:lstStyle/>
          <a:p>
            <a:r>
              <a:rPr lang="es-MX" sz="1200" b="1" dirty="0">
                <a:solidFill>
                  <a:schemeClr val="tx1">
                    <a:lumMod val="65000"/>
                    <a:lumOff val="35000"/>
                  </a:schemeClr>
                </a:solidFill>
              </a:rPr>
              <a:t>Alto nivel de satisfacción y recomendación:</a:t>
            </a:r>
          </a:p>
        </p:txBody>
      </p:sp>
      <p:sp>
        <p:nvSpPr>
          <p:cNvPr id="15" name="Oval 15">
            <a:extLst>
              <a:ext uri="{FF2B5EF4-FFF2-40B4-BE49-F238E27FC236}">
                <a16:creationId xmlns:a16="http://schemas.microsoft.com/office/drawing/2014/main" id="{67FDE787-9C9D-58FF-BD78-DF1364C08690}"/>
              </a:ext>
            </a:extLst>
          </p:cNvPr>
          <p:cNvSpPr/>
          <p:nvPr/>
        </p:nvSpPr>
        <p:spPr>
          <a:xfrm>
            <a:off x="8042819" y="3423372"/>
            <a:ext cx="1041400" cy="1041400"/>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id-ID"/>
          </a:p>
        </p:txBody>
      </p:sp>
      <p:sp>
        <p:nvSpPr>
          <p:cNvPr id="22" name="Freeform 405">
            <a:extLst>
              <a:ext uri="{FF2B5EF4-FFF2-40B4-BE49-F238E27FC236}">
                <a16:creationId xmlns:a16="http://schemas.microsoft.com/office/drawing/2014/main" id="{BDD20A05-3316-9014-F54D-B5415BB3DAAA}"/>
              </a:ext>
            </a:extLst>
          </p:cNvPr>
          <p:cNvSpPr>
            <a:spLocks noEditPoints="1"/>
          </p:cNvSpPr>
          <p:nvPr/>
        </p:nvSpPr>
        <p:spPr bwMode="auto">
          <a:xfrm>
            <a:off x="4545435" y="1534998"/>
            <a:ext cx="577850" cy="382926"/>
          </a:xfrm>
          <a:custGeom>
            <a:avLst/>
            <a:gdLst>
              <a:gd name="T0" fmla="*/ 5850 w 16127"/>
              <a:gd name="T1" fmla="*/ 9196 h 11276"/>
              <a:gd name="T2" fmla="*/ 5313 w 16127"/>
              <a:gd name="T3" fmla="*/ 8448 h 11276"/>
              <a:gd name="T4" fmla="*/ 4793 w 16127"/>
              <a:gd name="T5" fmla="*/ 7771 h 11276"/>
              <a:gd name="T6" fmla="*/ 4322 w 16127"/>
              <a:gd name="T7" fmla="*/ 7199 h 11276"/>
              <a:gd name="T8" fmla="*/ 5017 w 16127"/>
              <a:gd name="T9" fmla="*/ 6536 h 11276"/>
              <a:gd name="T10" fmla="*/ 5396 w 16127"/>
              <a:gd name="T11" fmla="*/ 6933 h 11276"/>
              <a:gd name="T12" fmla="*/ 5967 w 16127"/>
              <a:gd name="T13" fmla="*/ 7586 h 11276"/>
              <a:gd name="T14" fmla="*/ 6283 w 16127"/>
              <a:gd name="T15" fmla="*/ 7969 h 11276"/>
              <a:gd name="T16" fmla="*/ 6935 w 16127"/>
              <a:gd name="T17" fmla="*/ 6883 h 11276"/>
              <a:gd name="T18" fmla="*/ 7615 w 16127"/>
              <a:gd name="T19" fmla="*/ 5877 h 11276"/>
              <a:gd name="T20" fmla="*/ 8238 w 16127"/>
              <a:gd name="T21" fmla="*/ 5027 h 11276"/>
              <a:gd name="T22" fmla="*/ 8918 w 16127"/>
              <a:gd name="T23" fmla="*/ 4164 h 11276"/>
              <a:gd name="T24" fmla="*/ 9564 w 16127"/>
              <a:gd name="T25" fmla="*/ 6558 h 11276"/>
              <a:gd name="T26" fmla="*/ 8464 w 16127"/>
              <a:gd name="T27" fmla="*/ 7527 h 11276"/>
              <a:gd name="T28" fmla="*/ 7552 w 16127"/>
              <a:gd name="T29" fmla="*/ 8461 h 11276"/>
              <a:gd name="T30" fmla="*/ 6868 w 16127"/>
              <a:gd name="T31" fmla="*/ 9244 h 11276"/>
              <a:gd name="T32" fmla="*/ 6451 w 16127"/>
              <a:gd name="T33" fmla="*/ 9765 h 11276"/>
              <a:gd name="T34" fmla="*/ 16074 w 16127"/>
              <a:gd name="T35" fmla="*/ 7011 h 11276"/>
              <a:gd name="T36" fmla="*/ 15693 w 16127"/>
              <a:gd name="T37" fmla="*/ 6121 h 11276"/>
              <a:gd name="T38" fmla="*/ 15080 w 16127"/>
              <a:gd name="T39" fmla="*/ 5634 h 11276"/>
              <a:gd name="T40" fmla="*/ 14381 w 16127"/>
              <a:gd name="T41" fmla="*/ 5466 h 11276"/>
              <a:gd name="T42" fmla="*/ 13746 w 16127"/>
              <a:gd name="T43" fmla="*/ 5536 h 11276"/>
              <a:gd name="T44" fmla="*/ 13318 w 16127"/>
              <a:gd name="T45" fmla="*/ 5760 h 11276"/>
              <a:gd name="T46" fmla="*/ 13487 w 16127"/>
              <a:gd name="T47" fmla="*/ 5474 h 11276"/>
              <a:gd name="T48" fmla="*/ 13696 w 16127"/>
              <a:gd name="T49" fmla="*/ 4966 h 11276"/>
              <a:gd name="T50" fmla="*/ 13807 w 16127"/>
              <a:gd name="T51" fmla="*/ 4299 h 11276"/>
              <a:gd name="T52" fmla="*/ 13666 w 16127"/>
              <a:gd name="T53" fmla="*/ 3563 h 11276"/>
              <a:gd name="T54" fmla="*/ 13122 w 16127"/>
              <a:gd name="T55" fmla="*/ 2842 h 11276"/>
              <a:gd name="T56" fmla="*/ 12338 w 16127"/>
              <a:gd name="T57" fmla="*/ 2388 h 11276"/>
              <a:gd name="T58" fmla="*/ 11598 w 16127"/>
              <a:gd name="T59" fmla="*/ 2324 h 11276"/>
              <a:gd name="T60" fmla="*/ 10938 w 16127"/>
              <a:gd name="T61" fmla="*/ 2554 h 11276"/>
              <a:gd name="T62" fmla="*/ 10392 w 16127"/>
              <a:gd name="T63" fmla="*/ 2976 h 11276"/>
              <a:gd name="T64" fmla="*/ 9996 w 16127"/>
              <a:gd name="T65" fmla="*/ 3490 h 11276"/>
              <a:gd name="T66" fmla="*/ 9943 w 16127"/>
              <a:gd name="T67" fmla="*/ 3494 h 11276"/>
              <a:gd name="T68" fmla="*/ 10037 w 16127"/>
              <a:gd name="T69" fmla="*/ 2752 h 11276"/>
              <a:gd name="T70" fmla="*/ 9955 w 16127"/>
              <a:gd name="T71" fmla="*/ 1717 h 11276"/>
              <a:gd name="T72" fmla="*/ 9454 w 16127"/>
              <a:gd name="T73" fmla="*/ 716 h 11276"/>
              <a:gd name="T74" fmla="*/ 8290 w 16127"/>
              <a:gd name="T75" fmla="*/ 79 h 11276"/>
              <a:gd name="T76" fmla="*/ 6349 w 16127"/>
              <a:gd name="T77" fmla="*/ 108 h 11276"/>
              <a:gd name="T78" fmla="*/ 4658 w 16127"/>
              <a:gd name="T79" fmla="*/ 702 h 11276"/>
              <a:gd name="T80" fmla="*/ 3467 w 16127"/>
              <a:gd name="T81" fmla="*/ 1703 h 11276"/>
              <a:gd name="T82" fmla="*/ 2773 w 16127"/>
              <a:gd name="T83" fmla="*/ 3010 h 11276"/>
              <a:gd name="T84" fmla="*/ 2577 w 16127"/>
              <a:gd name="T85" fmla="*/ 4525 h 11276"/>
              <a:gd name="T86" fmla="*/ 2878 w 16127"/>
              <a:gd name="T87" fmla="*/ 6146 h 11276"/>
              <a:gd name="T88" fmla="*/ 2428 w 16127"/>
              <a:gd name="T89" fmla="*/ 6128 h 11276"/>
              <a:gd name="T90" fmla="*/ 1708 w 16127"/>
              <a:gd name="T91" fmla="*/ 6217 h 11276"/>
              <a:gd name="T92" fmla="*/ 911 w 16127"/>
              <a:gd name="T93" fmla="*/ 6547 h 11276"/>
              <a:gd name="T94" fmla="*/ 265 w 16127"/>
              <a:gd name="T95" fmla="*/ 7255 h 11276"/>
              <a:gd name="T96" fmla="*/ 0 w 16127"/>
              <a:gd name="T97" fmla="*/ 8482 h 11276"/>
              <a:gd name="T98" fmla="*/ 507 w 16127"/>
              <a:gd name="T99" fmla="*/ 9822 h 11276"/>
              <a:gd name="T100" fmla="*/ 1976 w 16127"/>
              <a:gd name="T101" fmla="*/ 10749 h 11276"/>
              <a:gd name="T102" fmla="*/ 4329 w 16127"/>
              <a:gd name="T103" fmla="*/ 11222 h 11276"/>
              <a:gd name="T104" fmla="*/ 7491 w 16127"/>
              <a:gd name="T105" fmla="*/ 11200 h 11276"/>
              <a:gd name="T106" fmla="*/ 11383 w 16127"/>
              <a:gd name="T107" fmla="*/ 10639 h 11276"/>
              <a:gd name="T108" fmla="*/ 13147 w 16127"/>
              <a:gd name="T109" fmla="*/ 10252 h 11276"/>
              <a:gd name="T110" fmla="*/ 13910 w 16127"/>
              <a:gd name="T111" fmla="*/ 10006 h 11276"/>
              <a:gd name="T112" fmla="*/ 14845 w 16127"/>
              <a:gd name="T113" fmla="*/ 9546 h 11276"/>
              <a:gd name="T114" fmla="*/ 15670 w 16127"/>
              <a:gd name="T115" fmla="*/ 8831 h 11276"/>
              <a:gd name="T116" fmla="*/ 16111 w 16127"/>
              <a:gd name="T117" fmla="*/ 7822 h 1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27" h="11276">
                <a:moveTo>
                  <a:pt x="6336" y="9918"/>
                </a:moveTo>
                <a:lnTo>
                  <a:pt x="6238" y="9767"/>
                </a:lnTo>
                <a:lnTo>
                  <a:pt x="6140" y="9620"/>
                </a:lnTo>
                <a:lnTo>
                  <a:pt x="6042" y="9475"/>
                </a:lnTo>
                <a:lnTo>
                  <a:pt x="5946" y="9333"/>
                </a:lnTo>
                <a:lnTo>
                  <a:pt x="5850" y="9196"/>
                </a:lnTo>
                <a:lnTo>
                  <a:pt x="5757" y="9061"/>
                </a:lnTo>
                <a:lnTo>
                  <a:pt x="5664" y="8932"/>
                </a:lnTo>
                <a:lnTo>
                  <a:pt x="5573" y="8805"/>
                </a:lnTo>
                <a:lnTo>
                  <a:pt x="5485" y="8681"/>
                </a:lnTo>
                <a:lnTo>
                  <a:pt x="5398" y="8563"/>
                </a:lnTo>
                <a:lnTo>
                  <a:pt x="5313" y="8448"/>
                </a:lnTo>
                <a:lnTo>
                  <a:pt x="5231" y="8339"/>
                </a:lnTo>
                <a:lnTo>
                  <a:pt x="5151" y="8233"/>
                </a:lnTo>
                <a:lnTo>
                  <a:pt x="5073" y="8131"/>
                </a:lnTo>
                <a:lnTo>
                  <a:pt x="4999" y="8034"/>
                </a:lnTo>
                <a:lnTo>
                  <a:pt x="4927" y="7942"/>
                </a:lnTo>
                <a:lnTo>
                  <a:pt x="4793" y="7771"/>
                </a:lnTo>
                <a:lnTo>
                  <a:pt x="4673" y="7622"/>
                </a:lnTo>
                <a:lnTo>
                  <a:pt x="4567" y="7492"/>
                </a:lnTo>
                <a:lnTo>
                  <a:pt x="4479" y="7384"/>
                </a:lnTo>
                <a:lnTo>
                  <a:pt x="4407" y="7298"/>
                </a:lnTo>
                <a:lnTo>
                  <a:pt x="4355" y="7237"/>
                </a:lnTo>
                <a:lnTo>
                  <a:pt x="4322" y="7199"/>
                </a:lnTo>
                <a:lnTo>
                  <a:pt x="4311" y="7186"/>
                </a:lnTo>
                <a:lnTo>
                  <a:pt x="4777" y="6312"/>
                </a:lnTo>
                <a:lnTo>
                  <a:pt x="4834" y="6363"/>
                </a:lnTo>
                <a:lnTo>
                  <a:pt x="4894" y="6418"/>
                </a:lnTo>
                <a:lnTo>
                  <a:pt x="4955" y="6476"/>
                </a:lnTo>
                <a:lnTo>
                  <a:pt x="5017" y="6536"/>
                </a:lnTo>
                <a:lnTo>
                  <a:pt x="5079" y="6598"/>
                </a:lnTo>
                <a:lnTo>
                  <a:pt x="5142" y="6663"/>
                </a:lnTo>
                <a:lnTo>
                  <a:pt x="5205" y="6729"/>
                </a:lnTo>
                <a:lnTo>
                  <a:pt x="5269" y="6796"/>
                </a:lnTo>
                <a:lnTo>
                  <a:pt x="5333" y="6863"/>
                </a:lnTo>
                <a:lnTo>
                  <a:pt x="5396" y="6933"/>
                </a:lnTo>
                <a:lnTo>
                  <a:pt x="5459" y="7001"/>
                </a:lnTo>
                <a:lnTo>
                  <a:pt x="5521" y="7070"/>
                </a:lnTo>
                <a:lnTo>
                  <a:pt x="5643" y="7207"/>
                </a:lnTo>
                <a:lnTo>
                  <a:pt x="5759" y="7341"/>
                </a:lnTo>
                <a:lnTo>
                  <a:pt x="5868" y="7467"/>
                </a:lnTo>
                <a:lnTo>
                  <a:pt x="5967" y="7586"/>
                </a:lnTo>
                <a:lnTo>
                  <a:pt x="6056" y="7692"/>
                </a:lnTo>
                <a:lnTo>
                  <a:pt x="6134" y="7786"/>
                </a:lnTo>
                <a:lnTo>
                  <a:pt x="6196" y="7862"/>
                </a:lnTo>
                <a:lnTo>
                  <a:pt x="6244" y="7920"/>
                </a:lnTo>
                <a:lnTo>
                  <a:pt x="6273" y="7956"/>
                </a:lnTo>
                <a:lnTo>
                  <a:pt x="6283" y="7969"/>
                </a:lnTo>
                <a:lnTo>
                  <a:pt x="6386" y="7787"/>
                </a:lnTo>
                <a:lnTo>
                  <a:pt x="6492" y="7603"/>
                </a:lnTo>
                <a:lnTo>
                  <a:pt x="6600" y="7421"/>
                </a:lnTo>
                <a:lnTo>
                  <a:pt x="6710" y="7240"/>
                </a:lnTo>
                <a:lnTo>
                  <a:pt x="6822" y="7060"/>
                </a:lnTo>
                <a:lnTo>
                  <a:pt x="6935" y="6883"/>
                </a:lnTo>
                <a:lnTo>
                  <a:pt x="7049" y="6708"/>
                </a:lnTo>
                <a:lnTo>
                  <a:pt x="7163" y="6535"/>
                </a:lnTo>
                <a:lnTo>
                  <a:pt x="7278" y="6365"/>
                </a:lnTo>
                <a:lnTo>
                  <a:pt x="7391" y="6198"/>
                </a:lnTo>
                <a:lnTo>
                  <a:pt x="7504" y="6036"/>
                </a:lnTo>
                <a:lnTo>
                  <a:pt x="7615" y="5877"/>
                </a:lnTo>
                <a:lnTo>
                  <a:pt x="7726" y="5722"/>
                </a:lnTo>
                <a:lnTo>
                  <a:pt x="7834" y="5573"/>
                </a:lnTo>
                <a:lnTo>
                  <a:pt x="7940" y="5428"/>
                </a:lnTo>
                <a:lnTo>
                  <a:pt x="8043" y="5288"/>
                </a:lnTo>
                <a:lnTo>
                  <a:pt x="8143" y="5155"/>
                </a:lnTo>
                <a:lnTo>
                  <a:pt x="8238" y="5027"/>
                </a:lnTo>
                <a:lnTo>
                  <a:pt x="8331" y="4907"/>
                </a:lnTo>
                <a:lnTo>
                  <a:pt x="8419" y="4792"/>
                </a:lnTo>
                <a:lnTo>
                  <a:pt x="8580" y="4585"/>
                </a:lnTo>
                <a:lnTo>
                  <a:pt x="8719" y="4410"/>
                </a:lnTo>
                <a:lnTo>
                  <a:pt x="8832" y="4269"/>
                </a:lnTo>
                <a:lnTo>
                  <a:pt x="8918" y="4164"/>
                </a:lnTo>
                <a:lnTo>
                  <a:pt x="8971" y="4099"/>
                </a:lnTo>
                <a:lnTo>
                  <a:pt x="8989" y="4077"/>
                </a:lnTo>
                <a:lnTo>
                  <a:pt x="10173" y="6096"/>
                </a:lnTo>
                <a:lnTo>
                  <a:pt x="9966" y="6248"/>
                </a:lnTo>
                <a:lnTo>
                  <a:pt x="9762" y="6401"/>
                </a:lnTo>
                <a:lnTo>
                  <a:pt x="9564" y="6558"/>
                </a:lnTo>
                <a:lnTo>
                  <a:pt x="9369" y="6718"/>
                </a:lnTo>
                <a:lnTo>
                  <a:pt x="9179" y="6879"/>
                </a:lnTo>
                <a:lnTo>
                  <a:pt x="8993" y="7040"/>
                </a:lnTo>
                <a:lnTo>
                  <a:pt x="8812" y="7203"/>
                </a:lnTo>
                <a:lnTo>
                  <a:pt x="8636" y="7365"/>
                </a:lnTo>
                <a:lnTo>
                  <a:pt x="8464" y="7527"/>
                </a:lnTo>
                <a:lnTo>
                  <a:pt x="8298" y="7688"/>
                </a:lnTo>
                <a:lnTo>
                  <a:pt x="8138" y="7848"/>
                </a:lnTo>
                <a:lnTo>
                  <a:pt x="7982" y="8005"/>
                </a:lnTo>
                <a:lnTo>
                  <a:pt x="7832" y="8160"/>
                </a:lnTo>
                <a:lnTo>
                  <a:pt x="7689" y="8312"/>
                </a:lnTo>
                <a:lnTo>
                  <a:pt x="7552" y="8461"/>
                </a:lnTo>
                <a:lnTo>
                  <a:pt x="7421" y="8604"/>
                </a:lnTo>
                <a:lnTo>
                  <a:pt x="7297" y="8744"/>
                </a:lnTo>
                <a:lnTo>
                  <a:pt x="7179" y="8877"/>
                </a:lnTo>
                <a:lnTo>
                  <a:pt x="7068" y="9006"/>
                </a:lnTo>
                <a:lnTo>
                  <a:pt x="6964" y="9128"/>
                </a:lnTo>
                <a:lnTo>
                  <a:pt x="6868" y="9244"/>
                </a:lnTo>
                <a:lnTo>
                  <a:pt x="6779" y="9352"/>
                </a:lnTo>
                <a:lnTo>
                  <a:pt x="6697" y="9453"/>
                </a:lnTo>
                <a:lnTo>
                  <a:pt x="6624" y="9545"/>
                </a:lnTo>
                <a:lnTo>
                  <a:pt x="6558" y="9628"/>
                </a:lnTo>
                <a:lnTo>
                  <a:pt x="6501" y="9702"/>
                </a:lnTo>
                <a:lnTo>
                  <a:pt x="6451" y="9765"/>
                </a:lnTo>
                <a:lnTo>
                  <a:pt x="6411" y="9820"/>
                </a:lnTo>
                <a:lnTo>
                  <a:pt x="6355" y="9893"/>
                </a:lnTo>
                <a:lnTo>
                  <a:pt x="6336" y="9918"/>
                </a:lnTo>
                <a:close/>
                <a:moveTo>
                  <a:pt x="16123" y="7412"/>
                </a:moveTo>
                <a:lnTo>
                  <a:pt x="16104" y="7205"/>
                </a:lnTo>
                <a:lnTo>
                  <a:pt x="16074" y="7011"/>
                </a:lnTo>
                <a:lnTo>
                  <a:pt x="16032" y="6831"/>
                </a:lnTo>
                <a:lnTo>
                  <a:pt x="15981" y="6665"/>
                </a:lnTo>
                <a:lnTo>
                  <a:pt x="15920" y="6511"/>
                </a:lnTo>
                <a:lnTo>
                  <a:pt x="15852" y="6369"/>
                </a:lnTo>
                <a:lnTo>
                  <a:pt x="15775" y="6240"/>
                </a:lnTo>
                <a:lnTo>
                  <a:pt x="15693" y="6121"/>
                </a:lnTo>
                <a:lnTo>
                  <a:pt x="15602" y="6015"/>
                </a:lnTo>
                <a:lnTo>
                  <a:pt x="15506" y="5918"/>
                </a:lnTo>
                <a:lnTo>
                  <a:pt x="15405" y="5833"/>
                </a:lnTo>
                <a:lnTo>
                  <a:pt x="15300" y="5757"/>
                </a:lnTo>
                <a:lnTo>
                  <a:pt x="15192" y="5690"/>
                </a:lnTo>
                <a:lnTo>
                  <a:pt x="15080" y="5634"/>
                </a:lnTo>
                <a:lnTo>
                  <a:pt x="14965" y="5586"/>
                </a:lnTo>
                <a:lnTo>
                  <a:pt x="14849" y="5547"/>
                </a:lnTo>
                <a:lnTo>
                  <a:pt x="14732" y="5515"/>
                </a:lnTo>
                <a:lnTo>
                  <a:pt x="14615" y="5491"/>
                </a:lnTo>
                <a:lnTo>
                  <a:pt x="14498" y="5475"/>
                </a:lnTo>
                <a:lnTo>
                  <a:pt x="14381" y="5466"/>
                </a:lnTo>
                <a:lnTo>
                  <a:pt x="14267" y="5463"/>
                </a:lnTo>
                <a:lnTo>
                  <a:pt x="14155" y="5467"/>
                </a:lnTo>
                <a:lnTo>
                  <a:pt x="14046" y="5476"/>
                </a:lnTo>
                <a:lnTo>
                  <a:pt x="13942" y="5491"/>
                </a:lnTo>
                <a:lnTo>
                  <a:pt x="13841" y="5510"/>
                </a:lnTo>
                <a:lnTo>
                  <a:pt x="13746" y="5536"/>
                </a:lnTo>
                <a:lnTo>
                  <a:pt x="13656" y="5565"/>
                </a:lnTo>
                <a:lnTo>
                  <a:pt x="13573" y="5597"/>
                </a:lnTo>
                <a:lnTo>
                  <a:pt x="13497" y="5634"/>
                </a:lnTo>
                <a:lnTo>
                  <a:pt x="13429" y="5673"/>
                </a:lnTo>
                <a:lnTo>
                  <a:pt x="13369" y="5715"/>
                </a:lnTo>
                <a:lnTo>
                  <a:pt x="13318" y="5760"/>
                </a:lnTo>
                <a:lnTo>
                  <a:pt x="13332" y="5740"/>
                </a:lnTo>
                <a:lnTo>
                  <a:pt x="13368" y="5684"/>
                </a:lnTo>
                <a:lnTo>
                  <a:pt x="13393" y="5643"/>
                </a:lnTo>
                <a:lnTo>
                  <a:pt x="13422" y="5595"/>
                </a:lnTo>
                <a:lnTo>
                  <a:pt x="13453" y="5539"/>
                </a:lnTo>
                <a:lnTo>
                  <a:pt x="13487" y="5474"/>
                </a:lnTo>
                <a:lnTo>
                  <a:pt x="13522" y="5404"/>
                </a:lnTo>
                <a:lnTo>
                  <a:pt x="13558" y="5328"/>
                </a:lnTo>
                <a:lnTo>
                  <a:pt x="13594" y="5245"/>
                </a:lnTo>
                <a:lnTo>
                  <a:pt x="13629" y="5157"/>
                </a:lnTo>
                <a:lnTo>
                  <a:pt x="13663" y="5063"/>
                </a:lnTo>
                <a:lnTo>
                  <a:pt x="13696" y="4966"/>
                </a:lnTo>
                <a:lnTo>
                  <a:pt x="13725" y="4863"/>
                </a:lnTo>
                <a:lnTo>
                  <a:pt x="13751" y="4756"/>
                </a:lnTo>
                <a:lnTo>
                  <a:pt x="13773" y="4647"/>
                </a:lnTo>
                <a:lnTo>
                  <a:pt x="13789" y="4533"/>
                </a:lnTo>
                <a:lnTo>
                  <a:pt x="13802" y="4418"/>
                </a:lnTo>
                <a:lnTo>
                  <a:pt x="13807" y="4299"/>
                </a:lnTo>
                <a:lnTo>
                  <a:pt x="13805" y="4179"/>
                </a:lnTo>
                <a:lnTo>
                  <a:pt x="13795" y="4057"/>
                </a:lnTo>
                <a:lnTo>
                  <a:pt x="13777" y="3934"/>
                </a:lnTo>
                <a:lnTo>
                  <a:pt x="13750" y="3811"/>
                </a:lnTo>
                <a:lnTo>
                  <a:pt x="13714" y="3686"/>
                </a:lnTo>
                <a:lnTo>
                  <a:pt x="13666" y="3563"/>
                </a:lnTo>
                <a:lnTo>
                  <a:pt x="13608" y="3439"/>
                </a:lnTo>
                <a:lnTo>
                  <a:pt x="13537" y="3316"/>
                </a:lnTo>
                <a:lnTo>
                  <a:pt x="13455" y="3194"/>
                </a:lnTo>
                <a:lnTo>
                  <a:pt x="13358" y="3075"/>
                </a:lnTo>
                <a:lnTo>
                  <a:pt x="13247" y="2957"/>
                </a:lnTo>
                <a:lnTo>
                  <a:pt x="13122" y="2842"/>
                </a:lnTo>
                <a:lnTo>
                  <a:pt x="12990" y="2734"/>
                </a:lnTo>
                <a:lnTo>
                  <a:pt x="12858" y="2641"/>
                </a:lnTo>
                <a:lnTo>
                  <a:pt x="12727" y="2559"/>
                </a:lnTo>
                <a:lnTo>
                  <a:pt x="12596" y="2490"/>
                </a:lnTo>
                <a:lnTo>
                  <a:pt x="12467" y="2433"/>
                </a:lnTo>
                <a:lnTo>
                  <a:pt x="12338" y="2388"/>
                </a:lnTo>
                <a:lnTo>
                  <a:pt x="12211" y="2352"/>
                </a:lnTo>
                <a:lnTo>
                  <a:pt x="12085" y="2327"/>
                </a:lnTo>
                <a:lnTo>
                  <a:pt x="11960" y="2313"/>
                </a:lnTo>
                <a:lnTo>
                  <a:pt x="11838" y="2308"/>
                </a:lnTo>
                <a:lnTo>
                  <a:pt x="11717" y="2312"/>
                </a:lnTo>
                <a:lnTo>
                  <a:pt x="11598" y="2324"/>
                </a:lnTo>
                <a:lnTo>
                  <a:pt x="11481" y="2345"/>
                </a:lnTo>
                <a:lnTo>
                  <a:pt x="11367" y="2374"/>
                </a:lnTo>
                <a:lnTo>
                  <a:pt x="11256" y="2409"/>
                </a:lnTo>
                <a:lnTo>
                  <a:pt x="11147" y="2451"/>
                </a:lnTo>
                <a:lnTo>
                  <a:pt x="11041" y="2500"/>
                </a:lnTo>
                <a:lnTo>
                  <a:pt x="10938" y="2554"/>
                </a:lnTo>
                <a:lnTo>
                  <a:pt x="10838" y="2614"/>
                </a:lnTo>
                <a:lnTo>
                  <a:pt x="10741" y="2678"/>
                </a:lnTo>
                <a:lnTo>
                  <a:pt x="10649" y="2747"/>
                </a:lnTo>
                <a:lnTo>
                  <a:pt x="10560" y="2821"/>
                </a:lnTo>
                <a:lnTo>
                  <a:pt x="10474" y="2897"/>
                </a:lnTo>
                <a:lnTo>
                  <a:pt x="10392" y="2976"/>
                </a:lnTo>
                <a:lnTo>
                  <a:pt x="10315" y="3058"/>
                </a:lnTo>
                <a:lnTo>
                  <a:pt x="10242" y="3142"/>
                </a:lnTo>
                <a:lnTo>
                  <a:pt x="10174" y="3228"/>
                </a:lnTo>
                <a:lnTo>
                  <a:pt x="10109" y="3315"/>
                </a:lnTo>
                <a:lnTo>
                  <a:pt x="10050" y="3403"/>
                </a:lnTo>
                <a:lnTo>
                  <a:pt x="9996" y="3490"/>
                </a:lnTo>
                <a:lnTo>
                  <a:pt x="9947" y="3578"/>
                </a:lnTo>
                <a:lnTo>
                  <a:pt x="9904" y="3665"/>
                </a:lnTo>
                <a:lnTo>
                  <a:pt x="9906" y="3654"/>
                </a:lnTo>
                <a:lnTo>
                  <a:pt x="9915" y="3621"/>
                </a:lnTo>
                <a:lnTo>
                  <a:pt x="9927" y="3567"/>
                </a:lnTo>
                <a:lnTo>
                  <a:pt x="9943" y="3494"/>
                </a:lnTo>
                <a:lnTo>
                  <a:pt x="9960" y="3405"/>
                </a:lnTo>
                <a:lnTo>
                  <a:pt x="9978" y="3301"/>
                </a:lnTo>
                <a:lnTo>
                  <a:pt x="9996" y="3180"/>
                </a:lnTo>
                <a:lnTo>
                  <a:pt x="10012" y="3049"/>
                </a:lnTo>
                <a:lnTo>
                  <a:pt x="10027" y="2905"/>
                </a:lnTo>
                <a:lnTo>
                  <a:pt x="10037" y="2752"/>
                </a:lnTo>
                <a:lnTo>
                  <a:pt x="10042" y="2590"/>
                </a:lnTo>
                <a:lnTo>
                  <a:pt x="10041" y="2423"/>
                </a:lnTo>
                <a:lnTo>
                  <a:pt x="10033" y="2250"/>
                </a:lnTo>
                <a:lnTo>
                  <a:pt x="10016" y="2073"/>
                </a:lnTo>
                <a:lnTo>
                  <a:pt x="9991" y="1895"/>
                </a:lnTo>
                <a:lnTo>
                  <a:pt x="9955" y="1717"/>
                </a:lnTo>
                <a:lnTo>
                  <a:pt x="9907" y="1538"/>
                </a:lnTo>
                <a:lnTo>
                  <a:pt x="9846" y="1363"/>
                </a:lnTo>
                <a:lnTo>
                  <a:pt x="9772" y="1191"/>
                </a:lnTo>
                <a:lnTo>
                  <a:pt x="9683" y="1025"/>
                </a:lnTo>
                <a:lnTo>
                  <a:pt x="9577" y="866"/>
                </a:lnTo>
                <a:lnTo>
                  <a:pt x="9454" y="716"/>
                </a:lnTo>
                <a:lnTo>
                  <a:pt x="9312" y="576"/>
                </a:lnTo>
                <a:lnTo>
                  <a:pt x="9152" y="447"/>
                </a:lnTo>
                <a:lnTo>
                  <a:pt x="8970" y="331"/>
                </a:lnTo>
                <a:lnTo>
                  <a:pt x="8767" y="231"/>
                </a:lnTo>
                <a:lnTo>
                  <a:pt x="8540" y="147"/>
                </a:lnTo>
                <a:lnTo>
                  <a:pt x="8290" y="79"/>
                </a:lnTo>
                <a:lnTo>
                  <a:pt x="8014" y="31"/>
                </a:lnTo>
                <a:lnTo>
                  <a:pt x="7712" y="5"/>
                </a:lnTo>
                <a:lnTo>
                  <a:pt x="7383" y="0"/>
                </a:lnTo>
                <a:lnTo>
                  <a:pt x="7024" y="19"/>
                </a:lnTo>
                <a:lnTo>
                  <a:pt x="6680" y="57"/>
                </a:lnTo>
                <a:lnTo>
                  <a:pt x="6349" y="108"/>
                </a:lnTo>
                <a:lnTo>
                  <a:pt x="6033" y="175"/>
                </a:lnTo>
                <a:lnTo>
                  <a:pt x="5729" y="255"/>
                </a:lnTo>
                <a:lnTo>
                  <a:pt x="5441" y="349"/>
                </a:lnTo>
                <a:lnTo>
                  <a:pt x="5166" y="454"/>
                </a:lnTo>
                <a:lnTo>
                  <a:pt x="4905" y="572"/>
                </a:lnTo>
                <a:lnTo>
                  <a:pt x="4658" y="702"/>
                </a:lnTo>
                <a:lnTo>
                  <a:pt x="4424" y="843"/>
                </a:lnTo>
                <a:lnTo>
                  <a:pt x="4205" y="995"/>
                </a:lnTo>
                <a:lnTo>
                  <a:pt x="4000" y="1157"/>
                </a:lnTo>
                <a:lnTo>
                  <a:pt x="3808" y="1330"/>
                </a:lnTo>
                <a:lnTo>
                  <a:pt x="3630" y="1512"/>
                </a:lnTo>
                <a:lnTo>
                  <a:pt x="3467" y="1703"/>
                </a:lnTo>
                <a:lnTo>
                  <a:pt x="3316" y="1901"/>
                </a:lnTo>
                <a:lnTo>
                  <a:pt x="3179" y="2109"/>
                </a:lnTo>
                <a:lnTo>
                  <a:pt x="3057" y="2324"/>
                </a:lnTo>
                <a:lnTo>
                  <a:pt x="2948" y="2546"/>
                </a:lnTo>
                <a:lnTo>
                  <a:pt x="2854" y="2775"/>
                </a:lnTo>
                <a:lnTo>
                  <a:pt x="2773" y="3010"/>
                </a:lnTo>
                <a:lnTo>
                  <a:pt x="2705" y="3251"/>
                </a:lnTo>
                <a:lnTo>
                  <a:pt x="2652" y="3498"/>
                </a:lnTo>
                <a:lnTo>
                  <a:pt x="2613" y="3748"/>
                </a:lnTo>
                <a:lnTo>
                  <a:pt x="2588" y="4004"/>
                </a:lnTo>
                <a:lnTo>
                  <a:pt x="2575" y="4262"/>
                </a:lnTo>
                <a:lnTo>
                  <a:pt x="2577" y="4525"/>
                </a:lnTo>
                <a:lnTo>
                  <a:pt x="2593" y="4790"/>
                </a:lnTo>
                <a:lnTo>
                  <a:pt x="2623" y="5058"/>
                </a:lnTo>
                <a:lnTo>
                  <a:pt x="2666" y="5329"/>
                </a:lnTo>
                <a:lnTo>
                  <a:pt x="2723" y="5601"/>
                </a:lnTo>
                <a:lnTo>
                  <a:pt x="2794" y="5873"/>
                </a:lnTo>
                <a:lnTo>
                  <a:pt x="2878" y="6146"/>
                </a:lnTo>
                <a:lnTo>
                  <a:pt x="2846" y="6143"/>
                </a:lnTo>
                <a:lnTo>
                  <a:pt x="2755" y="6135"/>
                </a:lnTo>
                <a:lnTo>
                  <a:pt x="2689" y="6131"/>
                </a:lnTo>
                <a:lnTo>
                  <a:pt x="2613" y="6128"/>
                </a:lnTo>
                <a:lnTo>
                  <a:pt x="2525" y="6127"/>
                </a:lnTo>
                <a:lnTo>
                  <a:pt x="2428" y="6128"/>
                </a:lnTo>
                <a:lnTo>
                  <a:pt x="2323" y="6132"/>
                </a:lnTo>
                <a:lnTo>
                  <a:pt x="2211" y="6140"/>
                </a:lnTo>
                <a:lnTo>
                  <a:pt x="2092" y="6151"/>
                </a:lnTo>
                <a:lnTo>
                  <a:pt x="1968" y="6167"/>
                </a:lnTo>
                <a:lnTo>
                  <a:pt x="1840" y="6189"/>
                </a:lnTo>
                <a:lnTo>
                  <a:pt x="1708" y="6217"/>
                </a:lnTo>
                <a:lnTo>
                  <a:pt x="1573" y="6252"/>
                </a:lnTo>
                <a:lnTo>
                  <a:pt x="1439" y="6293"/>
                </a:lnTo>
                <a:lnTo>
                  <a:pt x="1304" y="6343"/>
                </a:lnTo>
                <a:lnTo>
                  <a:pt x="1170" y="6401"/>
                </a:lnTo>
                <a:lnTo>
                  <a:pt x="1039" y="6470"/>
                </a:lnTo>
                <a:lnTo>
                  <a:pt x="911" y="6547"/>
                </a:lnTo>
                <a:lnTo>
                  <a:pt x="786" y="6634"/>
                </a:lnTo>
                <a:lnTo>
                  <a:pt x="667" y="6734"/>
                </a:lnTo>
                <a:lnTo>
                  <a:pt x="555" y="6845"/>
                </a:lnTo>
                <a:lnTo>
                  <a:pt x="450" y="6969"/>
                </a:lnTo>
                <a:lnTo>
                  <a:pt x="353" y="7106"/>
                </a:lnTo>
                <a:lnTo>
                  <a:pt x="265" y="7255"/>
                </a:lnTo>
                <a:lnTo>
                  <a:pt x="188" y="7420"/>
                </a:lnTo>
                <a:lnTo>
                  <a:pt x="124" y="7600"/>
                </a:lnTo>
                <a:lnTo>
                  <a:pt x="72" y="7796"/>
                </a:lnTo>
                <a:lnTo>
                  <a:pt x="32" y="8008"/>
                </a:lnTo>
                <a:lnTo>
                  <a:pt x="8" y="8236"/>
                </a:lnTo>
                <a:lnTo>
                  <a:pt x="0" y="8482"/>
                </a:lnTo>
                <a:lnTo>
                  <a:pt x="14" y="8732"/>
                </a:lnTo>
                <a:lnTo>
                  <a:pt x="57" y="8972"/>
                </a:lnTo>
                <a:lnTo>
                  <a:pt x="128" y="9201"/>
                </a:lnTo>
                <a:lnTo>
                  <a:pt x="227" y="9419"/>
                </a:lnTo>
                <a:lnTo>
                  <a:pt x="354" y="9626"/>
                </a:lnTo>
                <a:lnTo>
                  <a:pt x="507" y="9822"/>
                </a:lnTo>
                <a:lnTo>
                  <a:pt x="686" y="10005"/>
                </a:lnTo>
                <a:lnTo>
                  <a:pt x="893" y="10178"/>
                </a:lnTo>
                <a:lnTo>
                  <a:pt x="1126" y="10339"/>
                </a:lnTo>
                <a:lnTo>
                  <a:pt x="1384" y="10488"/>
                </a:lnTo>
                <a:lnTo>
                  <a:pt x="1667" y="10624"/>
                </a:lnTo>
                <a:lnTo>
                  <a:pt x="1976" y="10749"/>
                </a:lnTo>
                <a:lnTo>
                  <a:pt x="2308" y="10860"/>
                </a:lnTo>
                <a:lnTo>
                  <a:pt x="2666" y="10959"/>
                </a:lnTo>
                <a:lnTo>
                  <a:pt x="3047" y="11045"/>
                </a:lnTo>
                <a:lnTo>
                  <a:pt x="3451" y="11117"/>
                </a:lnTo>
                <a:lnTo>
                  <a:pt x="3879" y="11177"/>
                </a:lnTo>
                <a:lnTo>
                  <a:pt x="4329" y="11222"/>
                </a:lnTo>
                <a:lnTo>
                  <a:pt x="4802" y="11254"/>
                </a:lnTo>
                <a:lnTo>
                  <a:pt x="5297" y="11272"/>
                </a:lnTo>
                <a:lnTo>
                  <a:pt x="5814" y="11276"/>
                </a:lnTo>
                <a:lnTo>
                  <a:pt x="6352" y="11265"/>
                </a:lnTo>
                <a:lnTo>
                  <a:pt x="6912" y="11240"/>
                </a:lnTo>
                <a:lnTo>
                  <a:pt x="7491" y="11200"/>
                </a:lnTo>
                <a:lnTo>
                  <a:pt x="8091" y="11144"/>
                </a:lnTo>
                <a:lnTo>
                  <a:pt x="8711" y="11074"/>
                </a:lnTo>
                <a:lnTo>
                  <a:pt x="9351" y="10989"/>
                </a:lnTo>
                <a:lnTo>
                  <a:pt x="10009" y="10888"/>
                </a:lnTo>
                <a:lnTo>
                  <a:pt x="10688" y="10772"/>
                </a:lnTo>
                <a:lnTo>
                  <a:pt x="11383" y="10639"/>
                </a:lnTo>
                <a:lnTo>
                  <a:pt x="12098" y="10491"/>
                </a:lnTo>
                <a:lnTo>
                  <a:pt x="12830" y="10325"/>
                </a:lnTo>
                <a:lnTo>
                  <a:pt x="12869" y="10318"/>
                </a:lnTo>
                <a:lnTo>
                  <a:pt x="12978" y="10294"/>
                </a:lnTo>
                <a:lnTo>
                  <a:pt x="13056" y="10276"/>
                </a:lnTo>
                <a:lnTo>
                  <a:pt x="13147" y="10252"/>
                </a:lnTo>
                <a:lnTo>
                  <a:pt x="13250" y="10224"/>
                </a:lnTo>
                <a:lnTo>
                  <a:pt x="13365" y="10191"/>
                </a:lnTo>
                <a:lnTo>
                  <a:pt x="13490" y="10153"/>
                </a:lnTo>
                <a:lnTo>
                  <a:pt x="13623" y="10110"/>
                </a:lnTo>
                <a:lnTo>
                  <a:pt x="13764" y="10061"/>
                </a:lnTo>
                <a:lnTo>
                  <a:pt x="13910" y="10006"/>
                </a:lnTo>
                <a:lnTo>
                  <a:pt x="14063" y="9945"/>
                </a:lnTo>
                <a:lnTo>
                  <a:pt x="14217" y="9879"/>
                </a:lnTo>
                <a:lnTo>
                  <a:pt x="14374" y="9805"/>
                </a:lnTo>
                <a:lnTo>
                  <a:pt x="14532" y="9725"/>
                </a:lnTo>
                <a:lnTo>
                  <a:pt x="14690" y="9639"/>
                </a:lnTo>
                <a:lnTo>
                  <a:pt x="14845" y="9546"/>
                </a:lnTo>
                <a:lnTo>
                  <a:pt x="14997" y="9446"/>
                </a:lnTo>
                <a:lnTo>
                  <a:pt x="15146" y="9338"/>
                </a:lnTo>
                <a:lnTo>
                  <a:pt x="15288" y="9223"/>
                </a:lnTo>
                <a:lnTo>
                  <a:pt x="15424" y="9100"/>
                </a:lnTo>
                <a:lnTo>
                  <a:pt x="15552" y="8970"/>
                </a:lnTo>
                <a:lnTo>
                  <a:pt x="15670" y="8831"/>
                </a:lnTo>
                <a:lnTo>
                  <a:pt x="15778" y="8685"/>
                </a:lnTo>
                <a:lnTo>
                  <a:pt x="15874" y="8530"/>
                </a:lnTo>
                <a:lnTo>
                  <a:pt x="15957" y="8366"/>
                </a:lnTo>
                <a:lnTo>
                  <a:pt x="16024" y="8193"/>
                </a:lnTo>
                <a:lnTo>
                  <a:pt x="16076" y="8012"/>
                </a:lnTo>
                <a:lnTo>
                  <a:pt x="16111" y="7822"/>
                </a:lnTo>
                <a:lnTo>
                  <a:pt x="16127" y="7622"/>
                </a:lnTo>
                <a:lnTo>
                  <a:pt x="16123" y="7412"/>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id-ID"/>
          </a:p>
        </p:txBody>
      </p:sp>
      <p:sp>
        <p:nvSpPr>
          <p:cNvPr id="28" name="TextBox 29">
            <a:extLst>
              <a:ext uri="{FF2B5EF4-FFF2-40B4-BE49-F238E27FC236}">
                <a16:creationId xmlns:a16="http://schemas.microsoft.com/office/drawing/2014/main" id="{3CB8A19E-3AE2-7590-9103-86E1BAAF5DBF}"/>
              </a:ext>
            </a:extLst>
          </p:cNvPr>
          <p:cNvSpPr txBox="1"/>
          <p:nvPr/>
        </p:nvSpPr>
        <p:spPr>
          <a:xfrm>
            <a:off x="9179424" y="3583796"/>
            <a:ext cx="2273300" cy="646331"/>
          </a:xfrm>
          <a:prstGeom prst="rect">
            <a:avLst/>
          </a:prstGeom>
          <a:noFill/>
        </p:spPr>
        <p:txBody>
          <a:bodyPr wrap="square" rtlCol="0">
            <a:spAutoFit/>
          </a:bodyPr>
          <a:lstStyle/>
          <a:p>
            <a:r>
              <a:rPr lang="es-MX" sz="1200" b="1" dirty="0">
                <a:solidFill>
                  <a:schemeClr val="tx1">
                    <a:lumMod val="65000"/>
                    <a:lumOff val="35000"/>
                  </a:schemeClr>
                </a:solidFill>
              </a:rPr>
              <a:t>Reconocimiento de la importancia del ahorro formal: </a:t>
            </a:r>
          </a:p>
        </p:txBody>
      </p:sp>
      <p:sp>
        <p:nvSpPr>
          <p:cNvPr id="29" name="TextBox 30">
            <a:extLst>
              <a:ext uri="{FF2B5EF4-FFF2-40B4-BE49-F238E27FC236}">
                <a16:creationId xmlns:a16="http://schemas.microsoft.com/office/drawing/2014/main" id="{D7872161-E47F-1281-B100-6B3259EB964E}"/>
              </a:ext>
            </a:extLst>
          </p:cNvPr>
          <p:cNvSpPr txBox="1"/>
          <p:nvPr/>
        </p:nvSpPr>
        <p:spPr>
          <a:xfrm>
            <a:off x="9148264" y="4230127"/>
            <a:ext cx="2549525" cy="861774"/>
          </a:xfrm>
          <a:prstGeom prst="rect">
            <a:avLst/>
          </a:prstGeom>
          <a:noFill/>
        </p:spPr>
        <p:txBody>
          <a:bodyPr wrap="square" lIns="91440" tIns="45720" rIns="91440" bIns="45720" rtlCol="0" anchor="t">
            <a:spAutoFit/>
          </a:bodyPr>
          <a:lstStyle/>
          <a:p>
            <a:pPr algn="just" fontAlgn="t"/>
            <a:r>
              <a:rPr lang="es-CO" sz="1000" dirty="0">
                <a:solidFill>
                  <a:schemeClr val="tx1">
                    <a:lumMod val="65000"/>
                    <a:lumOff val="35000"/>
                  </a:schemeClr>
                </a:solidFill>
              </a:rPr>
              <a:t>Se evidenció una </a:t>
            </a:r>
            <a:r>
              <a:rPr lang="es-CO" sz="1000" b="1" dirty="0">
                <a:solidFill>
                  <a:schemeClr val="tx1">
                    <a:lumMod val="65000"/>
                    <a:lumOff val="35000"/>
                  </a:schemeClr>
                </a:solidFill>
              </a:rPr>
              <a:t>valoración positiva del ahorro en entidades financieras formales</a:t>
            </a:r>
            <a:r>
              <a:rPr lang="es-CO" sz="1000" dirty="0">
                <a:solidFill>
                  <a:schemeClr val="tx1">
                    <a:lumMod val="65000"/>
                    <a:lumOff val="35000"/>
                  </a:schemeClr>
                </a:solidFill>
              </a:rPr>
              <a:t>, reflejando la </a:t>
            </a:r>
            <a:r>
              <a:rPr lang="es-CO" sz="1000" b="1" dirty="0">
                <a:solidFill>
                  <a:schemeClr val="tx1">
                    <a:lumMod val="65000"/>
                    <a:lumOff val="35000"/>
                  </a:schemeClr>
                </a:solidFill>
              </a:rPr>
              <a:t>adecuada apropiación del mensaje</a:t>
            </a:r>
            <a:r>
              <a:rPr lang="es-CO" sz="1000" dirty="0">
                <a:solidFill>
                  <a:schemeClr val="tx1">
                    <a:lumMod val="65000"/>
                    <a:lumOff val="35000"/>
                  </a:schemeClr>
                </a:solidFill>
              </a:rPr>
              <a:t> transmitido durante la actividad.</a:t>
            </a:r>
          </a:p>
        </p:txBody>
      </p:sp>
      <p:sp>
        <p:nvSpPr>
          <p:cNvPr id="30" name="Oval 31">
            <a:extLst>
              <a:ext uri="{FF2B5EF4-FFF2-40B4-BE49-F238E27FC236}">
                <a16:creationId xmlns:a16="http://schemas.microsoft.com/office/drawing/2014/main" id="{106C60A1-1118-5E92-A3A5-93D3DE852EA2}"/>
              </a:ext>
            </a:extLst>
          </p:cNvPr>
          <p:cNvSpPr/>
          <p:nvPr/>
        </p:nvSpPr>
        <p:spPr>
          <a:xfrm>
            <a:off x="4288336" y="3433452"/>
            <a:ext cx="1041400" cy="1041400"/>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d-ID"/>
          </a:p>
        </p:txBody>
      </p:sp>
      <p:sp>
        <p:nvSpPr>
          <p:cNvPr id="31" name="TextBox 32">
            <a:extLst>
              <a:ext uri="{FF2B5EF4-FFF2-40B4-BE49-F238E27FC236}">
                <a16:creationId xmlns:a16="http://schemas.microsoft.com/office/drawing/2014/main" id="{56FD3919-67A7-46FA-7F94-622CB911806B}"/>
              </a:ext>
            </a:extLst>
          </p:cNvPr>
          <p:cNvSpPr txBox="1"/>
          <p:nvPr/>
        </p:nvSpPr>
        <p:spPr>
          <a:xfrm>
            <a:off x="5431336" y="3458732"/>
            <a:ext cx="2273300" cy="461665"/>
          </a:xfrm>
          <a:prstGeom prst="rect">
            <a:avLst/>
          </a:prstGeom>
          <a:noFill/>
        </p:spPr>
        <p:txBody>
          <a:bodyPr wrap="square" rtlCol="0">
            <a:spAutoFit/>
          </a:bodyPr>
          <a:lstStyle/>
          <a:p>
            <a:r>
              <a:rPr lang="es-MX" sz="1200" b="1" dirty="0">
                <a:solidFill>
                  <a:schemeClr val="tx1">
                    <a:lumMod val="65000"/>
                    <a:lumOff val="35000"/>
                  </a:schemeClr>
                </a:solidFill>
              </a:rPr>
              <a:t>Interés en profundizar en educación financiera:</a:t>
            </a:r>
          </a:p>
        </p:txBody>
      </p:sp>
      <p:sp>
        <p:nvSpPr>
          <p:cNvPr id="32" name="TextBox 33">
            <a:extLst>
              <a:ext uri="{FF2B5EF4-FFF2-40B4-BE49-F238E27FC236}">
                <a16:creationId xmlns:a16="http://schemas.microsoft.com/office/drawing/2014/main" id="{FA99FCF8-01B5-6EDC-589E-9225114AE955}"/>
              </a:ext>
            </a:extLst>
          </p:cNvPr>
          <p:cNvSpPr txBox="1"/>
          <p:nvPr/>
        </p:nvSpPr>
        <p:spPr>
          <a:xfrm>
            <a:off x="5421812" y="3864099"/>
            <a:ext cx="2148478" cy="1631216"/>
          </a:xfrm>
          <a:prstGeom prst="rect">
            <a:avLst/>
          </a:prstGeom>
          <a:noFill/>
        </p:spPr>
        <p:txBody>
          <a:bodyPr wrap="square" lIns="91440" tIns="45720" rIns="91440" bIns="45720" rtlCol="0" anchor="t">
            <a:spAutoFit/>
          </a:bodyPr>
          <a:lstStyle/>
          <a:p>
            <a:pPr algn="just" fontAlgn="t"/>
            <a:r>
              <a:rPr lang="es-CO" sz="1000" dirty="0">
                <a:solidFill>
                  <a:schemeClr val="tx1">
                    <a:lumMod val="65000"/>
                    <a:lumOff val="35000"/>
                  </a:schemeClr>
                </a:solidFill>
              </a:rPr>
              <a:t>Se identificó un interés en fortalecer los conocimientos en </a:t>
            </a:r>
            <a:r>
              <a:rPr lang="es-CO" sz="1000" b="1" dirty="0">
                <a:solidFill>
                  <a:schemeClr val="tx1">
                    <a:lumMod val="65000"/>
                    <a:lumOff val="35000"/>
                  </a:schemeClr>
                </a:solidFill>
              </a:rPr>
              <a:t>educación financiera</a:t>
            </a:r>
            <a:r>
              <a:rPr lang="es-CO" sz="1000" dirty="0">
                <a:solidFill>
                  <a:schemeClr val="tx1">
                    <a:lumMod val="65000"/>
                    <a:lumOff val="35000"/>
                  </a:schemeClr>
                </a:solidFill>
              </a:rPr>
              <a:t>, así como en profundizar en temas clave como la </a:t>
            </a:r>
            <a:r>
              <a:rPr lang="es-CO" sz="1000" b="1" dirty="0">
                <a:solidFill>
                  <a:schemeClr val="tx1">
                    <a:lumMod val="65000"/>
                    <a:lumOff val="35000"/>
                  </a:schemeClr>
                </a:solidFill>
              </a:rPr>
              <a:t>inversión</a:t>
            </a:r>
            <a:r>
              <a:rPr lang="es-CO" sz="1000" dirty="0">
                <a:solidFill>
                  <a:schemeClr val="tx1">
                    <a:lumMod val="65000"/>
                    <a:lumOff val="35000"/>
                  </a:schemeClr>
                </a:solidFill>
              </a:rPr>
              <a:t> y las </a:t>
            </a:r>
            <a:r>
              <a:rPr lang="es-CO" sz="1000" b="1" dirty="0">
                <a:solidFill>
                  <a:schemeClr val="tx1">
                    <a:lumMod val="65000"/>
                    <a:lumOff val="35000"/>
                  </a:schemeClr>
                </a:solidFill>
              </a:rPr>
              <a:t>nuevas tendencias financieras</a:t>
            </a:r>
            <a:r>
              <a:rPr lang="es-CO" sz="1000" dirty="0">
                <a:solidFill>
                  <a:schemeClr val="tx1">
                    <a:lumMod val="65000"/>
                    <a:lumOff val="35000"/>
                  </a:schemeClr>
                </a:solidFill>
              </a:rPr>
              <a:t>, lo que representa una oportunidad para ampliar contenidos en futuras actividades.</a:t>
            </a:r>
          </a:p>
        </p:txBody>
      </p:sp>
      <p:sp>
        <p:nvSpPr>
          <p:cNvPr id="36" name="Freeform 189">
            <a:extLst>
              <a:ext uri="{FF2B5EF4-FFF2-40B4-BE49-F238E27FC236}">
                <a16:creationId xmlns:a16="http://schemas.microsoft.com/office/drawing/2014/main" id="{655F695F-0D29-9BDB-B3E7-83F011C3FD00}"/>
              </a:ext>
            </a:extLst>
          </p:cNvPr>
          <p:cNvSpPr>
            <a:spLocks noEditPoints="1"/>
          </p:cNvSpPr>
          <p:nvPr/>
        </p:nvSpPr>
        <p:spPr bwMode="auto">
          <a:xfrm>
            <a:off x="726188" y="3735470"/>
            <a:ext cx="570307" cy="429027"/>
          </a:xfrm>
          <a:custGeom>
            <a:avLst/>
            <a:gdLst>
              <a:gd name="T0" fmla="*/ 13889 w 16128"/>
              <a:gd name="T1" fmla="*/ 6822 h 12598"/>
              <a:gd name="T2" fmla="*/ 8843 w 16128"/>
              <a:gd name="T3" fmla="*/ 9927 h 12598"/>
              <a:gd name="T4" fmla="*/ 7067 w 16128"/>
              <a:gd name="T5" fmla="*/ 6408 h 12598"/>
              <a:gd name="T6" fmla="*/ 6946 w 16128"/>
              <a:gd name="T7" fmla="*/ 6738 h 12598"/>
              <a:gd name="T8" fmla="*/ 6792 w 16128"/>
              <a:gd name="T9" fmla="*/ 7043 h 12598"/>
              <a:gd name="T10" fmla="*/ 6609 w 16128"/>
              <a:gd name="T11" fmla="*/ 7319 h 12598"/>
              <a:gd name="T12" fmla="*/ 6401 w 16128"/>
              <a:gd name="T13" fmla="*/ 7563 h 12598"/>
              <a:gd name="T14" fmla="*/ 6171 w 16128"/>
              <a:gd name="T15" fmla="*/ 7772 h 12598"/>
              <a:gd name="T16" fmla="*/ 6573 w 16128"/>
              <a:gd name="T17" fmla="*/ 8354 h 12598"/>
              <a:gd name="T18" fmla="*/ 6761 w 16128"/>
              <a:gd name="T19" fmla="*/ 9072 h 12598"/>
              <a:gd name="T20" fmla="*/ 6802 w 16128"/>
              <a:gd name="T21" fmla="*/ 9793 h 12598"/>
              <a:gd name="T22" fmla="*/ 6767 w 16128"/>
              <a:gd name="T23" fmla="*/ 10382 h 12598"/>
              <a:gd name="T24" fmla="*/ 6719 w 16128"/>
              <a:gd name="T25" fmla="*/ 10726 h 12598"/>
              <a:gd name="T26" fmla="*/ 2691 w 16128"/>
              <a:gd name="T27" fmla="*/ 10474 h 12598"/>
              <a:gd name="T28" fmla="*/ 2817 w 16128"/>
              <a:gd name="T29" fmla="*/ 9955 h 12598"/>
              <a:gd name="T30" fmla="*/ 3048 w 16128"/>
              <a:gd name="T31" fmla="*/ 9281 h 12598"/>
              <a:gd name="T32" fmla="*/ 3407 w 16128"/>
              <a:gd name="T33" fmla="*/ 8574 h 12598"/>
              <a:gd name="T34" fmla="*/ 3917 w 16128"/>
              <a:gd name="T35" fmla="*/ 7954 h 12598"/>
              <a:gd name="T36" fmla="*/ 3740 w 16128"/>
              <a:gd name="T37" fmla="*/ 7594 h 12598"/>
              <a:gd name="T38" fmla="*/ 3479 w 16128"/>
              <a:gd name="T39" fmla="*/ 7184 h 12598"/>
              <a:gd name="T40" fmla="*/ 3307 w 16128"/>
              <a:gd name="T41" fmla="*/ 6703 h 12598"/>
              <a:gd name="T42" fmla="*/ 3235 w 16128"/>
              <a:gd name="T43" fmla="*/ 6170 h 12598"/>
              <a:gd name="T44" fmla="*/ 3268 w 16128"/>
              <a:gd name="T45" fmla="*/ 5603 h 12598"/>
              <a:gd name="T46" fmla="*/ 3442 w 16128"/>
              <a:gd name="T47" fmla="*/ 4959 h 12598"/>
              <a:gd name="T48" fmla="*/ 3778 w 16128"/>
              <a:gd name="T49" fmla="*/ 4338 h 12598"/>
              <a:gd name="T50" fmla="*/ 4228 w 16128"/>
              <a:gd name="T51" fmla="*/ 3853 h 12598"/>
              <a:gd name="T52" fmla="*/ 4757 w 16128"/>
              <a:gd name="T53" fmla="*/ 3530 h 12598"/>
              <a:gd name="T54" fmla="*/ 5332 w 16128"/>
              <a:gd name="T55" fmla="*/ 3393 h 12598"/>
              <a:gd name="T56" fmla="*/ 5919 w 16128"/>
              <a:gd name="T57" fmla="*/ 3469 h 12598"/>
              <a:gd name="T58" fmla="*/ 6434 w 16128"/>
              <a:gd name="T59" fmla="*/ 3752 h 12598"/>
              <a:gd name="T60" fmla="*/ 6830 w 16128"/>
              <a:gd name="T61" fmla="*/ 4203 h 12598"/>
              <a:gd name="T62" fmla="*/ 7089 w 16128"/>
              <a:gd name="T63" fmla="*/ 4781 h 12598"/>
              <a:gd name="T64" fmla="*/ 7195 w 16128"/>
              <a:gd name="T65" fmla="*/ 5450 h 12598"/>
              <a:gd name="T66" fmla="*/ 7129 w 16128"/>
              <a:gd name="T67" fmla="*/ 6170 h 12598"/>
              <a:gd name="T68" fmla="*/ 14629 w 16128"/>
              <a:gd name="T69" fmla="*/ 0 h 12598"/>
              <a:gd name="T70" fmla="*/ 11650 w 16128"/>
              <a:gd name="T71" fmla="*/ 236 h 12598"/>
              <a:gd name="T72" fmla="*/ 7615 w 16128"/>
              <a:gd name="T73" fmla="*/ 759 h 12598"/>
              <a:gd name="T74" fmla="*/ 3627 w 16128"/>
              <a:gd name="T75" fmla="*/ 1403 h 12598"/>
              <a:gd name="T76" fmla="*/ 788 w 16128"/>
              <a:gd name="T77" fmla="*/ 2003 h 12598"/>
              <a:gd name="T78" fmla="*/ 38 w 16128"/>
              <a:gd name="T79" fmla="*/ 2508 h 12598"/>
              <a:gd name="T80" fmla="*/ 3 w 16128"/>
              <a:gd name="T81" fmla="*/ 4050 h 12598"/>
              <a:gd name="T82" fmla="*/ 86 w 16128"/>
              <a:gd name="T83" fmla="*/ 6455 h 12598"/>
              <a:gd name="T84" fmla="*/ 260 w 16128"/>
              <a:gd name="T85" fmla="*/ 9059 h 12598"/>
              <a:gd name="T86" fmla="*/ 502 w 16128"/>
              <a:gd name="T87" fmla="*/ 11203 h 12598"/>
              <a:gd name="T88" fmla="*/ 788 w 16128"/>
              <a:gd name="T89" fmla="*/ 12229 h 12598"/>
              <a:gd name="T90" fmla="*/ 2352 w 16128"/>
              <a:gd name="T91" fmla="*/ 12440 h 12598"/>
              <a:gd name="T92" fmla="*/ 5717 w 16128"/>
              <a:gd name="T93" fmla="*/ 12567 h 12598"/>
              <a:gd name="T94" fmla="*/ 9793 w 16128"/>
              <a:gd name="T95" fmla="*/ 12596 h 12598"/>
              <a:gd name="T96" fmla="*/ 13486 w 16128"/>
              <a:gd name="T97" fmla="*/ 12518 h 12598"/>
              <a:gd name="T98" fmla="*/ 15703 w 16128"/>
              <a:gd name="T99" fmla="*/ 12323 h 12598"/>
              <a:gd name="T100" fmla="*/ 16037 w 16128"/>
              <a:gd name="T101" fmla="*/ 11577 h 12598"/>
              <a:gd name="T102" fmla="*/ 16123 w 16128"/>
              <a:gd name="T103" fmla="*/ 9284 h 12598"/>
              <a:gd name="T104" fmla="*/ 16103 w 16128"/>
              <a:gd name="T105" fmla="*/ 6156 h 12598"/>
              <a:gd name="T106" fmla="*/ 15971 w 16128"/>
              <a:gd name="T107" fmla="*/ 3027 h 12598"/>
              <a:gd name="T108" fmla="*/ 15720 w 16128"/>
              <a:gd name="T109" fmla="*/ 734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28" h="12598">
                <a:moveTo>
                  <a:pt x="13889" y="4338"/>
                </a:moveTo>
                <a:lnTo>
                  <a:pt x="8843" y="4782"/>
                </a:lnTo>
                <a:lnTo>
                  <a:pt x="8843" y="3924"/>
                </a:lnTo>
                <a:lnTo>
                  <a:pt x="13889" y="2828"/>
                </a:lnTo>
                <a:lnTo>
                  <a:pt x="13889" y="4338"/>
                </a:lnTo>
                <a:close/>
                <a:moveTo>
                  <a:pt x="13889" y="6822"/>
                </a:moveTo>
                <a:lnTo>
                  <a:pt x="8843" y="7266"/>
                </a:lnTo>
                <a:lnTo>
                  <a:pt x="8843" y="6403"/>
                </a:lnTo>
                <a:lnTo>
                  <a:pt x="13889" y="5312"/>
                </a:lnTo>
                <a:lnTo>
                  <a:pt x="13889" y="6822"/>
                </a:lnTo>
                <a:close/>
                <a:moveTo>
                  <a:pt x="13889" y="9483"/>
                </a:moveTo>
                <a:lnTo>
                  <a:pt x="8843" y="9927"/>
                </a:lnTo>
                <a:lnTo>
                  <a:pt x="8843" y="9064"/>
                </a:lnTo>
                <a:lnTo>
                  <a:pt x="13889" y="7973"/>
                </a:lnTo>
                <a:lnTo>
                  <a:pt x="13889" y="9483"/>
                </a:lnTo>
                <a:close/>
                <a:moveTo>
                  <a:pt x="7100" y="6292"/>
                </a:moveTo>
                <a:lnTo>
                  <a:pt x="7084" y="6351"/>
                </a:lnTo>
                <a:lnTo>
                  <a:pt x="7067" y="6408"/>
                </a:lnTo>
                <a:lnTo>
                  <a:pt x="7050" y="6465"/>
                </a:lnTo>
                <a:lnTo>
                  <a:pt x="7031" y="6520"/>
                </a:lnTo>
                <a:lnTo>
                  <a:pt x="7012" y="6576"/>
                </a:lnTo>
                <a:lnTo>
                  <a:pt x="6990" y="6630"/>
                </a:lnTo>
                <a:lnTo>
                  <a:pt x="6969" y="6685"/>
                </a:lnTo>
                <a:lnTo>
                  <a:pt x="6946" y="6738"/>
                </a:lnTo>
                <a:lnTo>
                  <a:pt x="6923" y="6791"/>
                </a:lnTo>
                <a:lnTo>
                  <a:pt x="6899" y="6842"/>
                </a:lnTo>
                <a:lnTo>
                  <a:pt x="6874" y="6894"/>
                </a:lnTo>
                <a:lnTo>
                  <a:pt x="6847" y="6944"/>
                </a:lnTo>
                <a:lnTo>
                  <a:pt x="6820" y="6994"/>
                </a:lnTo>
                <a:lnTo>
                  <a:pt x="6792" y="7043"/>
                </a:lnTo>
                <a:lnTo>
                  <a:pt x="6764" y="7091"/>
                </a:lnTo>
                <a:lnTo>
                  <a:pt x="6734" y="7138"/>
                </a:lnTo>
                <a:lnTo>
                  <a:pt x="6704" y="7185"/>
                </a:lnTo>
                <a:lnTo>
                  <a:pt x="6673" y="7230"/>
                </a:lnTo>
                <a:lnTo>
                  <a:pt x="6642" y="7274"/>
                </a:lnTo>
                <a:lnTo>
                  <a:pt x="6609" y="7319"/>
                </a:lnTo>
                <a:lnTo>
                  <a:pt x="6576" y="7361"/>
                </a:lnTo>
                <a:lnTo>
                  <a:pt x="6542" y="7404"/>
                </a:lnTo>
                <a:lnTo>
                  <a:pt x="6508" y="7445"/>
                </a:lnTo>
                <a:lnTo>
                  <a:pt x="6472" y="7485"/>
                </a:lnTo>
                <a:lnTo>
                  <a:pt x="6437" y="7525"/>
                </a:lnTo>
                <a:lnTo>
                  <a:pt x="6401" y="7563"/>
                </a:lnTo>
                <a:lnTo>
                  <a:pt x="6364" y="7601"/>
                </a:lnTo>
                <a:lnTo>
                  <a:pt x="6326" y="7637"/>
                </a:lnTo>
                <a:lnTo>
                  <a:pt x="6288" y="7672"/>
                </a:lnTo>
                <a:lnTo>
                  <a:pt x="6250" y="7707"/>
                </a:lnTo>
                <a:lnTo>
                  <a:pt x="6210" y="7740"/>
                </a:lnTo>
                <a:lnTo>
                  <a:pt x="6171" y="7772"/>
                </a:lnTo>
                <a:lnTo>
                  <a:pt x="6256" y="7853"/>
                </a:lnTo>
                <a:lnTo>
                  <a:pt x="6333" y="7942"/>
                </a:lnTo>
                <a:lnTo>
                  <a:pt x="6404" y="8037"/>
                </a:lnTo>
                <a:lnTo>
                  <a:pt x="6466" y="8138"/>
                </a:lnTo>
                <a:lnTo>
                  <a:pt x="6523" y="8244"/>
                </a:lnTo>
                <a:lnTo>
                  <a:pt x="6573" y="8354"/>
                </a:lnTo>
                <a:lnTo>
                  <a:pt x="6618" y="8468"/>
                </a:lnTo>
                <a:lnTo>
                  <a:pt x="6657" y="8585"/>
                </a:lnTo>
                <a:lnTo>
                  <a:pt x="6690" y="8704"/>
                </a:lnTo>
                <a:lnTo>
                  <a:pt x="6718" y="8825"/>
                </a:lnTo>
                <a:lnTo>
                  <a:pt x="6742" y="8949"/>
                </a:lnTo>
                <a:lnTo>
                  <a:pt x="6761" y="9072"/>
                </a:lnTo>
                <a:lnTo>
                  <a:pt x="6776" y="9196"/>
                </a:lnTo>
                <a:lnTo>
                  <a:pt x="6788" y="9319"/>
                </a:lnTo>
                <a:lnTo>
                  <a:pt x="6796" y="9440"/>
                </a:lnTo>
                <a:lnTo>
                  <a:pt x="6800" y="9561"/>
                </a:lnTo>
                <a:lnTo>
                  <a:pt x="6803" y="9679"/>
                </a:lnTo>
                <a:lnTo>
                  <a:pt x="6802" y="9793"/>
                </a:lnTo>
                <a:lnTo>
                  <a:pt x="6800" y="9904"/>
                </a:lnTo>
                <a:lnTo>
                  <a:pt x="6796" y="10011"/>
                </a:lnTo>
                <a:lnTo>
                  <a:pt x="6790" y="10112"/>
                </a:lnTo>
                <a:lnTo>
                  <a:pt x="6783" y="10208"/>
                </a:lnTo>
                <a:lnTo>
                  <a:pt x="6775" y="10298"/>
                </a:lnTo>
                <a:lnTo>
                  <a:pt x="6767" y="10382"/>
                </a:lnTo>
                <a:lnTo>
                  <a:pt x="6759" y="10456"/>
                </a:lnTo>
                <a:lnTo>
                  <a:pt x="6750" y="10524"/>
                </a:lnTo>
                <a:lnTo>
                  <a:pt x="6742" y="10583"/>
                </a:lnTo>
                <a:lnTo>
                  <a:pt x="6734" y="10633"/>
                </a:lnTo>
                <a:lnTo>
                  <a:pt x="6723" y="10702"/>
                </a:lnTo>
                <a:lnTo>
                  <a:pt x="6719" y="10726"/>
                </a:lnTo>
                <a:lnTo>
                  <a:pt x="2647" y="10725"/>
                </a:lnTo>
                <a:lnTo>
                  <a:pt x="2650" y="10703"/>
                </a:lnTo>
                <a:lnTo>
                  <a:pt x="2660" y="10639"/>
                </a:lnTo>
                <a:lnTo>
                  <a:pt x="2669" y="10593"/>
                </a:lnTo>
                <a:lnTo>
                  <a:pt x="2679" y="10538"/>
                </a:lnTo>
                <a:lnTo>
                  <a:pt x="2691" y="10474"/>
                </a:lnTo>
                <a:lnTo>
                  <a:pt x="2705" y="10404"/>
                </a:lnTo>
                <a:lnTo>
                  <a:pt x="2723" y="10326"/>
                </a:lnTo>
                <a:lnTo>
                  <a:pt x="2743" y="10241"/>
                </a:lnTo>
                <a:lnTo>
                  <a:pt x="2765" y="10151"/>
                </a:lnTo>
                <a:lnTo>
                  <a:pt x="2789" y="10055"/>
                </a:lnTo>
                <a:lnTo>
                  <a:pt x="2817" y="9955"/>
                </a:lnTo>
                <a:lnTo>
                  <a:pt x="2848" y="9850"/>
                </a:lnTo>
                <a:lnTo>
                  <a:pt x="2881" y="9741"/>
                </a:lnTo>
                <a:lnTo>
                  <a:pt x="2918" y="9629"/>
                </a:lnTo>
                <a:lnTo>
                  <a:pt x="2958" y="9515"/>
                </a:lnTo>
                <a:lnTo>
                  <a:pt x="3002" y="9399"/>
                </a:lnTo>
                <a:lnTo>
                  <a:pt x="3048" y="9281"/>
                </a:lnTo>
                <a:lnTo>
                  <a:pt x="3099" y="9163"/>
                </a:lnTo>
                <a:lnTo>
                  <a:pt x="3153" y="9044"/>
                </a:lnTo>
                <a:lnTo>
                  <a:pt x="3210" y="8924"/>
                </a:lnTo>
                <a:lnTo>
                  <a:pt x="3272" y="8806"/>
                </a:lnTo>
                <a:lnTo>
                  <a:pt x="3337" y="8689"/>
                </a:lnTo>
                <a:lnTo>
                  <a:pt x="3407" y="8574"/>
                </a:lnTo>
                <a:lnTo>
                  <a:pt x="3482" y="8461"/>
                </a:lnTo>
                <a:lnTo>
                  <a:pt x="3559" y="8352"/>
                </a:lnTo>
                <a:lnTo>
                  <a:pt x="3642" y="8246"/>
                </a:lnTo>
                <a:lnTo>
                  <a:pt x="3730" y="8144"/>
                </a:lnTo>
                <a:lnTo>
                  <a:pt x="3821" y="8046"/>
                </a:lnTo>
                <a:lnTo>
                  <a:pt x="3917" y="7954"/>
                </a:lnTo>
                <a:lnTo>
                  <a:pt x="4019" y="7868"/>
                </a:lnTo>
                <a:lnTo>
                  <a:pt x="3958" y="7819"/>
                </a:lnTo>
                <a:lnTo>
                  <a:pt x="3901" y="7766"/>
                </a:lnTo>
                <a:lnTo>
                  <a:pt x="3845" y="7712"/>
                </a:lnTo>
                <a:lnTo>
                  <a:pt x="3791" y="7654"/>
                </a:lnTo>
                <a:lnTo>
                  <a:pt x="3740" y="7594"/>
                </a:lnTo>
                <a:lnTo>
                  <a:pt x="3690" y="7531"/>
                </a:lnTo>
                <a:lnTo>
                  <a:pt x="3643" y="7466"/>
                </a:lnTo>
                <a:lnTo>
                  <a:pt x="3599" y="7399"/>
                </a:lnTo>
                <a:lnTo>
                  <a:pt x="3556" y="7329"/>
                </a:lnTo>
                <a:lnTo>
                  <a:pt x="3516" y="7257"/>
                </a:lnTo>
                <a:lnTo>
                  <a:pt x="3479" y="7184"/>
                </a:lnTo>
                <a:lnTo>
                  <a:pt x="3443" y="7108"/>
                </a:lnTo>
                <a:lnTo>
                  <a:pt x="3411" y="7030"/>
                </a:lnTo>
                <a:lnTo>
                  <a:pt x="3381" y="6951"/>
                </a:lnTo>
                <a:lnTo>
                  <a:pt x="3354" y="6870"/>
                </a:lnTo>
                <a:lnTo>
                  <a:pt x="3329" y="6787"/>
                </a:lnTo>
                <a:lnTo>
                  <a:pt x="3307" y="6703"/>
                </a:lnTo>
                <a:lnTo>
                  <a:pt x="3288" y="6617"/>
                </a:lnTo>
                <a:lnTo>
                  <a:pt x="3271" y="6530"/>
                </a:lnTo>
                <a:lnTo>
                  <a:pt x="3258" y="6441"/>
                </a:lnTo>
                <a:lnTo>
                  <a:pt x="3247" y="6353"/>
                </a:lnTo>
                <a:lnTo>
                  <a:pt x="3239" y="6262"/>
                </a:lnTo>
                <a:lnTo>
                  <a:pt x="3235" y="6170"/>
                </a:lnTo>
                <a:lnTo>
                  <a:pt x="3233" y="6077"/>
                </a:lnTo>
                <a:lnTo>
                  <a:pt x="3234" y="5984"/>
                </a:lnTo>
                <a:lnTo>
                  <a:pt x="3238" y="5889"/>
                </a:lnTo>
                <a:lnTo>
                  <a:pt x="3245" y="5794"/>
                </a:lnTo>
                <a:lnTo>
                  <a:pt x="3255" y="5699"/>
                </a:lnTo>
                <a:lnTo>
                  <a:pt x="3268" y="5603"/>
                </a:lnTo>
                <a:lnTo>
                  <a:pt x="3285" y="5506"/>
                </a:lnTo>
                <a:lnTo>
                  <a:pt x="3305" y="5409"/>
                </a:lnTo>
                <a:lnTo>
                  <a:pt x="3328" y="5312"/>
                </a:lnTo>
                <a:lnTo>
                  <a:pt x="3363" y="5192"/>
                </a:lnTo>
                <a:lnTo>
                  <a:pt x="3400" y="5074"/>
                </a:lnTo>
                <a:lnTo>
                  <a:pt x="3442" y="4959"/>
                </a:lnTo>
                <a:lnTo>
                  <a:pt x="3490" y="4847"/>
                </a:lnTo>
                <a:lnTo>
                  <a:pt x="3540" y="4739"/>
                </a:lnTo>
                <a:lnTo>
                  <a:pt x="3595" y="4634"/>
                </a:lnTo>
                <a:lnTo>
                  <a:pt x="3652" y="4531"/>
                </a:lnTo>
                <a:lnTo>
                  <a:pt x="3713" y="4433"/>
                </a:lnTo>
                <a:lnTo>
                  <a:pt x="3778" y="4338"/>
                </a:lnTo>
                <a:lnTo>
                  <a:pt x="3847" y="4247"/>
                </a:lnTo>
                <a:lnTo>
                  <a:pt x="3917" y="4160"/>
                </a:lnTo>
                <a:lnTo>
                  <a:pt x="3991" y="4077"/>
                </a:lnTo>
                <a:lnTo>
                  <a:pt x="4067" y="3999"/>
                </a:lnTo>
                <a:lnTo>
                  <a:pt x="4146" y="3924"/>
                </a:lnTo>
                <a:lnTo>
                  <a:pt x="4228" y="3853"/>
                </a:lnTo>
                <a:lnTo>
                  <a:pt x="4311" y="3788"/>
                </a:lnTo>
                <a:lnTo>
                  <a:pt x="4397" y="3726"/>
                </a:lnTo>
                <a:lnTo>
                  <a:pt x="4485" y="3670"/>
                </a:lnTo>
                <a:lnTo>
                  <a:pt x="4573" y="3618"/>
                </a:lnTo>
                <a:lnTo>
                  <a:pt x="4665" y="3572"/>
                </a:lnTo>
                <a:lnTo>
                  <a:pt x="4757" y="3530"/>
                </a:lnTo>
                <a:lnTo>
                  <a:pt x="4850" y="3493"/>
                </a:lnTo>
                <a:lnTo>
                  <a:pt x="4945" y="3463"/>
                </a:lnTo>
                <a:lnTo>
                  <a:pt x="5041" y="3436"/>
                </a:lnTo>
                <a:lnTo>
                  <a:pt x="5138" y="3416"/>
                </a:lnTo>
                <a:lnTo>
                  <a:pt x="5235" y="3402"/>
                </a:lnTo>
                <a:lnTo>
                  <a:pt x="5332" y="3393"/>
                </a:lnTo>
                <a:lnTo>
                  <a:pt x="5430" y="3390"/>
                </a:lnTo>
                <a:lnTo>
                  <a:pt x="5529" y="3393"/>
                </a:lnTo>
                <a:lnTo>
                  <a:pt x="5627" y="3402"/>
                </a:lnTo>
                <a:lnTo>
                  <a:pt x="5724" y="3418"/>
                </a:lnTo>
                <a:lnTo>
                  <a:pt x="5822" y="3439"/>
                </a:lnTo>
                <a:lnTo>
                  <a:pt x="5919" y="3469"/>
                </a:lnTo>
                <a:lnTo>
                  <a:pt x="6013" y="3503"/>
                </a:lnTo>
                <a:lnTo>
                  <a:pt x="6103" y="3542"/>
                </a:lnTo>
                <a:lnTo>
                  <a:pt x="6190" y="3587"/>
                </a:lnTo>
                <a:lnTo>
                  <a:pt x="6275" y="3637"/>
                </a:lnTo>
                <a:lnTo>
                  <a:pt x="6356" y="3693"/>
                </a:lnTo>
                <a:lnTo>
                  <a:pt x="6434" y="3752"/>
                </a:lnTo>
                <a:lnTo>
                  <a:pt x="6509" y="3817"/>
                </a:lnTo>
                <a:lnTo>
                  <a:pt x="6580" y="3886"/>
                </a:lnTo>
                <a:lnTo>
                  <a:pt x="6649" y="3959"/>
                </a:lnTo>
                <a:lnTo>
                  <a:pt x="6712" y="4036"/>
                </a:lnTo>
                <a:lnTo>
                  <a:pt x="6774" y="4118"/>
                </a:lnTo>
                <a:lnTo>
                  <a:pt x="6830" y="4203"/>
                </a:lnTo>
                <a:lnTo>
                  <a:pt x="6884" y="4292"/>
                </a:lnTo>
                <a:lnTo>
                  <a:pt x="6933" y="4382"/>
                </a:lnTo>
                <a:lnTo>
                  <a:pt x="6978" y="4478"/>
                </a:lnTo>
                <a:lnTo>
                  <a:pt x="7020" y="4576"/>
                </a:lnTo>
                <a:lnTo>
                  <a:pt x="7057" y="4677"/>
                </a:lnTo>
                <a:lnTo>
                  <a:pt x="7089" y="4781"/>
                </a:lnTo>
                <a:lnTo>
                  <a:pt x="7118" y="4887"/>
                </a:lnTo>
                <a:lnTo>
                  <a:pt x="7143" y="4995"/>
                </a:lnTo>
                <a:lnTo>
                  <a:pt x="7163" y="5106"/>
                </a:lnTo>
                <a:lnTo>
                  <a:pt x="7178" y="5219"/>
                </a:lnTo>
                <a:lnTo>
                  <a:pt x="7189" y="5334"/>
                </a:lnTo>
                <a:lnTo>
                  <a:pt x="7195" y="5450"/>
                </a:lnTo>
                <a:lnTo>
                  <a:pt x="7196" y="5567"/>
                </a:lnTo>
                <a:lnTo>
                  <a:pt x="7193" y="5686"/>
                </a:lnTo>
                <a:lnTo>
                  <a:pt x="7184" y="5805"/>
                </a:lnTo>
                <a:lnTo>
                  <a:pt x="7171" y="5926"/>
                </a:lnTo>
                <a:lnTo>
                  <a:pt x="7153" y="6048"/>
                </a:lnTo>
                <a:lnTo>
                  <a:pt x="7129" y="6170"/>
                </a:lnTo>
                <a:lnTo>
                  <a:pt x="7100" y="6292"/>
                </a:lnTo>
                <a:close/>
                <a:moveTo>
                  <a:pt x="15483" y="82"/>
                </a:moveTo>
                <a:lnTo>
                  <a:pt x="15377" y="40"/>
                </a:lnTo>
                <a:lnTo>
                  <a:pt x="15197" y="13"/>
                </a:lnTo>
                <a:lnTo>
                  <a:pt x="14945" y="0"/>
                </a:lnTo>
                <a:lnTo>
                  <a:pt x="14629" y="0"/>
                </a:lnTo>
                <a:lnTo>
                  <a:pt x="14252" y="12"/>
                </a:lnTo>
                <a:lnTo>
                  <a:pt x="13821" y="36"/>
                </a:lnTo>
                <a:lnTo>
                  <a:pt x="13340" y="72"/>
                </a:lnTo>
                <a:lnTo>
                  <a:pt x="12815" y="117"/>
                </a:lnTo>
                <a:lnTo>
                  <a:pt x="12249" y="173"/>
                </a:lnTo>
                <a:lnTo>
                  <a:pt x="11650" y="236"/>
                </a:lnTo>
                <a:lnTo>
                  <a:pt x="11021" y="308"/>
                </a:lnTo>
                <a:lnTo>
                  <a:pt x="10368" y="387"/>
                </a:lnTo>
                <a:lnTo>
                  <a:pt x="9696" y="473"/>
                </a:lnTo>
                <a:lnTo>
                  <a:pt x="9010" y="563"/>
                </a:lnTo>
                <a:lnTo>
                  <a:pt x="8314" y="659"/>
                </a:lnTo>
                <a:lnTo>
                  <a:pt x="7615" y="759"/>
                </a:lnTo>
                <a:lnTo>
                  <a:pt x="6918" y="862"/>
                </a:lnTo>
                <a:lnTo>
                  <a:pt x="6226" y="968"/>
                </a:lnTo>
                <a:lnTo>
                  <a:pt x="5546" y="1076"/>
                </a:lnTo>
                <a:lnTo>
                  <a:pt x="4883" y="1184"/>
                </a:lnTo>
                <a:lnTo>
                  <a:pt x="4242" y="1295"/>
                </a:lnTo>
                <a:lnTo>
                  <a:pt x="3627" y="1403"/>
                </a:lnTo>
                <a:lnTo>
                  <a:pt x="3044" y="1511"/>
                </a:lnTo>
                <a:lnTo>
                  <a:pt x="2499" y="1616"/>
                </a:lnTo>
                <a:lnTo>
                  <a:pt x="1995" y="1719"/>
                </a:lnTo>
                <a:lnTo>
                  <a:pt x="1539" y="1819"/>
                </a:lnTo>
                <a:lnTo>
                  <a:pt x="1135" y="1914"/>
                </a:lnTo>
                <a:lnTo>
                  <a:pt x="788" y="2003"/>
                </a:lnTo>
                <a:lnTo>
                  <a:pt x="505" y="2088"/>
                </a:lnTo>
                <a:lnTo>
                  <a:pt x="288" y="2166"/>
                </a:lnTo>
                <a:lnTo>
                  <a:pt x="145" y="2237"/>
                </a:lnTo>
                <a:lnTo>
                  <a:pt x="80" y="2299"/>
                </a:lnTo>
                <a:lnTo>
                  <a:pt x="56" y="2381"/>
                </a:lnTo>
                <a:lnTo>
                  <a:pt x="38" y="2508"/>
                </a:lnTo>
                <a:lnTo>
                  <a:pt x="23" y="2677"/>
                </a:lnTo>
                <a:lnTo>
                  <a:pt x="12" y="2886"/>
                </a:lnTo>
                <a:lnTo>
                  <a:pt x="4" y="3130"/>
                </a:lnTo>
                <a:lnTo>
                  <a:pt x="1" y="3408"/>
                </a:lnTo>
                <a:lnTo>
                  <a:pt x="0" y="3716"/>
                </a:lnTo>
                <a:lnTo>
                  <a:pt x="3" y="4050"/>
                </a:lnTo>
                <a:lnTo>
                  <a:pt x="9" y="4410"/>
                </a:lnTo>
                <a:lnTo>
                  <a:pt x="19" y="4788"/>
                </a:lnTo>
                <a:lnTo>
                  <a:pt x="31" y="5186"/>
                </a:lnTo>
                <a:lnTo>
                  <a:pt x="46" y="5598"/>
                </a:lnTo>
                <a:lnTo>
                  <a:pt x="65" y="6021"/>
                </a:lnTo>
                <a:lnTo>
                  <a:pt x="86" y="6455"/>
                </a:lnTo>
                <a:lnTo>
                  <a:pt x="109" y="6892"/>
                </a:lnTo>
                <a:lnTo>
                  <a:pt x="135" y="7332"/>
                </a:lnTo>
                <a:lnTo>
                  <a:pt x="163" y="7772"/>
                </a:lnTo>
                <a:lnTo>
                  <a:pt x="194" y="8208"/>
                </a:lnTo>
                <a:lnTo>
                  <a:pt x="226" y="8639"/>
                </a:lnTo>
                <a:lnTo>
                  <a:pt x="260" y="9059"/>
                </a:lnTo>
                <a:lnTo>
                  <a:pt x="296" y="9466"/>
                </a:lnTo>
                <a:lnTo>
                  <a:pt x="335" y="9857"/>
                </a:lnTo>
                <a:lnTo>
                  <a:pt x="374" y="10229"/>
                </a:lnTo>
                <a:lnTo>
                  <a:pt x="415" y="10580"/>
                </a:lnTo>
                <a:lnTo>
                  <a:pt x="459" y="10906"/>
                </a:lnTo>
                <a:lnTo>
                  <a:pt x="502" y="11203"/>
                </a:lnTo>
                <a:lnTo>
                  <a:pt x="547" y="11470"/>
                </a:lnTo>
                <a:lnTo>
                  <a:pt x="594" y="11702"/>
                </a:lnTo>
                <a:lnTo>
                  <a:pt x="641" y="11898"/>
                </a:lnTo>
                <a:lnTo>
                  <a:pt x="689" y="12053"/>
                </a:lnTo>
                <a:lnTo>
                  <a:pt x="738" y="12165"/>
                </a:lnTo>
                <a:lnTo>
                  <a:pt x="788" y="12229"/>
                </a:lnTo>
                <a:lnTo>
                  <a:pt x="877" y="12271"/>
                </a:lnTo>
                <a:lnTo>
                  <a:pt x="1041" y="12309"/>
                </a:lnTo>
                <a:lnTo>
                  <a:pt x="1276" y="12346"/>
                </a:lnTo>
                <a:lnTo>
                  <a:pt x="1577" y="12380"/>
                </a:lnTo>
                <a:lnTo>
                  <a:pt x="1936" y="12411"/>
                </a:lnTo>
                <a:lnTo>
                  <a:pt x="2352" y="12440"/>
                </a:lnTo>
                <a:lnTo>
                  <a:pt x="2817" y="12468"/>
                </a:lnTo>
                <a:lnTo>
                  <a:pt x="3327" y="12493"/>
                </a:lnTo>
                <a:lnTo>
                  <a:pt x="3878" y="12515"/>
                </a:lnTo>
                <a:lnTo>
                  <a:pt x="4462" y="12534"/>
                </a:lnTo>
                <a:lnTo>
                  <a:pt x="5078" y="12552"/>
                </a:lnTo>
                <a:lnTo>
                  <a:pt x="5717" y="12567"/>
                </a:lnTo>
                <a:lnTo>
                  <a:pt x="6377" y="12578"/>
                </a:lnTo>
                <a:lnTo>
                  <a:pt x="7051" y="12587"/>
                </a:lnTo>
                <a:lnTo>
                  <a:pt x="7735" y="12594"/>
                </a:lnTo>
                <a:lnTo>
                  <a:pt x="8423" y="12597"/>
                </a:lnTo>
                <a:lnTo>
                  <a:pt x="9111" y="12598"/>
                </a:lnTo>
                <a:lnTo>
                  <a:pt x="9793" y="12596"/>
                </a:lnTo>
                <a:lnTo>
                  <a:pt x="10464" y="12590"/>
                </a:lnTo>
                <a:lnTo>
                  <a:pt x="11120" y="12582"/>
                </a:lnTo>
                <a:lnTo>
                  <a:pt x="11755" y="12571"/>
                </a:lnTo>
                <a:lnTo>
                  <a:pt x="12364" y="12557"/>
                </a:lnTo>
                <a:lnTo>
                  <a:pt x="12943" y="12538"/>
                </a:lnTo>
                <a:lnTo>
                  <a:pt x="13486" y="12518"/>
                </a:lnTo>
                <a:lnTo>
                  <a:pt x="13987" y="12494"/>
                </a:lnTo>
                <a:lnTo>
                  <a:pt x="14443" y="12467"/>
                </a:lnTo>
                <a:lnTo>
                  <a:pt x="14847" y="12436"/>
                </a:lnTo>
                <a:lnTo>
                  <a:pt x="15195" y="12402"/>
                </a:lnTo>
                <a:lnTo>
                  <a:pt x="15482" y="12364"/>
                </a:lnTo>
                <a:lnTo>
                  <a:pt x="15703" y="12323"/>
                </a:lnTo>
                <a:lnTo>
                  <a:pt x="15852" y="12278"/>
                </a:lnTo>
                <a:lnTo>
                  <a:pt x="15925" y="12229"/>
                </a:lnTo>
                <a:lnTo>
                  <a:pt x="15958" y="12150"/>
                </a:lnTo>
                <a:lnTo>
                  <a:pt x="15987" y="12012"/>
                </a:lnTo>
                <a:lnTo>
                  <a:pt x="16013" y="11819"/>
                </a:lnTo>
                <a:lnTo>
                  <a:pt x="16037" y="11577"/>
                </a:lnTo>
                <a:lnTo>
                  <a:pt x="16058" y="11288"/>
                </a:lnTo>
                <a:lnTo>
                  <a:pt x="16077" y="10957"/>
                </a:lnTo>
                <a:lnTo>
                  <a:pt x="16093" y="10588"/>
                </a:lnTo>
                <a:lnTo>
                  <a:pt x="16106" y="10183"/>
                </a:lnTo>
                <a:lnTo>
                  <a:pt x="16116" y="9747"/>
                </a:lnTo>
                <a:lnTo>
                  <a:pt x="16123" y="9284"/>
                </a:lnTo>
                <a:lnTo>
                  <a:pt x="16127" y="8798"/>
                </a:lnTo>
                <a:lnTo>
                  <a:pt x="16128" y="8293"/>
                </a:lnTo>
                <a:lnTo>
                  <a:pt x="16126" y="7772"/>
                </a:lnTo>
                <a:lnTo>
                  <a:pt x="16121" y="7240"/>
                </a:lnTo>
                <a:lnTo>
                  <a:pt x="16114" y="6700"/>
                </a:lnTo>
                <a:lnTo>
                  <a:pt x="16103" y="6156"/>
                </a:lnTo>
                <a:lnTo>
                  <a:pt x="16089" y="5612"/>
                </a:lnTo>
                <a:lnTo>
                  <a:pt x="16072" y="5072"/>
                </a:lnTo>
                <a:lnTo>
                  <a:pt x="16051" y="4540"/>
                </a:lnTo>
                <a:lnTo>
                  <a:pt x="16028" y="4019"/>
                </a:lnTo>
                <a:lnTo>
                  <a:pt x="16001" y="3514"/>
                </a:lnTo>
                <a:lnTo>
                  <a:pt x="15971" y="3027"/>
                </a:lnTo>
                <a:lnTo>
                  <a:pt x="15937" y="2565"/>
                </a:lnTo>
                <a:lnTo>
                  <a:pt x="15901" y="2130"/>
                </a:lnTo>
                <a:lnTo>
                  <a:pt x="15861" y="1725"/>
                </a:lnTo>
                <a:lnTo>
                  <a:pt x="15818" y="1355"/>
                </a:lnTo>
                <a:lnTo>
                  <a:pt x="15770" y="1024"/>
                </a:lnTo>
                <a:lnTo>
                  <a:pt x="15720" y="734"/>
                </a:lnTo>
                <a:lnTo>
                  <a:pt x="15666" y="493"/>
                </a:lnTo>
                <a:lnTo>
                  <a:pt x="15609" y="300"/>
                </a:lnTo>
                <a:lnTo>
                  <a:pt x="15547" y="163"/>
                </a:lnTo>
                <a:lnTo>
                  <a:pt x="15483" y="82"/>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61" name="Freeform 71">
            <a:extLst>
              <a:ext uri="{FF2B5EF4-FFF2-40B4-BE49-F238E27FC236}">
                <a16:creationId xmlns:a16="http://schemas.microsoft.com/office/drawing/2014/main" id="{A5D2689E-CF5C-DEB2-7ED6-BC43FBAF6040}"/>
              </a:ext>
            </a:extLst>
          </p:cNvPr>
          <p:cNvSpPr>
            <a:spLocks noEditPoints="1"/>
          </p:cNvSpPr>
          <p:nvPr/>
        </p:nvSpPr>
        <p:spPr bwMode="auto">
          <a:xfrm>
            <a:off x="8241048" y="3704148"/>
            <a:ext cx="679614" cy="484224"/>
          </a:xfrm>
          <a:custGeom>
            <a:avLst/>
            <a:gdLst>
              <a:gd name="T0" fmla="*/ 36 w 560"/>
              <a:gd name="T1" fmla="*/ 152 h 399"/>
              <a:gd name="T2" fmla="*/ 36 w 560"/>
              <a:gd name="T3" fmla="*/ 362 h 399"/>
              <a:gd name="T4" fmla="*/ 523 w 560"/>
              <a:gd name="T5" fmla="*/ 362 h 399"/>
              <a:gd name="T6" fmla="*/ 523 w 560"/>
              <a:gd name="T7" fmla="*/ 152 h 399"/>
              <a:gd name="T8" fmla="*/ 36 w 560"/>
              <a:gd name="T9" fmla="*/ 152 h 399"/>
              <a:gd name="T10" fmla="*/ 36 w 560"/>
              <a:gd name="T11" fmla="*/ 37 h 399"/>
              <a:gd name="T12" fmla="*/ 36 w 560"/>
              <a:gd name="T13" fmla="*/ 100 h 399"/>
              <a:gd name="T14" fmla="*/ 523 w 560"/>
              <a:gd name="T15" fmla="*/ 100 h 399"/>
              <a:gd name="T16" fmla="*/ 523 w 560"/>
              <a:gd name="T17" fmla="*/ 37 h 399"/>
              <a:gd name="T18" fmla="*/ 36 w 560"/>
              <a:gd name="T19" fmla="*/ 37 h 399"/>
              <a:gd name="T20" fmla="*/ 33 w 560"/>
              <a:gd name="T21" fmla="*/ 0 h 399"/>
              <a:gd name="T22" fmla="*/ 527 w 560"/>
              <a:gd name="T23" fmla="*/ 0 h 399"/>
              <a:gd name="T24" fmla="*/ 539 w 560"/>
              <a:gd name="T25" fmla="*/ 3 h 399"/>
              <a:gd name="T26" fmla="*/ 550 w 560"/>
              <a:gd name="T27" fmla="*/ 10 h 399"/>
              <a:gd name="T28" fmla="*/ 557 w 560"/>
              <a:gd name="T29" fmla="*/ 20 h 399"/>
              <a:gd name="T30" fmla="*/ 560 w 560"/>
              <a:gd name="T31" fmla="*/ 33 h 399"/>
              <a:gd name="T32" fmla="*/ 560 w 560"/>
              <a:gd name="T33" fmla="*/ 366 h 399"/>
              <a:gd name="T34" fmla="*/ 557 w 560"/>
              <a:gd name="T35" fmla="*/ 379 h 399"/>
              <a:gd name="T36" fmla="*/ 550 w 560"/>
              <a:gd name="T37" fmla="*/ 389 h 399"/>
              <a:gd name="T38" fmla="*/ 539 w 560"/>
              <a:gd name="T39" fmla="*/ 396 h 399"/>
              <a:gd name="T40" fmla="*/ 527 w 560"/>
              <a:gd name="T41" fmla="*/ 399 h 399"/>
              <a:gd name="T42" fmla="*/ 33 w 560"/>
              <a:gd name="T43" fmla="*/ 399 h 399"/>
              <a:gd name="T44" fmla="*/ 20 w 560"/>
              <a:gd name="T45" fmla="*/ 396 h 399"/>
              <a:gd name="T46" fmla="*/ 10 w 560"/>
              <a:gd name="T47" fmla="*/ 389 h 399"/>
              <a:gd name="T48" fmla="*/ 3 w 560"/>
              <a:gd name="T49" fmla="*/ 379 h 399"/>
              <a:gd name="T50" fmla="*/ 0 w 560"/>
              <a:gd name="T51" fmla="*/ 366 h 399"/>
              <a:gd name="T52" fmla="*/ 0 w 560"/>
              <a:gd name="T53" fmla="*/ 33 h 399"/>
              <a:gd name="T54" fmla="*/ 3 w 560"/>
              <a:gd name="T55" fmla="*/ 20 h 399"/>
              <a:gd name="T56" fmla="*/ 10 w 560"/>
              <a:gd name="T57" fmla="*/ 10 h 399"/>
              <a:gd name="T58" fmla="*/ 20 w 560"/>
              <a:gd name="T59" fmla="*/ 3 h 399"/>
              <a:gd name="T60" fmla="*/ 33 w 560"/>
              <a:gd name="T6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0" h="399">
                <a:moveTo>
                  <a:pt x="36" y="152"/>
                </a:moveTo>
                <a:lnTo>
                  <a:pt x="36" y="362"/>
                </a:lnTo>
                <a:lnTo>
                  <a:pt x="523" y="362"/>
                </a:lnTo>
                <a:lnTo>
                  <a:pt x="523" y="152"/>
                </a:lnTo>
                <a:lnTo>
                  <a:pt x="36" y="152"/>
                </a:lnTo>
                <a:close/>
                <a:moveTo>
                  <a:pt x="36" y="37"/>
                </a:moveTo>
                <a:lnTo>
                  <a:pt x="36" y="100"/>
                </a:lnTo>
                <a:lnTo>
                  <a:pt x="523" y="100"/>
                </a:lnTo>
                <a:lnTo>
                  <a:pt x="523" y="37"/>
                </a:lnTo>
                <a:lnTo>
                  <a:pt x="36" y="37"/>
                </a:lnTo>
                <a:close/>
                <a:moveTo>
                  <a:pt x="33" y="0"/>
                </a:moveTo>
                <a:lnTo>
                  <a:pt x="527" y="0"/>
                </a:lnTo>
                <a:lnTo>
                  <a:pt x="539" y="3"/>
                </a:lnTo>
                <a:lnTo>
                  <a:pt x="550" y="10"/>
                </a:lnTo>
                <a:lnTo>
                  <a:pt x="557" y="20"/>
                </a:lnTo>
                <a:lnTo>
                  <a:pt x="560" y="33"/>
                </a:lnTo>
                <a:lnTo>
                  <a:pt x="560" y="366"/>
                </a:lnTo>
                <a:lnTo>
                  <a:pt x="557" y="379"/>
                </a:lnTo>
                <a:lnTo>
                  <a:pt x="550" y="389"/>
                </a:lnTo>
                <a:lnTo>
                  <a:pt x="539" y="396"/>
                </a:lnTo>
                <a:lnTo>
                  <a:pt x="527" y="399"/>
                </a:lnTo>
                <a:lnTo>
                  <a:pt x="33" y="399"/>
                </a:lnTo>
                <a:lnTo>
                  <a:pt x="20" y="396"/>
                </a:lnTo>
                <a:lnTo>
                  <a:pt x="10" y="389"/>
                </a:lnTo>
                <a:lnTo>
                  <a:pt x="3" y="379"/>
                </a:lnTo>
                <a:lnTo>
                  <a:pt x="0" y="366"/>
                </a:lnTo>
                <a:lnTo>
                  <a:pt x="0" y="33"/>
                </a:lnTo>
                <a:lnTo>
                  <a:pt x="3" y="20"/>
                </a:lnTo>
                <a:lnTo>
                  <a:pt x="10" y="10"/>
                </a:lnTo>
                <a:lnTo>
                  <a:pt x="20" y="3"/>
                </a:lnTo>
                <a:lnTo>
                  <a:pt x="3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72">
            <a:extLst>
              <a:ext uri="{FF2B5EF4-FFF2-40B4-BE49-F238E27FC236}">
                <a16:creationId xmlns:a16="http://schemas.microsoft.com/office/drawing/2014/main" id="{EF5B0475-AA9F-880F-DB89-498143186A5F}"/>
              </a:ext>
            </a:extLst>
          </p:cNvPr>
          <p:cNvSpPr>
            <a:spLocks noChangeArrowheads="1"/>
          </p:cNvSpPr>
          <p:nvPr/>
        </p:nvSpPr>
        <p:spPr bwMode="auto">
          <a:xfrm>
            <a:off x="8685224" y="3933517"/>
            <a:ext cx="132282" cy="8980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73">
            <a:extLst>
              <a:ext uri="{FF2B5EF4-FFF2-40B4-BE49-F238E27FC236}">
                <a16:creationId xmlns:a16="http://schemas.microsoft.com/office/drawing/2014/main" id="{854B7AC9-9FB0-0540-408E-B3EAF5CFC96D}"/>
              </a:ext>
            </a:extLst>
          </p:cNvPr>
          <p:cNvSpPr>
            <a:spLocks noChangeArrowheads="1"/>
          </p:cNvSpPr>
          <p:nvPr/>
        </p:nvSpPr>
        <p:spPr bwMode="auto">
          <a:xfrm>
            <a:off x="8342990" y="3933517"/>
            <a:ext cx="237865" cy="582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74">
            <a:extLst>
              <a:ext uri="{FF2B5EF4-FFF2-40B4-BE49-F238E27FC236}">
                <a16:creationId xmlns:a16="http://schemas.microsoft.com/office/drawing/2014/main" id="{63256166-68C1-E20F-64C8-B8EA9035E09D}"/>
              </a:ext>
            </a:extLst>
          </p:cNvPr>
          <p:cNvSpPr>
            <a:spLocks noChangeArrowheads="1"/>
          </p:cNvSpPr>
          <p:nvPr/>
        </p:nvSpPr>
        <p:spPr bwMode="auto">
          <a:xfrm>
            <a:off x="8342990" y="4011187"/>
            <a:ext cx="105583" cy="57039"/>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69" name="Grupo 68">
            <a:extLst>
              <a:ext uri="{FF2B5EF4-FFF2-40B4-BE49-F238E27FC236}">
                <a16:creationId xmlns:a16="http://schemas.microsoft.com/office/drawing/2014/main" id="{DA2CEA8A-305F-C4BB-31B4-7416A50E701C}"/>
              </a:ext>
            </a:extLst>
          </p:cNvPr>
          <p:cNvGrpSpPr/>
          <p:nvPr/>
        </p:nvGrpSpPr>
        <p:grpSpPr>
          <a:xfrm>
            <a:off x="8264433" y="1459937"/>
            <a:ext cx="565242" cy="569648"/>
            <a:chOff x="8453844" y="1635365"/>
            <a:chExt cx="702674" cy="666266"/>
          </a:xfrm>
        </p:grpSpPr>
        <p:sp>
          <p:nvSpPr>
            <p:cNvPr id="65" name="Freeform 66">
              <a:extLst>
                <a:ext uri="{FF2B5EF4-FFF2-40B4-BE49-F238E27FC236}">
                  <a16:creationId xmlns:a16="http://schemas.microsoft.com/office/drawing/2014/main" id="{19EF1A8A-9E72-0658-9350-1EFD325A9067}"/>
                </a:ext>
              </a:extLst>
            </p:cNvPr>
            <p:cNvSpPr>
              <a:spLocks/>
            </p:cNvSpPr>
            <p:nvPr/>
          </p:nvSpPr>
          <p:spPr bwMode="auto">
            <a:xfrm>
              <a:off x="8453844" y="1635365"/>
              <a:ext cx="474517" cy="332526"/>
            </a:xfrm>
            <a:custGeom>
              <a:avLst/>
              <a:gdLst>
                <a:gd name="T0" fmla="*/ 198 w 391"/>
                <a:gd name="T1" fmla="*/ 0 h 274"/>
                <a:gd name="T2" fmla="*/ 391 w 391"/>
                <a:gd name="T3" fmla="*/ 0 h 274"/>
                <a:gd name="T4" fmla="*/ 334 w 391"/>
                <a:gd name="T5" fmla="*/ 161 h 274"/>
                <a:gd name="T6" fmla="*/ 299 w 391"/>
                <a:gd name="T7" fmla="*/ 121 h 274"/>
                <a:gd name="T8" fmla="*/ 0 w 391"/>
                <a:gd name="T9" fmla="*/ 274 h 274"/>
                <a:gd name="T10" fmla="*/ 240 w 391"/>
                <a:gd name="T11" fmla="*/ 43 h 274"/>
                <a:gd name="T12" fmla="*/ 198 w 391"/>
                <a:gd name="T13" fmla="*/ 0 h 274"/>
              </a:gdLst>
              <a:ahLst/>
              <a:cxnLst>
                <a:cxn ang="0">
                  <a:pos x="T0" y="T1"/>
                </a:cxn>
                <a:cxn ang="0">
                  <a:pos x="T2" y="T3"/>
                </a:cxn>
                <a:cxn ang="0">
                  <a:pos x="T4" y="T5"/>
                </a:cxn>
                <a:cxn ang="0">
                  <a:pos x="T6" y="T7"/>
                </a:cxn>
                <a:cxn ang="0">
                  <a:pos x="T8" y="T9"/>
                </a:cxn>
                <a:cxn ang="0">
                  <a:pos x="T10" y="T11"/>
                </a:cxn>
                <a:cxn ang="0">
                  <a:pos x="T12" y="T13"/>
                </a:cxn>
              </a:cxnLst>
              <a:rect l="0" t="0" r="r" b="b"/>
              <a:pathLst>
                <a:path w="391" h="274">
                  <a:moveTo>
                    <a:pt x="198" y="0"/>
                  </a:moveTo>
                  <a:lnTo>
                    <a:pt x="391" y="0"/>
                  </a:lnTo>
                  <a:lnTo>
                    <a:pt x="334" y="161"/>
                  </a:lnTo>
                  <a:lnTo>
                    <a:pt x="299" y="121"/>
                  </a:lnTo>
                  <a:lnTo>
                    <a:pt x="0" y="274"/>
                  </a:lnTo>
                  <a:lnTo>
                    <a:pt x="240" y="43"/>
                  </a:lnTo>
                  <a:lnTo>
                    <a:pt x="19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7">
              <a:extLst>
                <a:ext uri="{FF2B5EF4-FFF2-40B4-BE49-F238E27FC236}">
                  <a16:creationId xmlns:a16="http://schemas.microsoft.com/office/drawing/2014/main" id="{71C408BF-FD4F-C0B0-3DE6-A0CA5BC1C8F0}"/>
                </a:ext>
              </a:extLst>
            </p:cNvPr>
            <p:cNvSpPr>
              <a:spLocks/>
            </p:cNvSpPr>
            <p:nvPr/>
          </p:nvSpPr>
          <p:spPr bwMode="auto">
            <a:xfrm>
              <a:off x="8453844" y="2061338"/>
              <a:ext cx="197816" cy="240293"/>
            </a:xfrm>
            <a:custGeom>
              <a:avLst/>
              <a:gdLst>
                <a:gd name="T0" fmla="*/ 16 w 163"/>
                <a:gd name="T1" fmla="*/ 0 h 198"/>
                <a:gd name="T2" fmla="*/ 147 w 163"/>
                <a:gd name="T3" fmla="*/ 0 h 198"/>
                <a:gd name="T4" fmla="*/ 152 w 163"/>
                <a:gd name="T5" fmla="*/ 1 h 198"/>
                <a:gd name="T6" fmla="*/ 157 w 163"/>
                <a:gd name="T7" fmla="*/ 2 h 198"/>
                <a:gd name="T8" fmla="*/ 160 w 163"/>
                <a:gd name="T9" fmla="*/ 7 h 198"/>
                <a:gd name="T10" fmla="*/ 163 w 163"/>
                <a:gd name="T11" fmla="*/ 11 h 198"/>
                <a:gd name="T12" fmla="*/ 163 w 163"/>
                <a:gd name="T13" fmla="*/ 15 h 198"/>
                <a:gd name="T14" fmla="*/ 163 w 163"/>
                <a:gd name="T15" fmla="*/ 182 h 198"/>
                <a:gd name="T16" fmla="*/ 163 w 163"/>
                <a:gd name="T17" fmla="*/ 186 h 198"/>
                <a:gd name="T18" fmla="*/ 160 w 163"/>
                <a:gd name="T19" fmla="*/ 191 h 198"/>
                <a:gd name="T20" fmla="*/ 157 w 163"/>
                <a:gd name="T21" fmla="*/ 195 h 198"/>
                <a:gd name="T22" fmla="*/ 152 w 163"/>
                <a:gd name="T23" fmla="*/ 196 h 198"/>
                <a:gd name="T24" fmla="*/ 147 w 163"/>
                <a:gd name="T25" fmla="*/ 198 h 198"/>
                <a:gd name="T26" fmla="*/ 16 w 163"/>
                <a:gd name="T27" fmla="*/ 198 h 198"/>
                <a:gd name="T28" fmla="*/ 12 w 163"/>
                <a:gd name="T29" fmla="*/ 196 h 198"/>
                <a:gd name="T30" fmla="*/ 7 w 163"/>
                <a:gd name="T31" fmla="*/ 195 h 198"/>
                <a:gd name="T32" fmla="*/ 3 w 163"/>
                <a:gd name="T33" fmla="*/ 191 h 198"/>
                <a:gd name="T34" fmla="*/ 2 w 163"/>
                <a:gd name="T35" fmla="*/ 186 h 198"/>
                <a:gd name="T36" fmla="*/ 0 w 163"/>
                <a:gd name="T37" fmla="*/ 182 h 198"/>
                <a:gd name="T38" fmla="*/ 0 w 163"/>
                <a:gd name="T39" fmla="*/ 15 h 198"/>
                <a:gd name="T40" fmla="*/ 2 w 163"/>
                <a:gd name="T41" fmla="*/ 11 h 198"/>
                <a:gd name="T42" fmla="*/ 3 w 163"/>
                <a:gd name="T43" fmla="*/ 7 h 198"/>
                <a:gd name="T44" fmla="*/ 7 w 163"/>
                <a:gd name="T45" fmla="*/ 2 h 198"/>
                <a:gd name="T46" fmla="*/ 12 w 163"/>
                <a:gd name="T47" fmla="*/ 1 h 198"/>
                <a:gd name="T48" fmla="*/ 16 w 163"/>
                <a:gd name="T4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98">
                  <a:moveTo>
                    <a:pt x="16" y="0"/>
                  </a:moveTo>
                  <a:lnTo>
                    <a:pt x="147" y="0"/>
                  </a:lnTo>
                  <a:lnTo>
                    <a:pt x="152" y="1"/>
                  </a:lnTo>
                  <a:lnTo>
                    <a:pt x="157" y="2"/>
                  </a:lnTo>
                  <a:lnTo>
                    <a:pt x="160" y="7"/>
                  </a:lnTo>
                  <a:lnTo>
                    <a:pt x="163" y="11"/>
                  </a:lnTo>
                  <a:lnTo>
                    <a:pt x="163" y="15"/>
                  </a:lnTo>
                  <a:lnTo>
                    <a:pt x="163" y="182"/>
                  </a:lnTo>
                  <a:lnTo>
                    <a:pt x="163" y="186"/>
                  </a:lnTo>
                  <a:lnTo>
                    <a:pt x="160" y="191"/>
                  </a:lnTo>
                  <a:lnTo>
                    <a:pt x="157" y="195"/>
                  </a:lnTo>
                  <a:lnTo>
                    <a:pt x="152" y="196"/>
                  </a:lnTo>
                  <a:lnTo>
                    <a:pt x="147" y="198"/>
                  </a:lnTo>
                  <a:lnTo>
                    <a:pt x="16" y="198"/>
                  </a:lnTo>
                  <a:lnTo>
                    <a:pt x="12" y="196"/>
                  </a:lnTo>
                  <a:lnTo>
                    <a:pt x="7" y="195"/>
                  </a:lnTo>
                  <a:lnTo>
                    <a:pt x="3" y="191"/>
                  </a:lnTo>
                  <a:lnTo>
                    <a:pt x="2" y="186"/>
                  </a:lnTo>
                  <a:lnTo>
                    <a:pt x="0" y="182"/>
                  </a:lnTo>
                  <a:lnTo>
                    <a:pt x="0" y="15"/>
                  </a:lnTo>
                  <a:lnTo>
                    <a:pt x="2" y="11"/>
                  </a:lnTo>
                  <a:lnTo>
                    <a:pt x="3" y="7"/>
                  </a:lnTo>
                  <a:lnTo>
                    <a:pt x="7" y="2"/>
                  </a:lnTo>
                  <a:lnTo>
                    <a:pt x="12" y="1"/>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8">
              <a:extLst>
                <a:ext uri="{FF2B5EF4-FFF2-40B4-BE49-F238E27FC236}">
                  <a16:creationId xmlns:a16="http://schemas.microsoft.com/office/drawing/2014/main" id="{86AC253F-2D2B-08FE-7760-8D203E769550}"/>
                </a:ext>
              </a:extLst>
            </p:cNvPr>
            <p:cNvSpPr>
              <a:spLocks/>
            </p:cNvSpPr>
            <p:nvPr/>
          </p:nvSpPr>
          <p:spPr bwMode="auto">
            <a:xfrm>
              <a:off x="8705059" y="1931483"/>
              <a:ext cx="199030" cy="370148"/>
            </a:xfrm>
            <a:custGeom>
              <a:avLst/>
              <a:gdLst>
                <a:gd name="T0" fmla="*/ 17 w 164"/>
                <a:gd name="T1" fmla="*/ 0 h 305"/>
                <a:gd name="T2" fmla="*/ 148 w 164"/>
                <a:gd name="T3" fmla="*/ 0 h 305"/>
                <a:gd name="T4" fmla="*/ 152 w 164"/>
                <a:gd name="T5" fmla="*/ 2 h 305"/>
                <a:gd name="T6" fmla="*/ 157 w 164"/>
                <a:gd name="T7" fmla="*/ 3 h 305"/>
                <a:gd name="T8" fmla="*/ 161 w 164"/>
                <a:gd name="T9" fmla="*/ 7 h 305"/>
                <a:gd name="T10" fmla="*/ 162 w 164"/>
                <a:gd name="T11" fmla="*/ 12 h 305"/>
                <a:gd name="T12" fmla="*/ 164 w 164"/>
                <a:gd name="T13" fmla="*/ 16 h 305"/>
                <a:gd name="T14" fmla="*/ 164 w 164"/>
                <a:gd name="T15" fmla="*/ 289 h 305"/>
                <a:gd name="T16" fmla="*/ 162 w 164"/>
                <a:gd name="T17" fmla="*/ 293 h 305"/>
                <a:gd name="T18" fmla="*/ 161 w 164"/>
                <a:gd name="T19" fmla="*/ 298 h 305"/>
                <a:gd name="T20" fmla="*/ 157 w 164"/>
                <a:gd name="T21" fmla="*/ 302 h 305"/>
                <a:gd name="T22" fmla="*/ 152 w 164"/>
                <a:gd name="T23" fmla="*/ 303 h 305"/>
                <a:gd name="T24" fmla="*/ 148 w 164"/>
                <a:gd name="T25" fmla="*/ 305 h 305"/>
                <a:gd name="T26" fmla="*/ 17 w 164"/>
                <a:gd name="T27" fmla="*/ 305 h 305"/>
                <a:gd name="T28" fmla="*/ 12 w 164"/>
                <a:gd name="T29" fmla="*/ 303 h 305"/>
                <a:gd name="T30" fmla="*/ 7 w 164"/>
                <a:gd name="T31" fmla="*/ 302 h 305"/>
                <a:gd name="T32" fmla="*/ 4 w 164"/>
                <a:gd name="T33" fmla="*/ 298 h 305"/>
                <a:gd name="T34" fmla="*/ 1 w 164"/>
                <a:gd name="T35" fmla="*/ 293 h 305"/>
                <a:gd name="T36" fmla="*/ 0 w 164"/>
                <a:gd name="T37" fmla="*/ 289 h 305"/>
                <a:gd name="T38" fmla="*/ 0 w 164"/>
                <a:gd name="T39" fmla="*/ 16 h 305"/>
                <a:gd name="T40" fmla="*/ 1 w 164"/>
                <a:gd name="T41" fmla="*/ 12 h 305"/>
                <a:gd name="T42" fmla="*/ 4 w 164"/>
                <a:gd name="T43" fmla="*/ 7 h 305"/>
                <a:gd name="T44" fmla="*/ 7 w 164"/>
                <a:gd name="T45" fmla="*/ 3 h 305"/>
                <a:gd name="T46" fmla="*/ 12 w 164"/>
                <a:gd name="T47" fmla="*/ 2 h 305"/>
                <a:gd name="T48" fmla="*/ 17 w 164"/>
                <a:gd name="T4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305">
                  <a:moveTo>
                    <a:pt x="17" y="0"/>
                  </a:moveTo>
                  <a:lnTo>
                    <a:pt x="148" y="0"/>
                  </a:lnTo>
                  <a:lnTo>
                    <a:pt x="152" y="2"/>
                  </a:lnTo>
                  <a:lnTo>
                    <a:pt x="157" y="3"/>
                  </a:lnTo>
                  <a:lnTo>
                    <a:pt x="161" y="7"/>
                  </a:lnTo>
                  <a:lnTo>
                    <a:pt x="162" y="12"/>
                  </a:lnTo>
                  <a:lnTo>
                    <a:pt x="164" y="16"/>
                  </a:lnTo>
                  <a:lnTo>
                    <a:pt x="164" y="289"/>
                  </a:lnTo>
                  <a:lnTo>
                    <a:pt x="162" y="293"/>
                  </a:lnTo>
                  <a:lnTo>
                    <a:pt x="161" y="298"/>
                  </a:lnTo>
                  <a:lnTo>
                    <a:pt x="157" y="302"/>
                  </a:lnTo>
                  <a:lnTo>
                    <a:pt x="152" y="303"/>
                  </a:lnTo>
                  <a:lnTo>
                    <a:pt x="148" y="305"/>
                  </a:lnTo>
                  <a:lnTo>
                    <a:pt x="17" y="305"/>
                  </a:lnTo>
                  <a:lnTo>
                    <a:pt x="12" y="303"/>
                  </a:lnTo>
                  <a:lnTo>
                    <a:pt x="7" y="302"/>
                  </a:lnTo>
                  <a:lnTo>
                    <a:pt x="4" y="298"/>
                  </a:lnTo>
                  <a:lnTo>
                    <a:pt x="1" y="293"/>
                  </a:lnTo>
                  <a:lnTo>
                    <a:pt x="0" y="289"/>
                  </a:lnTo>
                  <a:lnTo>
                    <a:pt x="0" y="16"/>
                  </a:lnTo>
                  <a:lnTo>
                    <a:pt x="1" y="12"/>
                  </a:lnTo>
                  <a:lnTo>
                    <a:pt x="4" y="7"/>
                  </a:lnTo>
                  <a:lnTo>
                    <a:pt x="7" y="3"/>
                  </a:lnTo>
                  <a:lnTo>
                    <a:pt x="12" y="2"/>
                  </a:lnTo>
                  <a:lnTo>
                    <a:pt x="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9">
              <a:extLst>
                <a:ext uri="{FF2B5EF4-FFF2-40B4-BE49-F238E27FC236}">
                  <a16:creationId xmlns:a16="http://schemas.microsoft.com/office/drawing/2014/main" id="{B4A9A2C9-E345-88BD-4EDB-237BB945A4B0}"/>
                </a:ext>
              </a:extLst>
            </p:cNvPr>
            <p:cNvSpPr>
              <a:spLocks/>
            </p:cNvSpPr>
            <p:nvPr/>
          </p:nvSpPr>
          <p:spPr bwMode="auto">
            <a:xfrm>
              <a:off x="8959915" y="1744589"/>
              <a:ext cx="196603" cy="557042"/>
            </a:xfrm>
            <a:custGeom>
              <a:avLst/>
              <a:gdLst>
                <a:gd name="T0" fmla="*/ 16 w 162"/>
                <a:gd name="T1" fmla="*/ 0 h 459"/>
                <a:gd name="T2" fmla="*/ 147 w 162"/>
                <a:gd name="T3" fmla="*/ 0 h 459"/>
                <a:gd name="T4" fmla="*/ 151 w 162"/>
                <a:gd name="T5" fmla="*/ 2 h 459"/>
                <a:gd name="T6" fmla="*/ 155 w 162"/>
                <a:gd name="T7" fmla="*/ 5 h 459"/>
                <a:gd name="T8" fmla="*/ 159 w 162"/>
                <a:gd name="T9" fmla="*/ 8 h 459"/>
                <a:gd name="T10" fmla="*/ 161 w 162"/>
                <a:gd name="T11" fmla="*/ 12 h 459"/>
                <a:gd name="T12" fmla="*/ 162 w 162"/>
                <a:gd name="T13" fmla="*/ 18 h 459"/>
                <a:gd name="T14" fmla="*/ 162 w 162"/>
                <a:gd name="T15" fmla="*/ 443 h 459"/>
                <a:gd name="T16" fmla="*/ 161 w 162"/>
                <a:gd name="T17" fmla="*/ 447 h 459"/>
                <a:gd name="T18" fmla="*/ 159 w 162"/>
                <a:gd name="T19" fmla="*/ 452 h 459"/>
                <a:gd name="T20" fmla="*/ 155 w 162"/>
                <a:gd name="T21" fmla="*/ 456 h 459"/>
                <a:gd name="T22" fmla="*/ 151 w 162"/>
                <a:gd name="T23" fmla="*/ 457 h 459"/>
                <a:gd name="T24" fmla="*/ 147 w 162"/>
                <a:gd name="T25" fmla="*/ 459 h 459"/>
                <a:gd name="T26" fmla="*/ 16 w 162"/>
                <a:gd name="T27" fmla="*/ 459 h 459"/>
                <a:gd name="T28" fmla="*/ 10 w 162"/>
                <a:gd name="T29" fmla="*/ 457 h 459"/>
                <a:gd name="T30" fmla="*/ 6 w 162"/>
                <a:gd name="T31" fmla="*/ 456 h 459"/>
                <a:gd name="T32" fmla="*/ 3 w 162"/>
                <a:gd name="T33" fmla="*/ 452 h 459"/>
                <a:gd name="T34" fmla="*/ 0 w 162"/>
                <a:gd name="T35" fmla="*/ 447 h 459"/>
                <a:gd name="T36" fmla="*/ 0 w 162"/>
                <a:gd name="T37" fmla="*/ 443 h 459"/>
                <a:gd name="T38" fmla="*/ 0 w 162"/>
                <a:gd name="T39" fmla="*/ 18 h 459"/>
                <a:gd name="T40" fmla="*/ 0 w 162"/>
                <a:gd name="T41" fmla="*/ 12 h 459"/>
                <a:gd name="T42" fmla="*/ 3 w 162"/>
                <a:gd name="T43" fmla="*/ 8 h 459"/>
                <a:gd name="T44" fmla="*/ 6 w 162"/>
                <a:gd name="T45" fmla="*/ 5 h 459"/>
                <a:gd name="T46" fmla="*/ 10 w 162"/>
                <a:gd name="T47" fmla="*/ 2 h 459"/>
                <a:gd name="T48" fmla="*/ 16 w 162"/>
                <a:gd name="T49"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59">
                  <a:moveTo>
                    <a:pt x="16" y="0"/>
                  </a:moveTo>
                  <a:lnTo>
                    <a:pt x="147" y="0"/>
                  </a:lnTo>
                  <a:lnTo>
                    <a:pt x="151" y="2"/>
                  </a:lnTo>
                  <a:lnTo>
                    <a:pt x="155" y="5"/>
                  </a:lnTo>
                  <a:lnTo>
                    <a:pt x="159" y="8"/>
                  </a:lnTo>
                  <a:lnTo>
                    <a:pt x="161" y="12"/>
                  </a:lnTo>
                  <a:lnTo>
                    <a:pt x="162" y="18"/>
                  </a:lnTo>
                  <a:lnTo>
                    <a:pt x="162" y="443"/>
                  </a:lnTo>
                  <a:lnTo>
                    <a:pt x="161" y="447"/>
                  </a:lnTo>
                  <a:lnTo>
                    <a:pt x="159" y="452"/>
                  </a:lnTo>
                  <a:lnTo>
                    <a:pt x="155" y="456"/>
                  </a:lnTo>
                  <a:lnTo>
                    <a:pt x="151" y="457"/>
                  </a:lnTo>
                  <a:lnTo>
                    <a:pt x="147" y="459"/>
                  </a:lnTo>
                  <a:lnTo>
                    <a:pt x="16" y="459"/>
                  </a:lnTo>
                  <a:lnTo>
                    <a:pt x="10" y="457"/>
                  </a:lnTo>
                  <a:lnTo>
                    <a:pt x="6" y="456"/>
                  </a:lnTo>
                  <a:lnTo>
                    <a:pt x="3" y="452"/>
                  </a:lnTo>
                  <a:lnTo>
                    <a:pt x="0" y="447"/>
                  </a:lnTo>
                  <a:lnTo>
                    <a:pt x="0" y="443"/>
                  </a:lnTo>
                  <a:lnTo>
                    <a:pt x="0" y="18"/>
                  </a:lnTo>
                  <a:lnTo>
                    <a:pt x="0" y="12"/>
                  </a:lnTo>
                  <a:lnTo>
                    <a:pt x="3" y="8"/>
                  </a:lnTo>
                  <a:lnTo>
                    <a:pt x="6" y="5"/>
                  </a:lnTo>
                  <a:lnTo>
                    <a:pt x="10" y="2"/>
                  </a:lnTo>
                  <a:lnTo>
                    <a:pt x="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0" name="Freeform 13">
            <a:extLst>
              <a:ext uri="{FF2B5EF4-FFF2-40B4-BE49-F238E27FC236}">
                <a16:creationId xmlns:a16="http://schemas.microsoft.com/office/drawing/2014/main" id="{78B65694-BEB4-789F-8D5D-505E61C13632}"/>
              </a:ext>
            </a:extLst>
          </p:cNvPr>
          <p:cNvSpPr>
            <a:spLocks noEditPoints="1"/>
          </p:cNvSpPr>
          <p:nvPr/>
        </p:nvSpPr>
        <p:spPr bwMode="auto">
          <a:xfrm>
            <a:off x="659695" y="1377195"/>
            <a:ext cx="721928" cy="733515"/>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71" name="Freeform 277">
            <a:extLst>
              <a:ext uri="{FF2B5EF4-FFF2-40B4-BE49-F238E27FC236}">
                <a16:creationId xmlns:a16="http://schemas.microsoft.com/office/drawing/2014/main" id="{27DF51A6-239A-EBD9-B2A1-69E34AE16E4C}"/>
              </a:ext>
            </a:extLst>
          </p:cNvPr>
          <p:cNvSpPr>
            <a:spLocks noEditPoints="1"/>
          </p:cNvSpPr>
          <p:nvPr/>
        </p:nvSpPr>
        <p:spPr bwMode="auto">
          <a:xfrm>
            <a:off x="4559599" y="3779939"/>
            <a:ext cx="485476" cy="404187"/>
          </a:xfrm>
          <a:custGeom>
            <a:avLst/>
            <a:gdLst>
              <a:gd name="T0" fmla="*/ 0 w 16128"/>
              <a:gd name="T1" fmla="*/ 3725 h 13608"/>
              <a:gd name="T2" fmla="*/ 0 w 16128"/>
              <a:gd name="T3" fmla="*/ 13608 h 13608"/>
              <a:gd name="T4" fmla="*/ 2482 w 16128"/>
              <a:gd name="T5" fmla="*/ 13608 h 13608"/>
              <a:gd name="T6" fmla="*/ 1917 w 16128"/>
              <a:gd name="T7" fmla="*/ 3725 h 13608"/>
              <a:gd name="T8" fmla="*/ 0 w 16128"/>
              <a:gd name="T9" fmla="*/ 3725 h 13608"/>
              <a:gd name="T10" fmla="*/ 2819 w 16128"/>
              <a:gd name="T11" fmla="*/ 13608 h 13608"/>
              <a:gd name="T12" fmla="*/ 6373 w 16128"/>
              <a:gd name="T13" fmla="*/ 13608 h 13608"/>
              <a:gd name="T14" fmla="*/ 6373 w 16128"/>
              <a:gd name="T15" fmla="*/ 5466 h 13608"/>
              <a:gd name="T16" fmla="*/ 2404 w 16128"/>
              <a:gd name="T17" fmla="*/ 5466 h 13608"/>
              <a:gd name="T18" fmla="*/ 2819 w 16128"/>
              <a:gd name="T19" fmla="*/ 13608 h 13608"/>
              <a:gd name="T20" fmla="*/ 2383 w 16128"/>
              <a:gd name="T21" fmla="*/ 5042 h 13608"/>
              <a:gd name="T22" fmla="*/ 6373 w 16128"/>
              <a:gd name="T23" fmla="*/ 5042 h 13608"/>
              <a:gd name="T24" fmla="*/ 6373 w 16128"/>
              <a:gd name="T25" fmla="*/ 3049 h 13608"/>
              <a:gd name="T26" fmla="*/ 2281 w 16128"/>
              <a:gd name="T27" fmla="*/ 3049 h 13608"/>
              <a:gd name="T28" fmla="*/ 2383 w 16128"/>
              <a:gd name="T29" fmla="*/ 5042 h 13608"/>
              <a:gd name="T30" fmla="*/ 2247 w 16128"/>
              <a:gd name="T31" fmla="*/ 2372 h 13608"/>
              <a:gd name="T32" fmla="*/ 6373 w 16128"/>
              <a:gd name="T33" fmla="*/ 2372 h 13608"/>
              <a:gd name="T34" fmla="*/ 6373 w 16128"/>
              <a:gd name="T35" fmla="*/ 0 h 13608"/>
              <a:gd name="T36" fmla="*/ 2143 w 16128"/>
              <a:gd name="T37" fmla="*/ 338 h 13608"/>
              <a:gd name="T38" fmla="*/ 2247 w 16128"/>
              <a:gd name="T39" fmla="*/ 2372 h 13608"/>
              <a:gd name="T40" fmla="*/ 6936 w 16128"/>
              <a:gd name="T41" fmla="*/ 12876 h 13608"/>
              <a:gd name="T42" fmla="*/ 8966 w 16128"/>
              <a:gd name="T43" fmla="*/ 13608 h 13608"/>
              <a:gd name="T44" fmla="*/ 9776 w 16128"/>
              <a:gd name="T45" fmla="*/ 11210 h 13608"/>
              <a:gd name="T46" fmla="*/ 7699 w 16128"/>
              <a:gd name="T47" fmla="*/ 10569 h 13608"/>
              <a:gd name="T48" fmla="*/ 6936 w 16128"/>
              <a:gd name="T49" fmla="*/ 12876 h 13608"/>
              <a:gd name="T50" fmla="*/ 7966 w 16128"/>
              <a:gd name="T51" fmla="*/ 9767 h 13608"/>
              <a:gd name="T52" fmla="*/ 10150 w 16128"/>
              <a:gd name="T53" fmla="*/ 10105 h 13608"/>
              <a:gd name="T54" fmla="*/ 12970 w 16128"/>
              <a:gd name="T55" fmla="*/ 1751 h 13608"/>
              <a:gd name="T56" fmla="*/ 10883 w 16128"/>
              <a:gd name="T57" fmla="*/ 959 h 13608"/>
              <a:gd name="T58" fmla="*/ 7966 w 16128"/>
              <a:gd name="T59" fmla="*/ 9767 h 13608"/>
              <a:gd name="T60" fmla="*/ 13309 w 16128"/>
              <a:gd name="T61" fmla="*/ 13381 h 13608"/>
              <a:gd name="T62" fmla="*/ 16128 w 16128"/>
              <a:gd name="T63" fmla="*/ 13381 h 13608"/>
              <a:gd name="T64" fmla="*/ 16128 w 16128"/>
              <a:gd name="T65" fmla="*/ 5108 h 13608"/>
              <a:gd name="T66" fmla="*/ 13309 w 16128"/>
              <a:gd name="T67" fmla="*/ 5108 h 13608"/>
              <a:gd name="T68" fmla="*/ 13309 w 16128"/>
              <a:gd name="T69" fmla="*/ 13381 h 13608"/>
              <a:gd name="T70" fmla="*/ 13309 w 16128"/>
              <a:gd name="T71" fmla="*/ 959 h 13608"/>
              <a:gd name="T72" fmla="*/ 13309 w 16128"/>
              <a:gd name="T73" fmla="*/ 4240 h 13608"/>
              <a:gd name="T74" fmla="*/ 16128 w 16128"/>
              <a:gd name="T75" fmla="*/ 3796 h 13608"/>
              <a:gd name="T76" fmla="*/ 16128 w 16128"/>
              <a:gd name="T77" fmla="*/ 505 h 13608"/>
              <a:gd name="T78" fmla="*/ 13309 w 16128"/>
              <a:gd name="T79" fmla="*/ 959 h 1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28" h="13608">
                <a:moveTo>
                  <a:pt x="0" y="3725"/>
                </a:moveTo>
                <a:lnTo>
                  <a:pt x="0" y="13608"/>
                </a:lnTo>
                <a:lnTo>
                  <a:pt x="2482" y="13608"/>
                </a:lnTo>
                <a:lnTo>
                  <a:pt x="1917" y="3725"/>
                </a:lnTo>
                <a:lnTo>
                  <a:pt x="0" y="3725"/>
                </a:lnTo>
                <a:close/>
                <a:moveTo>
                  <a:pt x="2819" y="13608"/>
                </a:moveTo>
                <a:lnTo>
                  <a:pt x="6373" y="13608"/>
                </a:lnTo>
                <a:lnTo>
                  <a:pt x="6373" y="5466"/>
                </a:lnTo>
                <a:lnTo>
                  <a:pt x="2404" y="5466"/>
                </a:lnTo>
                <a:lnTo>
                  <a:pt x="2819" y="13608"/>
                </a:lnTo>
                <a:close/>
                <a:moveTo>
                  <a:pt x="2383" y="5042"/>
                </a:moveTo>
                <a:lnTo>
                  <a:pt x="6373" y="5042"/>
                </a:lnTo>
                <a:lnTo>
                  <a:pt x="6373" y="3049"/>
                </a:lnTo>
                <a:lnTo>
                  <a:pt x="2281" y="3049"/>
                </a:lnTo>
                <a:lnTo>
                  <a:pt x="2383" y="5042"/>
                </a:lnTo>
                <a:close/>
                <a:moveTo>
                  <a:pt x="2247" y="2372"/>
                </a:moveTo>
                <a:lnTo>
                  <a:pt x="6373" y="2372"/>
                </a:lnTo>
                <a:lnTo>
                  <a:pt x="6373" y="0"/>
                </a:lnTo>
                <a:lnTo>
                  <a:pt x="2143" y="338"/>
                </a:lnTo>
                <a:lnTo>
                  <a:pt x="2247" y="2372"/>
                </a:lnTo>
                <a:close/>
                <a:moveTo>
                  <a:pt x="6936" y="12876"/>
                </a:moveTo>
                <a:lnTo>
                  <a:pt x="8966" y="13608"/>
                </a:lnTo>
                <a:lnTo>
                  <a:pt x="9776" y="11210"/>
                </a:lnTo>
                <a:lnTo>
                  <a:pt x="7699" y="10569"/>
                </a:lnTo>
                <a:lnTo>
                  <a:pt x="6936" y="12876"/>
                </a:lnTo>
                <a:close/>
                <a:moveTo>
                  <a:pt x="7966" y="9767"/>
                </a:moveTo>
                <a:lnTo>
                  <a:pt x="10150" y="10105"/>
                </a:lnTo>
                <a:lnTo>
                  <a:pt x="12970" y="1751"/>
                </a:lnTo>
                <a:lnTo>
                  <a:pt x="10883" y="959"/>
                </a:lnTo>
                <a:lnTo>
                  <a:pt x="7966" y="9767"/>
                </a:lnTo>
                <a:close/>
                <a:moveTo>
                  <a:pt x="13309" y="13381"/>
                </a:moveTo>
                <a:lnTo>
                  <a:pt x="16128" y="13381"/>
                </a:lnTo>
                <a:lnTo>
                  <a:pt x="16128" y="5108"/>
                </a:lnTo>
                <a:lnTo>
                  <a:pt x="13309" y="5108"/>
                </a:lnTo>
                <a:lnTo>
                  <a:pt x="13309" y="13381"/>
                </a:lnTo>
                <a:close/>
                <a:moveTo>
                  <a:pt x="13309" y="959"/>
                </a:moveTo>
                <a:lnTo>
                  <a:pt x="13309" y="4240"/>
                </a:lnTo>
                <a:lnTo>
                  <a:pt x="16128" y="3796"/>
                </a:lnTo>
                <a:lnTo>
                  <a:pt x="16128" y="505"/>
                </a:lnTo>
                <a:lnTo>
                  <a:pt x="13309" y="9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2" name="Título 6">
            <a:extLst>
              <a:ext uri="{FF2B5EF4-FFF2-40B4-BE49-F238E27FC236}">
                <a16:creationId xmlns:a16="http://schemas.microsoft.com/office/drawing/2014/main" id="{5B04FD8F-7C24-9219-1A4E-60418BB7BC90}"/>
              </a:ext>
            </a:extLst>
          </p:cNvPr>
          <p:cNvSpPr txBox="1">
            <a:spLocks/>
          </p:cNvSpPr>
          <p:nvPr/>
        </p:nvSpPr>
        <p:spPr>
          <a:xfrm>
            <a:off x="283741" y="64276"/>
            <a:ext cx="11108159" cy="571610"/>
          </a:xfrm>
          <a:prstGeom prst="rect">
            <a:avLst/>
          </a:prstGeom>
        </p:spPr>
        <p:txBody>
          <a:bodyPr anchor="b">
            <a:noAutofit/>
          </a:bodyPr>
          <a:lstStyle>
            <a:defPPr>
              <a:defRPr lang="es-CO"/>
            </a:defPPr>
            <a:lvl1pPr>
              <a:lnSpc>
                <a:spcPct val="90000"/>
              </a:lnSpc>
              <a:spcBef>
                <a:spcPct val="0"/>
              </a:spcBef>
              <a:buNone/>
              <a:defRPr sz="2500">
                <a:solidFill>
                  <a:schemeClr val="bg2"/>
                </a:solidFill>
                <a:latin typeface="+mj-lt"/>
                <a:ea typeface="+mj-ea"/>
                <a:cs typeface="+mj-cs"/>
              </a:defRPr>
            </a:lvl1pPr>
          </a:lstStyle>
          <a:p>
            <a:r>
              <a:rPr lang="es-CO" dirty="0"/>
              <a:t>Conclusiones</a:t>
            </a:r>
            <a:endParaRPr lang="es-MX" dirty="0"/>
          </a:p>
        </p:txBody>
      </p:sp>
      <p:sp>
        <p:nvSpPr>
          <p:cNvPr id="16" name="CuadroTexto 15">
            <a:extLst>
              <a:ext uri="{FF2B5EF4-FFF2-40B4-BE49-F238E27FC236}">
                <a16:creationId xmlns:a16="http://schemas.microsoft.com/office/drawing/2014/main" id="{D6DABE4E-A780-7821-DB50-228D0EAC1897}"/>
              </a:ext>
            </a:extLst>
          </p:cNvPr>
          <p:cNvSpPr txBox="1"/>
          <p:nvPr/>
        </p:nvSpPr>
        <p:spPr>
          <a:xfrm>
            <a:off x="5423491" y="1602878"/>
            <a:ext cx="2273301" cy="1015663"/>
          </a:xfrm>
          <a:prstGeom prst="rect">
            <a:avLst/>
          </a:prstGeom>
          <a:noFill/>
        </p:spPr>
        <p:txBody>
          <a:bodyPr wrap="square">
            <a:spAutoFit/>
          </a:bodyPr>
          <a:lstStyle/>
          <a:p>
            <a:pPr algn="just" fontAlgn="t"/>
            <a:r>
              <a:rPr lang="es-CO" sz="1000" dirty="0">
                <a:solidFill>
                  <a:schemeClr val="tx1">
                    <a:lumMod val="65000"/>
                    <a:lumOff val="35000"/>
                  </a:schemeClr>
                </a:solidFill>
              </a:rPr>
              <a:t>El </a:t>
            </a:r>
            <a:r>
              <a:rPr lang="es-CO" sz="1000" b="1" dirty="0">
                <a:solidFill>
                  <a:schemeClr val="tx1">
                    <a:lumMod val="65000"/>
                    <a:lumOff val="35000"/>
                  </a:schemeClr>
                </a:solidFill>
              </a:rPr>
              <a:t>100% de los participantes</a:t>
            </a:r>
            <a:r>
              <a:rPr lang="es-CO" sz="1000" dirty="0">
                <a:solidFill>
                  <a:schemeClr val="tx1">
                    <a:lumMod val="65000"/>
                    <a:lumOff val="35000"/>
                  </a:schemeClr>
                </a:solidFill>
              </a:rPr>
              <a:t> manifestó que recomendaría la actividad a familiares o amigos, reflejando un </a:t>
            </a:r>
            <a:r>
              <a:rPr lang="es-CO" sz="1000" b="1" dirty="0">
                <a:solidFill>
                  <a:schemeClr val="tx1">
                    <a:lumMod val="65000"/>
                    <a:lumOff val="35000"/>
                  </a:schemeClr>
                </a:solidFill>
              </a:rPr>
              <a:t>alto nivel de satisfacción</a:t>
            </a:r>
            <a:r>
              <a:rPr lang="es-CO" sz="1000" dirty="0">
                <a:solidFill>
                  <a:schemeClr val="tx1">
                    <a:lumMod val="65000"/>
                    <a:lumOff val="35000"/>
                  </a:schemeClr>
                </a:solidFill>
              </a:rPr>
              <a:t> y una </a:t>
            </a:r>
            <a:r>
              <a:rPr lang="es-CO" sz="1000" b="1" dirty="0">
                <a:solidFill>
                  <a:schemeClr val="tx1">
                    <a:lumMod val="65000"/>
                    <a:lumOff val="35000"/>
                  </a:schemeClr>
                </a:solidFill>
              </a:rPr>
              <a:t>experiencia positiva</a:t>
            </a:r>
            <a:r>
              <a:rPr lang="es-CO" sz="1000" dirty="0">
                <a:solidFill>
                  <a:schemeClr val="tx1">
                    <a:lumMod val="65000"/>
                    <a:lumOff val="35000"/>
                  </a:schemeClr>
                </a:solidFill>
              </a:rPr>
              <a:t>.</a:t>
            </a:r>
          </a:p>
        </p:txBody>
      </p:sp>
    </p:spTree>
    <p:extLst>
      <p:ext uri="{BB962C8B-B14F-4D97-AF65-F5344CB8AC3E}">
        <p14:creationId xmlns:p14="http://schemas.microsoft.com/office/powerpoint/2010/main" val="30731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1000"/>
                            </p:stCondLst>
                            <p:childTnLst>
                              <p:par>
                                <p:cTn id="58" presetID="6" presetClass="entr" presetSubtype="32"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circle(out)">
                                      <p:cBhvr>
                                        <p:cTn id="60" dur="750"/>
                                        <p:tgtEl>
                                          <p:spTgt spid="22"/>
                                        </p:tgtEl>
                                      </p:cBhvr>
                                    </p:animEffect>
                                  </p:childTnLst>
                                </p:cTn>
                              </p:par>
                            </p:childTnLst>
                          </p:cTn>
                        </p:par>
                        <p:par>
                          <p:cTn id="61" fill="hold">
                            <p:stCondLst>
                              <p:cond delay="1750"/>
                            </p:stCondLst>
                            <p:childTnLst>
                              <p:par>
                                <p:cTn id="62" presetID="6" presetClass="entr" presetSubtype="32"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circle(out)">
                                      <p:cBhvr>
                                        <p:cTn id="64" dur="750"/>
                                        <p:tgtEl>
                                          <p:spTgt spid="36"/>
                                        </p:tgtEl>
                                      </p:cBhvr>
                                    </p:animEffect>
                                  </p:childTnLst>
                                </p:cTn>
                              </p:par>
                            </p:childTnLst>
                          </p:cTn>
                        </p:par>
                        <p:par>
                          <p:cTn id="65" fill="hold">
                            <p:stCondLst>
                              <p:cond delay="2500"/>
                            </p:stCondLst>
                            <p:childTnLst>
                              <p:par>
                                <p:cTn id="66" presetID="6" presetClass="entr" presetSubtype="32"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circle(out)">
                                      <p:cBhvr>
                                        <p:cTn id="68" dur="1000"/>
                                        <p:tgtEl>
                                          <p:spTgt spid="7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8" grpId="0"/>
      <p:bldP spid="9" grpId="0" animBg="1"/>
      <p:bldP spid="10" grpId="0"/>
      <p:bldP spid="11" grpId="0"/>
      <p:bldP spid="12" grpId="0" animBg="1"/>
      <p:bldP spid="13" grpId="0"/>
      <p:bldP spid="15" grpId="0" animBg="1"/>
      <p:bldP spid="22" grpId="0" animBg="1"/>
      <p:bldP spid="28" grpId="0"/>
      <p:bldP spid="29" grpId="0"/>
      <p:bldP spid="30" grpId="0" animBg="1"/>
      <p:bldP spid="31" grpId="0"/>
      <p:bldP spid="32" grpId="0"/>
      <p:bldP spid="36" grpId="0" animBg="1"/>
      <p:bldP spid="70" grpId="0" animBg="1"/>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2121-98C4-94C1-6FBA-9E27C37B8C8A}"/>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F956BCED-7732-4D60-4BC6-E3ABB11C0137}"/>
              </a:ext>
            </a:extLst>
          </p:cNvPr>
          <p:cNvSpPr txBox="1"/>
          <p:nvPr/>
        </p:nvSpPr>
        <p:spPr>
          <a:xfrm>
            <a:off x="1744926" y="2380217"/>
            <a:ext cx="4203395" cy="923330"/>
          </a:xfrm>
          <a:prstGeom prst="rect">
            <a:avLst/>
          </a:prstGeom>
          <a:noFill/>
        </p:spPr>
        <p:txBody>
          <a:bodyPr wrap="none" rtlCol="0">
            <a:spAutoFit/>
          </a:bodyPr>
          <a:lstStyle/>
          <a:p>
            <a:pPr>
              <a:defRPr/>
            </a:pPr>
            <a:r>
              <a:rPr lang="es-CO" sz="5000" noProof="0">
                <a:solidFill>
                  <a:prstClr val="white"/>
                </a:solidFill>
                <a:latin typeface="Montserrat SemiBold" pitchFamily="2" charset="0"/>
              </a:rPr>
              <a:t>5. </a:t>
            </a:r>
            <a:r>
              <a:rPr lang="id-ID" sz="5400" b="1">
                <a:solidFill>
                  <a:schemeClr val="bg1"/>
                </a:solidFill>
              </a:rPr>
              <a:t>Registro </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722B1A0D-DC40-795B-298B-4C4605B7F707}"/>
              </a:ext>
            </a:extLst>
          </p:cNvPr>
          <p:cNvSpPr txBox="1"/>
          <p:nvPr/>
        </p:nvSpPr>
        <p:spPr>
          <a:xfrm>
            <a:off x="3846623" y="3115379"/>
            <a:ext cx="3424335" cy="784830"/>
          </a:xfrm>
          <a:prstGeom prst="rect">
            <a:avLst/>
          </a:prstGeom>
          <a:noFill/>
        </p:spPr>
        <p:txBody>
          <a:bodyPr wrap="none" rtlCol="0">
            <a:spAutoFit/>
          </a:bodyPr>
          <a:lstStyle/>
          <a:p>
            <a:pPr lvl="0">
              <a:defRPr/>
            </a:pPr>
            <a:r>
              <a:rPr lang="es-MX" sz="4500" dirty="0">
                <a:solidFill>
                  <a:srgbClr val="0BD0D9"/>
                </a:solidFill>
                <a:latin typeface="Montserrat SemiBold" pitchFamily="2" charset="0"/>
              </a:rPr>
              <a:t>fotográfico</a:t>
            </a:r>
            <a:endParaRPr lang="id-ID" sz="4500" dirty="0">
              <a:solidFill>
                <a:srgbClr val="0BD0D9"/>
              </a:solidFill>
              <a:latin typeface="Montserrat SemiBold" pitchFamily="2" charset="0"/>
            </a:endParaRPr>
          </a:p>
        </p:txBody>
      </p:sp>
      <p:pic>
        <p:nvPicPr>
          <p:cNvPr id="2" name="Imagen 1" descr="The Best 3D Camera Designs for Photography Enthusiasts | Premium AI ...">
            <a:extLst>
              <a:ext uri="{FF2B5EF4-FFF2-40B4-BE49-F238E27FC236}">
                <a16:creationId xmlns:a16="http://schemas.microsoft.com/office/drawing/2014/main" id="{516AABFD-C6D3-B03D-EC99-DB68DE446696}"/>
              </a:ext>
            </a:extLst>
          </p:cNvPr>
          <p:cNvPicPr>
            <a:picLocks noChangeAspect="1"/>
          </p:cNvPicPr>
          <p:nvPr/>
        </p:nvPicPr>
        <p:blipFill>
          <a:blip r:embed="rId2"/>
          <a:stretch/>
        </p:blipFill>
        <p:spPr>
          <a:xfrm>
            <a:off x="8086735" y="3507794"/>
            <a:ext cx="3249622" cy="3249622"/>
          </a:xfrm>
          <a:prstGeom prst="rect">
            <a:avLst/>
          </a:prstGeom>
        </p:spPr>
      </p:pic>
    </p:spTree>
    <p:extLst>
      <p:ext uri="{BB962C8B-B14F-4D97-AF65-F5344CB8AC3E}">
        <p14:creationId xmlns:p14="http://schemas.microsoft.com/office/powerpoint/2010/main" val="30487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08EBE80-443C-8484-CFBC-D0D3184D91EF}"/>
              </a:ext>
            </a:extLst>
          </p:cNvPr>
          <p:cNvSpPr>
            <a:spLocks noGrp="1"/>
          </p:cNvSpPr>
          <p:nvPr>
            <p:ph type="title"/>
          </p:nvPr>
        </p:nvSpPr>
        <p:spPr/>
        <p:txBody>
          <a:bodyPr>
            <a:normAutofit/>
          </a:bodyPr>
          <a:lstStyle/>
          <a:p>
            <a:r>
              <a:rPr kumimoji="0" lang="es-CO" sz="3600" b="0" i="0" u="none" strike="noStrike" kern="1200" cap="none" spc="0" normalizeH="0" baseline="0" noProof="0">
                <a:ln>
                  <a:noFill/>
                </a:ln>
                <a:solidFill>
                  <a:srgbClr val="B28A3F"/>
                </a:solidFill>
                <a:effectLst/>
                <a:uLnTx/>
                <a:uFillTx/>
                <a:latin typeface="Montserrat ExtraBold"/>
                <a:ea typeface="+mj-ea"/>
                <a:cs typeface="+mj-cs"/>
              </a:rPr>
              <a:t>Temas a desarrollar </a:t>
            </a:r>
            <a:endParaRPr lang="es-CO"/>
          </a:p>
        </p:txBody>
      </p:sp>
      <p:grpSp>
        <p:nvGrpSpPr>
          <p:cNvPr id="459" name="Group 41">
            <a:extLst>
              <a:ext uri="{FF2B5EF4-FFF2-40B4-BE49-F238E27FC236}">
                <a16:creationId xmlns:a16="http://schemas.microsoft.com/office/drawing/2014/main" id="{81BE35DA-1F4C-9A88-B9CD-040DD5944C9A}"/>
              </a:ext>
            </a:extLst>
          </p:cNvPr>
          <p:cNvGrpSpPr/>
          <p:nvPr/>
        </p:nvGrpSpPr>
        <p:grpSpPr>
          <a:xfrm>
            <a:off x="774387" y="1466159"/>
            <a:ext cx="5014912" cy="1109915"/>
            <a:chOff x="611983" y="2426787"/>
            <a:chExt cx="5014912" cy="1109914"/>
          </a:xfrm>
          <a:solidFill>
            <a:srgbClr val="FFA100"/>
          </a:solidFill>
        </p:grpSpPr>
        <p:sp>
          <p:nvSpPr>
            <p:cNvPr id="460" name="Rounded Rectangle 3">
              <a:extLst>
                <a:ext uri="{FF2B5EF4-FFF2-40B4-BE49-F238E27FC236}">
                  <a16:creationId xmlns:a16="http://schemas.microsoft.com/office/drawing/2014/main" id="{6E99730F-4D81-86D2-CDED-4AEDA5C57AA3}"/>
                </a:ext>
              </a:extLst>
            </p:cNvPr>
            <p:cNvSpPr/>
            <p:nvPr/>
          </p:nvSpPr>
          <p:spPr>
            <a:xfrm>
              <a:off x="611983" y="2519362"/>
              <a:ext cx="5014912" cy="900113"/>
            </a:xfrm>
            <a:prstGeom prst="roundRect">
              <a:avLst>
                <a:gd name="adj" fmla="val 8730"/>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61" name="Group 24">
              <a:extLst>
                <a:ext uri="{FF2B5EF4-FFF2-40B4-BE49-F238E27FC236}">
                  <a16:creationId xmlns:a16="http://schemas.microsoft.com/office/drawing/2014/main" id="{DEC7E16D-DC1E-5E41-2751-B7D13E6F18A8}"/>
                </a:ext>
              </a:extLst>
            </p:cNvPr>
            <p:cNvGrpSpPr/>
            <p:nvPr/>
          </p:nvGrpSpPr>
          <p:grpSpPr>
            <a:xfrm>
              <a:off x="3605036" y="2426787"/>
              <a:ext cx="1260676" cy="1109914"/>
              <a:chOff x="3605036" y="2426787"/>
              <a:chExt cx="1260676" cy="1109914"/>
            </a:xfrm>
            <a:grpFill/>
          </p:grpSpPr>
          <p:sp>
            <p:nvSpPr>
              <p:cNvPr id="479" name="Rectangle 10">
                <a:extLst>
                  <a:ext uri="{FF2B5EF4-FFF2-40B4-BE49-F238E27FC236}">
                    <a16:creationId xmlns:a16="http://schemas.microsoft.com/office/drawing/2014/main" id="{098EC3CF-31CD-2171-E01C-C5DD4BD8EF68}"/>
                  </a:ext>
                </a:extLst>
              </p:cNvPr>
              <p:cNvSpPr/>
              <p:nvPr/>
            </p:nvSpPr>
            <p:spPr>
              <a:xfrm>
                <a:off x="3752850" y="2519364"/>
                <a:ext cx="927590" cy="900113"/>
              </a:xfrm>
              <a:prstGeom prst="rect">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0" name="Oval 12">
                <a:extLst>
                  <a:ext uri="{FF2B5EF4-FFF2-40B4-BE49-F238E27FC236}">
                    <a16:creationId xmlns:a16="http://schemas.microsoft.com/office/drawing/2014/main" id="{0182E7CE-53BE-F9E6-1FF5-9474E9DFE7F3}"/>
                  </a:ext>
                </a:extLst>
              </p:cNvPr>
              <p:cNvSpPr/>
              <p:nvPr/>
            </p:nvSpPr>
            <p:spPr>
              <a:xfrm>
                <a:off x="3635623" y="3302248"/>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1" name="Oval 13">
                <a:extLst>
                  <a:ext uri="{FF2B5EF4-FFF2-40B4-BE49-F238E27FC236}">
                    <a16:creationId xmlns:a16="http://schemas.microsoft.com/office/drawing/2014/main" id="{8931A2A9-08B9-41A3-40C0-CC3124D79C69}"/>
                  </a:ext>
                </a:extLst>
              </p:cNvPr>
              <p:cNvSpPr/>
              <p:nvPr/>
            </p:nvSpPr>
            <p:spPr>
              <a:xfrm>
                <a:off x="3672627" y="3244002"/>
                <a:ext cx="99273" cy="99273"/>
              </a:xfrm>
              <a:prstGeom prst="ellipse">
                <a:avLst/>
              </a:prstGeom>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2" name="Oval 14">
                <a:extLst>
                  <a:ext uri="{FF2B5EF4-FFF2-40B4-BE49-F238E27FC236}">
                    <a16:creationId xmlns:a16="http://schemas.microsoft.com/office/drawing/2014/main" id="{98B69C1B-EB6E-3CF4-F28A-FB0F997A5E3B}"/>
                  </a:ext>
                </a:extLst>
              </p:cNvPr>
              <p:cNvSpPr/>
              <p:nvPr/>
            </p:nvSpPr>
            <p:spPr>
              <a:xfrm>
                <a:off x="3605036" y="2969418"/>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3" name="Oval 15">
                <a:extLst>
                  <a:ext uri="{FF2B5EF4-FFF2-40B4-BE49-F238E27FC236}">
                    <a16:creationId xmlns:a16="http://schemas.microsoft.com/office/drawing/2014/main" id="{29F60AB5-FE9B-9539-150B-2826467405AC}"/>
                  </a:ext>
                </a:extLst>
              </p:cNvPr>
              <p:cNvSpPr/>
              <p:nvPr/>
            </p:nvSpPr>
            <p:spPr>
              <a:xfrm>
                <a:off x="3690762" y="2582114"/>
                <a:ext cx="162276" cy="162276"/>
              </a:xfrm>
              <a:prstGeom prst="ellipse">
                <a:avLst/>
              </a:prstGeom>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4" name="Oval 16">
                <a:extLst>
                  <a:ext uri="{FF2B5EF4-FFF2-40B4-BE49-F238E27FC236}">
                    <a16:creationId xmlns:a16="http://schemas.microsoft.com/office/drawing/2014/main" id="{216DD1F3-9B0C-DB34-3166-1D5F5ECA3AE6}"/>
                  </a:ext>
                </a:extLst>
              </p:cNvPr>
              <p:cNvSpPr/>
              <p:nvPr/>
            </p:nvSpPr>
            <p:spPr>
              <a:xfrm>
                <a:off x="3610888" y="2676352"/>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5" name="Oval 17">
                <a:extLst>
                  <a:ext uri="{FF2B5EF4-FFF2-40B4-BE49-F238E27FC236}">
                    <a16:creationId xmlns:a16="http://schemas.microsoft.com/office/drawing/2014/main" id="{8367636E-BB63-D2C6-CE99-F792A18B96B2}"/>
                  </a:ext>
                </a:extLst>
              </p:cNvPr>
              <p:cNvSpPr/>
              <p:nvPr/>
            </p:nvSpPr>
            <p:spPr>
              <a:xfrm>
                <a:off x="4563213" y="2426787"/>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6" name="Oval 18">
                <a:extLst>
                  <a:ext uri="{FF2B5EF4-FFF2-40B4-BE49-F238E27FC236}">
                    <a16:creationId xmlns:a16="http://schemas.microsoft.com/office/drawing/2014/main" id="{C0CDF525-2864-B5C0-E812-FEB58D9D7CE3}"/>
                  </a:ext>
                </a:extLst>
              </p:cNvPr>
              <p:cNvSpPr/>
              <p:nvPr/>
            </p:nvSpPr>
            <p:spPr>
              <a:xfrm>
                <a:off x="4631259" y="3287765"/>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7" name="Oval 19">
                <a:extLst>
                  <a:ext uri="{FF2B5EF4-FFF2-40B4-BE49-F238E27FC236}">
                    <a16:creationId xmlns:a16="http://schemas.microsoft.com/office/drawing/2014/main" id="{7C7C8FBC-7EFA-7A2C-CF41-262F2532A055}"/>
                  </a:ext>
                </a:extLst>
              </p:cNvPr>
              <p:cNvSpPr/>
              <p:nvPr/>
            </p:nvSpPr>
            <p:spPr>
              <a:xfrm>
                <a:off x="4649996" y="3159321"/>
                <a:ext cx="82053" cy="82053"/>
              </a:xfrm>
              <a:prstGeom prst="ellipse">
                <a:avLst/>
              </a:prstGeom>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8" name="Oval 20">
                <a:extLst>
                  <a:ext uri="{FF2B5EF4-FFF2-40B4-BE49-F238E27FC236}">
                    <a16:creationId xmlns:a16="http://schemas.microsoft.com/office/drawing/2014/main" id="{3EF47E5D-E3D3-52D3-1FD6-58571D247710}"/>
                  </a:ext>
                </a:extLst>
              </p:cNvPr>
              <p:cNvSpPr/>
              <p:nvPr/>
            </p:nvSpPr>
            <p:spPr>
              <a:xfrm>
                <a:off x="4631259" y="3030982"/>
                <a:ext cx="147389" cy="147389"/>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9" name="Oval 21">
                <a:extLst>
                  <a:ext uri="{FF2B5EF4-FFF2-40B4-BE49-F238E27FC236}">
                    <a16:creationId xmlns:a16="http://schemas.microsoft.com/office/drawing/2014/main" id="{09E50BE7-35DE-6084-975D-9EB4F1DA74AE}"/>
                  </a:ext>
                </a:extLst>
              </p:cNvPr>
              <p:cNvSpPr/>
              <p:nvPr/>
            </p:nvSpPr>
            <p:spPr>
              <a:xfrm>
                <a:off x="4532769" y="2611605"/>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0" name="Oval 22">
                <a:extLst>
                  <a:ext uri="{FF2B5EF4-FFF2-40B4-BE49-F238E27FC236}">
                    <a16:creationId xmlns:a16="http://schemas.microsoft.com/office/drawing/2014/main" id="{C91CF9D7-88B2-3BDF-08FB-E097C6134302}"/>
                  </a:ext>
                </a:extLst>
              </p:cNvPr>
              <p:cNvSpPr/>
              <p:nvPr/>
            </p:nvSpPr>
            <p:spPr>
              <a:xfrm>
                <a:off x="4621827" y="2802683"/>
                <a:ext cx="234453" cy="234453"/>
              </a:xfrm>
              <a:prstGeom prst="ellipse">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62" name="Group 40">
              <a:extLst>
                <a:ext uri="{FF2B5EF4-FFF2-40B4-BE49-F238E27FC236}">
                  <a16:creationId xmlns:a16="http://schemas.microsoft.com/office/drawing/2014/main" id="{FDEE955F-9AE5-A089-7EE0-D5B6C07EF718}"/>
                </a:ext>
              </a:extLst>
            </p:cNvPr>
            <p:cNvGrpSpPr/>
            <p:nvPr/>
          </p:nvGrpSpPr>
          <p:grpSpPr>
            <a:xfrm>
              <a:off x="3672627" y="2513055"/>
              <a:ext cx="1100448" cy="861417"/>
              <a:chOff x="3672627" y="2513055"/>
              <a:chExt cx="1100448" cy="861417"/>
            </a:xfrm>
            <a:grpFill/>
          </p:grpSpPr>
          <p:sp>
            <p:nvSpPr>
              <p:cNvPr id="463" name="Oval 23">
                <a:extLst>
                  <a:ext uri="{FF2B5EF4-FFF2-40B4-BE49-F238E27FC236}">
                    <a16:creationId xmlns:a16="http://schemas.microsoft.com/office/drawing/2014/main" id="{0595A159-D2E4-7043-45B9-992357C8AFF9}"/>
                  </a:ext>
                </a:extLst>
              </p:cNvPr>
              <p:cNvSpPr/>
              <p:nvPr/>
            </p:nvSpPr>
            <p:spPr>
              <a:xfrm>
                <a:off x="3672627" y="2707322"/>
                <a:ext cx="156778" cy="156778"/>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4" name="Oval 25">
                <a:extLst>
                  <a:ext uri="{FF2B5EF4-FFF2-40B4-BE49-F238E27FC236}">
                    <a16:creationId xmlns:a16="http://schemas.microsoft.com/office/drawing/2014/main" id="{D5FCFAF3-ECD6-DE3D-9FAD-B03AA1B4E57E}"/>
                  </a:ext>
                </a:extLst>
              </p:cNvPr>
              <p:cNvSpPr/>
              <p:nvPr/>
            </p:nvSpPr>
            <p:spPr>
              <a:xfrm>
                <a:off x="3824673" y="2962275"/>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5" name="Oval 26">
                <a:extLst>
                  <a:ext uri="{FF2B5EF4-FFF2-40B4-BE49-F238E27FC236}">
                    <a16:creationId xmlns:a16="http://schemas.microsoft.com/office/drawing/2014/main" id="{2D752320-E845-8B0C-5B13-9E4E14D26E2F}"/>
                  </a:ext>
                </a:extLst>
              </p:cNvPr>
              <p:cNvSpPr/>
              <p:nvPr/>
            </p:nvSpPr>
            <p:spPr>
              <a:xfrm>
                <a:off x="3795712" y="3261170"/>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6" name="Oval 27">
                <a:extLst>
                  <a:ext uri="{FF2B5EF4-FFF2-40B4-BE49-F238E27FC236}">
                    <a16:creationId xmlns:a16="http://schemas.microsoft.com/office/drawing/2014/main" id="{D36CBF15-E9E1-77EC-43B6-9C574CC1E912}"/>
                  </a:ext>
                </a:extLst>
              </p:cNvPr>
              <p:cNvSpPr/>
              <p:nvPr/>
            </p:nvSpPr>
            <p:spPr>
              <a:xfrm>
                <a:off x="4472508" y="2618156"/>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7" name="Oval 28">
                <a:extLst>
                  <a:ext uri="{FF2B5EF4-FFF2-40B4-BE49-F238E27FC236}">
                    <a16:creationId xmlns:a16="http://schemas.microsoft.com/office/drawing/2014/main" id="{19508519-3DBC-A12C-6168-A4B694CDF28A}"/>
                  </a:ext>
                </a:extLst>
              </p:cNvPr>
              <p:cNvSpPr/>
              <p:nvPr/>
            </p:nvSpPr>
            <p:spPr>
              <a:xfrm>
                <a:off x="4548857" y="3030982"/>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8" name="Oval 29">
                <a:extLst>
                  <a:ext uri="{FF2B5EF4-FFF2-40B4-BE49-F238E27FC236}">
                    <a16:creationId xmlns:a16="http://schemas.microsoft.com/office/drawing/2014/main" id="{2AD160E7-1D99-7D1C-0A9F-7FEE79364C84}"/>
                  </a:ext>
                </a:extLst>
              </p:cNvPr>
              <p:cNvSpPr/>
              <p:nvPr/>
            </p:nvSpPr>
            <p:spPr>
              <a:xfrm>
                <a:off x="3938255" y="2513055"/>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9" name="Oval 30">
                <a:extLst>
                  <a:ext uri="{FF2B5EF4-FFF2-40B4-BE49-F238E27FC236}">
                    <a16:creationId xmlns:a16="http://schemas.microsoft.com/office/drawing/2014/main" id="{2BB45B42-9F73-683F-81A3-300DED3D363D}"/>
                  </a:ext>
                </a:extLst>
              </p:cNvPr>
              <p:cNvSpPr/>
              <p:nvPr/>
            </p:nvSpPr>
            <p:spPr>
              <a:xfrm>
                <a:off x="4073105" y="2798485"/>
                <a:ext cx="148913" cy="148913"/>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0" name="Oval 31">
                <a:extLst>
                  <a:ext uri="{FF2B5EF4-FFF2-40B4-BE49-F238E27FC236}">
                    <a16:creationId xmlns:a16="http://schemas.microsoft.com/office/drawing/2014/main" id="{D1BA3514-69F3-7125-313D-4C71D3B52162}"/>
                  </a:ext>
                </a:extLst>
              </p:cNvPr>
              <p:cNvSpPr/>
              <p:nvPr/>
            </p:nvSpPr>
            <p:spPr>
              <a:xfrm>
                <a:off x="4289540" y="2843556"/>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471" name="Oval 32">
                <a:extLst>
                  <a:ext uri="{FF2B5EF4-FFF2-40B4-BE49-F238E27FC236}">
                    <a16:creationId xmlns:a16="http://schemas.microsoft.com/office/drawing/2014/main" id="{41434566-7472-F976-DFA4-30CF3BBE2829}"/>
                  </a:ext>
                </a:extLst>
              </p:cNvPr>
              <p:cNvSpPr/>
              <p:nvPr/>
            </p:nvSpPr>
            <p:spPr>
              <a:xfrm>
                <a:off x="3929407" y="2815606"/>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2" name="Oval 33">
                <a:extLst>
                  <a:ext uri="{FF2B5EF4-FFF2-40B4-BE49-F238E27FC236}">
                    <a16:creationId xmlns:a16="http://schemas.microsoft.com/office/drawing/2014/main" id="{0C9E2F59-5709-AC1F-D224-8A66E35819A6}"/>
                  </a:ext>
                </a:extLst>
              </p:cNvPr>
              <p:cNvSpPr/>
              <p:nvPr/>
            </p:nvSpPr>
            <p:spPr>
              <a:xfrm>
                <a:off x="4703474" y="2910805"/>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3" name="Oval 34">
                <a:extLst>
                  <a:ext uri="{FF2B5EF4-FFF2-40B4-BE49-F238E27FC236}">
                    <a16:creationId xmlns:a16="http://schemas.microsoft.com/office/drawing/2014/main" id="{0B977953-9088-DF05-58EB-4FF88CE917CC}"/>
                  </a:ext>
                </a:extLst>
              </p:cNvPr>
              <p:cNvSpPr/>
              <p:nvPr/>
            </p:nvSpPr>
            <p:spPr>
              <a:xfrm>
                <a:off x="4274527" y="2578359"/>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4" name="Oval 35">
                <a:extLst>
                  <a:ext uri="{FF2B5EF4-FFF2-40B4-BE49-F238E27FC236}">
                    <a16:creationId xmlns:a16="http://schemas.microsoft.com/office/drawing/2014/main" id="{F5B0B5F5-5282-FF5E-D006-AFB8705294E9}"/>
                  </a:ext>
                </a:extLst>
              </p:cNvPr>
              <p:cNvSpPr/>
              <p:nvPr/>
            </p:nvSpPr>
            <p:spPr>
              <a:xfrm>
                <a:off x="4102857" y="3041925"/>
                <a:ext cx="208274" cy="208274"/>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5" name="Oval 36">
                <a:extLst>
                  <a:ext uri="{FF2B5EF4-FFF2-40B4-BE49-F238E27FC236}">
                    <a16:creationId xmlns:a16="http://schemas.microsoft.com/office/drawing/2014/main" id="{74C481FD-BC5D-2C73-27C3-22B5262E26AE}"/>
                  </a:ext>
                </a:extLst>
              </p:cNvPr>
              <p:cNvSpPr/>
              <p:nvPr/>
            </p:nvSpPr>
            <p:spPr>
              <a:xfrm>
                <a:off x="4389109" y="3158446"/>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6" name="Oval 37">
                <a:extLst>
                  <a:ext uri="{FF2B5EF4-FFF2-40B4-BE49-F238E27FC236}">
                    <a16:creationId xmlns:a16="http://schemas.microsoft.com/office/drawing/2014/main" id="{E1DD1D78-965F-6EC5-62BB-694C78156304}"/>
                  </a:ext>
                </a:extLst>
              </p:cNvPr>
              <p:cNvSpPr/>
              <p:nvPr/>
            </p:nvSpPr>
            <p:spPr>
              <a:xfrm>
                <a:off x="3939187" y="3193246"/>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7" name="Oval 38">
                <a:extLst>
                  <a:ext uri="{FF2B5EF4-FFF2-40B4-BE49-F238E27FC236}">
                    <a16:creationId xmlns:a16="http://schemas.microsoft.com/office/drawing/2014/main" id="{AF98BE44-2876-3F9B-1514-E22A87BAF852}"/>
                  </a:ext>
                </a:extLst>
              </p:cNvPr>
              <p:cNvSpPr/>
              <p:nvPr/>
            </p:nvSpPr>
            <p:spPr>
              <a:xfrm>
                <a:off x="4475887" y="3228532"/>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8" name="Oval 39">
                <a:extLst>
                  <a:ext uri="{FF2B5EF4-FFF2-40B4-BE49-F238E27FC236}">
                    <a16:creationId xmlns:a16="http://schemas.microsoft.com/office/drawing/2014/main" id="{0C64ED68-AC16-3359-587F-E4E5B58DF7A4}"/>
                  </a:ext>
                </a:extLst>
              </p:cNvPr>
              <p:cNvSpPr/>
              <p:nvPr/>
            </p:nvSpPr>
            <p:spPr>
              <a:xfrm>
                <a:off x="4265246" y="3282338"/>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491" name="Group 42">
            <a:extLst>
              <a:ext uri="{FF2B5EF4-FFF2-40B4-BE49-F238E27FC236}">
                <a16:creationId xmlns:a16="http://schemas.microsoft.com/office/drawing/2014/main" id="{450246F7-507B-9CD2-9957-E7EC6F88DE77}"/>
              </a:ext>
            </a:extLst>
          </p:cNvPr>
          <p:cNvGrpSpPr/>
          <p:nvPr/>
        </p:nvGrpSpPr>
        <p:grpSpPr>
          <a:xfrm>
            <a:off x="774387" y="2670827"/>
            <a:ext cx="5014912" cy="1109915"/>
            <a:chOff x="611983" y="2426787"/>
            <a:chExt cx="5014912" cy="1109914"/>
          </a:xfrm>
        </p:grpSpPr>
        <p:sp>
          <p:nvSpPr>
            <p:cNvPr id="492" name="Rounded Rectangle 43">
              <a:extLst>
                <a:ext uri="{FF2B5EF4-FFF2-40B4-BE49-F238E27FC236}">
                  <a16:creationId xmlns:a16="http://schemas.microsoft.com/office/drawing/2014/main" id="{B0DFC453-66E3-39A7-A6F6-CA3608739D83}"/>
                </a:ext>
              </a:extLst>
            </p:cNvPr>
            <p:cNvSpPr/>
            <p:nvPr/>
          </p:nvSpPr>
          <p:spPr>
            <a:xfrm>
              <a:off x="611983" y="2519362"/>
              <a:ext cx="5014912" cy="900113"/>
            </a:xfrm>
            <a:prstGeom prst="roundRect">
              <a:avLst>
                <a:gd name="adj" fmla="val 8730"/>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93" name="Group 44">
              <a:extLst>
                <a:ext uri="{FF2B5EF4-FFF2-40B4-BE49-F238E27FC236}">
                  <a16:creationId xmlns:a16="http://schemas.microsoft.com/office/drawing/2014/main" id="{62C90CB2-DAC9-032D-888B-825357A8045A}"/>
                </a:ext>
              </a:extLst>
            </p:cNvPr>
            <p:cNvGrpSpPr/>
            <p:nvPr/>
          </p:nvGrpSpPr>
          <p:grpSpPr>
            <a:xfrm>
              <a:off x="3605036" y="2426787"/>
              <a:ext cx="1260676" cy="1109914"/>
              <a:chOff x="3605036" y="2426787"/>
              <a:chExt cx="1260676" cy="1109914"/>
            </a:xfrm>
          </p:grpSpPr>
          <p:sp>
            <p:nvSpPr>
              <p:cNvPr id="511" name="Rectangle 62">
                <a:extLst>
                  <a:ext uri="{FF2B5EF4-FFF2-40B4-BE49-F238E27FC236}">
                    <a16:creationId xmlns:a16="http://schemas.microsoft.com/office/drawing/2014/main" id="{40701325-7333-3204-BC3A-CB99EEB68B16}"/>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2" name="Oval 63">
                <a:extLst>
                  <a:ext uri="{FF2B5EF4-FFF2-40B4-BE49-F238E27FC236}">
                    <a16:creationId xmlns:a16="http://schemas.microsoft.com/office/drawing/2014/main" id="{3221AE1A-B0BE-C497-15D8-05F51FF5F63F}"/>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3" name="Oval 64">
                <a:extLst>
                  <a:ext uri="{FF2B5EF4-FFF2-40B4-BE49-F238E27FC236}">
                    <a16:creationId xmlns:a16="http://schemas.microsoft.com/office/drawing/2014/main" id="{82BD455D-8CCA-AA07-BB87-8C30E10E5416}"/>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4" name="Oval 65">
                <a:extLst>
                  <a:ext uri="{FF2B5EF4-FFF2-40B4-BE49-F238E27FC236}">
                    <a16:creationId xmlns:a16="http://schemas.microsoft.com/office/drawing/2014/main" id="{13918B59-D340-C0F5-DBAC-24C263A5F0E0}"/>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5" name="Oval 66">
                <a:extLst>
                  <a:ext uri="{FF2B5EF4-FFF2-40B4-BE49-F238E27FC236}">
                    <a16:creationId xmlns:a16="http://schemas.microsoft.com/office/drawing/2014/main" id="{6FAE38EE-98B0-5767-BC34-240D74597E3B}"/>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6" name="Oval 67">
                <a:extLst>
                  <a:ext uri="{FF2B5EF4-FFF2-40B4-BE49-F238E27FC236}">
                    <a16:creationId xmlns:a16="http://schemas.microsoft.com/office/drawing/2014/main" id="{84014387-1299-952A-2C0F-A0027E70A558}"/>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7" name="Oval 68">
                <a:extLst>
                  <a:ext uri="{FF2B5EF4-FFF2-40B4-BE49-F238E27FC236}">
                    <a16:creationId xmlns:a16="http://schemas.microsoft.com/office/drawing/2014/main" id="{6113CD4C-E780-E4CB-40F0-9A6CCFF07268}"/>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8" name="Oval 69">
                <a:extLst>
                  <a:ext uri="{FF2B5EF4-FFF2-40B4-BE49-F238E27FC236}">
                    <a16:creationId xmlns:a16="http://schemas.microsoft.com/office/drawing/2014/main" id="{EF6ADE7C-36C6-1308-E7A5-5417EF4EFC75}"/>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9" name="Oval 70">
                <a:extLst>
                  <a:ext uri="{FF2B5EF4-FFF2-40B4-BE49-F238E27FC236}">
                    <a16:creationId xmlns:a16="http://schemas.microsoft.com/office/drawing/2014/main" id="{96C6677C-F371-2319-FE60-65DC4B61FB99}"/>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0" name="Oval 71">
                <a:extLst>
                  <a:ext uri="{FF2B5EF4-FFF2-40B4-BE49-F238E27FC236}">
                    <a16:creationId xmlns:a16="http://schemas.microsoft.com/office/drawing/2014/main" id="{9B0A7EC4-12BA-C5A6-16A3-95D1FC891CEA}"/>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1" name="Oval 72">
                <a:extLst>
                  <a:ext uri="{FF2B5EF4-FFF2-40B4-BE49-F238E27FC236}">
                    <a16:creationId xmlns:a16="http://schemas.microsoft.com/office/drawing/2014/main" id="{8A16EC8E-31D1-633C-40BE-AA1EE4A2675B}"/>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2" name="Oval 73">
                <a:extLst>
                  <a:ext uri="{FF2B5EF4-FFF2-40B4-BE49-F238E27FC236}">
                    <a16:creationId xmlns:a16="http://schemas.microsoft.com/office/drawing/2014/main" id="{EB5FA028-570C-902A-EC83-982162A1B17F}"/>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94" name="Group 45">
              <a:extLst>
                <a:ext uri="{FF2B5EF4-FFF2-40B4-BE49-F238E27FC236}">
                  <a16:creationId xmlns:a16="http://schemas.microsoft.com/office/drawing/2014/main" id="{B507D9A9-CA1F-13C9-FA36-92B49963AF96}"/>
                </a:ext>
              </a:extLst>
            </p:cNvPr>
            <p:cNvGrpSpPr/>
            <p:nvPr/>
          </p:nvGrpSpPr>
          <p:grpSpPr>
            <a:xfrm>
              <a:off x="3672627" y="2513055"/>
              <a:ext cx="1100448" cy="861417"/>
              <a:chOff x="3672627" y="2513055"/>
              <a:chExt cx="1100448" cy="861417"/>
            </a:xfrm>
          </p:grpSpPr>
          <p:sp>
            <p:nvSpPr>
              <p:cNvPr id="495" name="Oval 46">
                <a:extLst>
                  <a:ext uri="{FF2B5EF4-FFF2-40B4-BE49-F238E27FC236}">
                    <a16:creationId xmlns:a16="http://schemas.microsoft.com/office/drawing/2014/main" id="{5597371D-B642-DE3A-F0CC-D09513B1F5FD}"/>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6" name="Oval 47">
                <a:extLst>
                  <a:ext uri="{FF2B5EF4-FFF2-40B4-BE49-F238E27FC236}">
                    <a16:creationId xmlns:a16="http://schemas.microsoft.com/office/drawing/2014/main" id="{D2AC7428-855E-ED9C-7877-015A7E8A2365}"/>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7" name="Oval 48">
                <a:extLst>
                  <a:ext uri="{FF2B5EF4-FFF2-40B4-BE49-F238E27FC236}">
                    <a16:creationId xmlns:a16="http://schemas.microsoft.com/office/drawing/2014/main" id="{FF967401-FE04-A20B-4DD0-ABFDA89D31AC}"/>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8" name="Oval 49">
                <a:extLst>
                  <a:ext uri="{FF2B5EF4-FFF2-40B4-BE49-F238E27FC236}">
                    <a16:creationId xmlns:a16="http://schemas.microsoft.com/office/drawing/2014/main" id="{FB5AA327-5972-264B-8C64-A422255A0FF0}"/>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9" name="Oval 50">
                <a:extLst>
                  <a:ext uri="{FF2B5EF4-FFF2-40B4-BE49-F238E27FC236}">
                    <a16:creationId xmlns:a16="http://schemas.microsoft.com/office/drawing/2014/main" id="{AC811D3B-D96D-5294-7D46-74DBC38B073D}"/>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0" name="Oval 51">
                <a:extLst>
                  <a:ext uri="{FF2B5EF4-FFF2-40B4-BE49-F238E27FC236}">
                    <a16:creationId xmlns:a16="http://schemas.microsoft.com/office/drawing/2014/main" id="{26FC7857-8F14-4132-9024-53C542BA1BBD}"/>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1" name="Oval 52">
                <a:extLst>
                  <a:ext uri="{FF2B5EF4-FFF2-40B4-BE49-F238E27FC236}">
                    <a16:creationId xmlns:a16="http://schemas.microsoft.com/office/drawing/2014/main" id="{61C27645-E2F2-FA54-63DD-7B0A268328C3}"/>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2" name="Oval 53">
                <a:extLst>
                  <a:ext uri="{FF2B5EF4-FFF2-40B4-BE49-F238E27FC236}">
                    <a16:creationId xmlns:a16="http://schemas.microsoft.com/office/drawing/2014/main" id="{EBF8E242-FA9F-9099-01CE-FE4F77E8BD19}"/>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03" name="Oval 54">
                <a:extLst>
                  <a:ext uri="{FF2B5EF4-FFF2-40B4-BE49-F238E27FC236}">
                    <a16:creationId xmlns:a16="http://schemas.microsoft.com/office/drawing/2014/main" id="{B6F17443-CB62-72A4-5103-A234D8238803}"/>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4" name="Oval 55">
                <a:extLst>
                  <a:ext uri="{FF2B5EF4-FFF2-40B4-BE49-F238E27FC236}">
                    <a16:creationId xmlns:a16="http://schemas.microsoft.com/office/drawing/2014/main" id="{ABA1C872-706B-3E79-A5E0-96FD18F8A96A}"/>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5" name="Oval 56">
                <a:extLst>
                  <a:ext uri="{FF2B5EF4-FFF2-40B4-BE49-F238E27FC236}">
                    <a16:creationId xmlns:a16="http://schemas.microsoft.com/office/drawing/2014/main" id="{27BF7D07-6C11-EBD6-B44C-45BAFFA9F2D6}"/>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6" name="Oval 57">
                <a:extLst>
                  <a:ext uri="{FF2B5EF4-FFF2-40B4-BE49-F238E27FC236}">
                    <a16:creationId xmlns:a16="http://schemas.microsoft.com/office/drawing/2014/main" id="{1CE17A79-E48E-3DB8-3F9C-BF65E71367E9}"/>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7" name="Oval 58">
                <a:extLst>
                  <a:ext uri="{FF2B5EF4-FFF2-40B4-BE49-F238E27FC236}">
                    <a16:creationId xmlns:a16="http://schemas.microsoft.com/office/drawing/2014/main" id="{BD526835-4C24-A09F-C5B1-F63767BBF8AF}"/>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8" name="Oval 59">
                <a:extLst>
                  <a:ext uri="{FF2B5EF4-FFF2-40B4-BE49-F238E27FC236}">
                    <a16:creationId xmlns:a16="http://schemas.microsoft.com/office/drawing/2014/main" id="{4E01403A-AABE-1D3E-A95A-FF44C8DACF4C}"/>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9" name="Oval 60">
                <a:extLst>
                  <a:ext uri="{FF2B5EF4-FFF2-40B4-BE49-F238E27FC236}">
                    <a16:creationId xmlns:a16="http://schemas.microsoft.com/office/drawing/2014/main" id="{8596752C-ECAB-5765-E8F3-5B45CCF44A16}"/>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0" name="Oval 61">
                <a:extLst>
                  <a:ext uri="{FF2B5EF4-FFF2-40B4-BE49-F238E27FC236}">
                    <a16:creationId xmlns:a16="http://schemas.microsoft.com/office/drawing/2014/main" id="{427F0F47-9860-1802-C641-F021767B8BE8}"/>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23" name="Group 74">
            <a:extLst>
              <a:ext uri="{FF2B5EF4-FFF2-40B4-BE49-F238E27FC236}">
                <a16:creationId xmlns:a16="http://schemas.microsoft.com/office/drawing/2014/main" id="{C1F14764-2824-CEFF-8932-C86B3177798E}"/>
              </a:ext>
            </a:extLst>
          </p:cNvPr>
          <p:cNvGrpSpPr/>
          <p:nvPr/>
        </p:nvGrpSpPr>
        <p:grpSpPr>
          <a:xfrm>
            <a:off x="774387" y="3875495"/>
            <a:ext cx="5014912" cy="1109915"/>
            <a:chOff x="611983" y="2426787"/>
            <a:chExt cx="5014912" cy="1109914"/>
          </a:xfrm>
          <a:solidFill>
            <a:srgbClr val="FFA100"/>
          </a:solidFill>
        </p:grpSpPr>
        <p:sp>
          <p:nvSpPr>
            <p:cNvPr id="524" name="Rounded Rectangle 75">
              <a:extLst>
                <a:ext uri="{FF2B5EF4-FFF2-40B4-BE49-F238E27FC236}">
                  <a16:creationId xmlns:a16="http://schemas.microsoft.com/office/drawing/2014/main" id="{3620F891-0524-ED2D-E798-CA999EA5EC79}"/>
                </a:ext>
              </a:extLst>
            </p:cNvPr>
            <p:cNvSpPr/>
            <p:nvPr/>
          </p:nvSpPr>
          <p:spPr>
            <a:xfrm>
              <a:off x="611983" y="2519362"/>
              <a:ext cx="5014912" cy="900113"/>
            </a:xfrm>
            <a:prstGeom prst="roundRect">
              <a:avLst>
                <a:gd name="adj" fmla="val 8730"/>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25" name="Group 76">
              <a:extLst>
                <a:ext uri="{FF2B5EF4-FFF2-40B4-BE49-F238E27FC236}">
                  <a16:creationId xmlns:a16="http://schemas.microsoft.com/office/drawing/2014/main" id="{721E9B36-37C6-C4E4-D3E9-C636D5D962B6}"/>
                </a:ext>
              </a:extLst>
            </p:cNvPr>
            <p:cNvGrpSpPr/>
            <p:nvPr/>
          </p:nvGrpSpPr>
          <p:grpSpPr>
            <a:xfrm>
              <a:off x="3605036" y="2426787"/>
              <a:ext cx="1260676" cy="1109914"/>
              <a:chOff x="3605036" y="2426787"/>
              <a:chExt cx="1260676" cy="1109914"/>
            </a:xfrm>
            <a:grpFill/>
          </p:grpSpPr>
          <p:sp>
            <p:nvSpPr>
              <p:cNvPr id="543" name="Rectangle 94">
                <a:extLst>
                  <a:ext uri="{FF2B5EF4-FFF2-40B4-BE49-F238E27FC236}">
                    <a16:creationId xmlns:a16="http://schemas.microsoft.com/office/drawing/2014/main" id="{D2D07371-E17F-3056-2C31-AA01BBB833B6}"/>
                  </a:ext>
                </a:extLst>
              </p:cNvPr>
              <p:cNvSpPr/>
              <p:nvPr/>
            </p:nvSpPr>
            <p:spPr>
              <a:xfrm>
                <a:off x="3752850" y="2519362"/>
                <a:ext cx="927590" cy="9001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4" name="Oval 95">
                <a:extLst>
                  <a:ext uri="{FF2B5EF4-FFF2-40B4-BE49-F238E27FC236}">
                    <a16:creationId xmlns:a16="http://schemas.microsoft.com/office/drawing/2014/main" id="{1A1A7450-FCAC-E4E1-AB85-F35E70C512F6}"/>
                  </a:ext>
                </a:extLst>
              </p:cNvPr>
              <p:cNvSpPr/>
              <p:nvPr/>
            </p:nvSpPr>
            <p:spPr>
              <a:xfrm>
                <a:off x="3635623" y="3302248"/>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5" name="Oval 96">
                <a:extLst>
                  <a:ext uri="{FF2B5EF4-FFF2-40B4-BE49-F238E27FC236}">
                    <a16:creationId xmlns:a16="http://schemas.microsoft.com/office/drawing/2014/main" id="{994FE547-C504-039B-DDF6-925A896DEF7A}"/>
                  </a:ext>
                </a:extLst>
              </p:cNvPr>
              <p:cNvSpPr/>
              <p:nvPr/>
            </p:nvSpPr>
            <p:spPr>
              <a:xfrm>
                <a:off x="3672627" y="3244002"/>
                <a:ext cx="99273" cy="9927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6" name="Oval 97">
                <a:extLst>
                  <a:ext uri="{FF2B5EF4-FFF2-40B4-BE49-F238E27FC236}">
                    <a16:creationId xmlns:a16="http://schemas.microsoft.com/office/drawing/2014/main" id="{7486F3CA-86D7-44FA-7D9F-C73BFA1432C2}"/>
                  </a:ext>
                </a:extLst>
              </p:cNvPr>
              <p:cNvSpPr/>
              <p:nvPr/>
            </p:nvSpPr>
            <p:spPr>
              <a:xfrm>
                <a:off x="3605036" y="2969418"/>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7" name="Oval 98">
                <a:extLst>
                  <a:ext uri="{FF2B5EF4-FFF2-40B4-BE49-F238E27FC236}">
                    <a16:creationId xmlns:a16="http://schemas.microsoft.com/office/drawing/2014/main" id="{D892406F-C9DF-1AA3-BEB8-47451376C58A}"/>
                  </a:ext>
                </a:extLst>
              </p:cNvPr>
              <p:cNvSpPr/>
              <p:nvPr/>
            </p:nvSpPr>
            <p:spPr>
              <a:xfrm>
                <a:off x="3690762" y="2582114"/>
                <a:ext cx="162276" cy="162276"/>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8" name="Oval 99">
                <a:extLst>
                  <a:ext uri="{FF2B5EF4-FFF2-40B4-BE49-F238E27FC236}">
                    <a16:creationId xmlns:a16="http://schemas.microsoft.com/office/drawing/2014/main" id="{711BBF85-AA8F-83CB-C7A8-1203780043C2}"/>
                  </a:ext>
                </a:extLst>
              </p:cNvPr>
              <p:cNvSpPr/>
              <p:nvPr/>
            </p:nvSpPr>
            <p:spPr>
              <a:xfrm>
                <a:off x="3610888" y="2676352"/>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9" name="Oval 100">
                <a:extLst>
                  <a:ext uri="{FF2B5EF4-FFF2-40B4-BE49-F238E27FC236}">
                    <a16:creationId xmlns:a16="http://schemas.microsoft.com/office/drawing/2014/main" id="{DB609AA1-C3E3-12CF-D405-DB2578CE895E}"/>
                  </a:ext>
                </a:extLst>
              </p:cNvPr>
              <p:cNvSpPr/>
              <p:nvPr/>
            </p:nvSpPr>
            <p:spPr>
              <a:xfrm>
                <a:off x="4563213" y="2426787"/>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0" name="Oval 101">
                <a:extLst>
                  <a:ext uri="{FF2B5EF4-FFF2-40B4-BE49-F238E27FC236}">
                    <a16:creationId xmlns:a16="http://schemas.microsoft.com/office/drawing/2014/main" id="{B1AA1D51-DB75-FB5E-094B-8EBCA85B3B2B}"/>
                  </a:ext>
                </a:extLst>
              </p:cNvPr>
              <p:cNvSpPr/>
              <p:nvPr/>
            </p:nvSpPr>
            <p:spPr>
              <a:xfrm>
                <a:off x="4631259" y="3287765"/>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1" name="Oval 102">
                <a:extLst>
                  <a:ext uri="{FF2B5EF4-FFF2-40B4-BE49-F238E27FC236}">
                    <a16:creationId xmlns:a16="http://schemas.microsoft.com/office/drawing/2014/main" id="{3BC6176D-C375-D092-A705-316D2C58E119}"/>
                  </a:ext>
                </a:extLst>
              </p:cNvPr>
              <p:cNvSpPr/>
              <p:nvPr/>
            </p:nvSpPr>
            <p:spPr>
              <a:xfrm>
                <a:off x="4649996" y="3159321"/>
                <a:ext cx="82053" cy="820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2" name="Oval 103">
                <a:extLst>
                  <a:ext uri="{FF2B5EF4-FFF2-40B4-BE49-F238E27FC236}">
                    <a16:creationId xmlns:a16="http://schemas.microsoft.com/office/drawing/2014/main" id="{36FAE0C1-3055-C592-CE8D-416A232C84FA}"/>
                  </a:ext>
                </a:extLst>
              </p:cNvPr>
              <p:cNvSpPr/>
              <p:nvPr/>
            </p:nvSpPr>
            <p:spPr>
              <a:xfrm>
                <a:off x="4631259" y="3030982"/>
                <a:ext cx="147389" cy="147389"/>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3" name="Oval 104">
                <a:extLst>
                  <a:ext uri="{FF2B5EF4-FFF2-40B4-BE49-F238E27FC236}">
                    <a16:creationId xmlns:a16="http://schemas.microsoft.com/office/drawing/2014/main" id="{167E63EB-C0B9-99AD-D011-442728B4D05B}"/>
                  </a:ext>
                </a:extLst>
              </p:cNvPr>
              <p:cNvSpPr/>
              <p:nvPr/>
            </p:nvSpPr>
            <p:spPr>
              <a:xfrm>
                <a:off x="4532769" y="2611605"/>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4" name="Oval 105">
                <a:extLst>
                  <a:ext uri="{FF2B5EF4-FFF2-40B4-BE49-F238E27FC236}">
                    <a16:creationId xmlns:a16="http://schemas.microsoft.com/office/drawing/2014/main" id="{0C04E50E-34C4-B9D9-B9A4-A508059C36F6}"/>
                  </a:ext>
                </a:extLst>
              </p:cNvPr>
              <p:cNvSpPr/>
              <p:nvPr/>
            </p:nvSpPr>
            <p:spPr>
              <a:xfrm>
                <a:off x="4621827" y="2802683"/>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6" name="Group 77">
              <a:extLst>
                <a:ext uri="{FF2B5EF4-FFF2-40B4-BE49-F238E27FC236}">
                  <a16:creationId xmlns:a16="http://schemas.microsoft.com/office/drawing/2014/main" id="{83A30A95-9901-960C-22FA-0DFF0566F9F0}"/>
                </a:ext>
              </a:extLst>
            </p:cNvPr>
            <p:cNvGrpSpPr/>
            <p:nvPr/>
          </p:nvGrpSpPr>
          <p:grpSpPr>
            <a:xfrm>
              <a:off x="3672627" y="2513055"/>
              <a:ext cx="1100448" cy="861417"/>
              <a:chOff x="3672627" y="2513055"/>
              <a:chExt cx="1100448" cy="861417"/>
            </a:xfrm>
            <a:grpFill/>
          </p:grpSpPr>
          <p:sp>
            <p:nvSpPr>
              <p:cNvPr id="527" name="Oval 78">
                <a:extLst>
                  <a:ext uri="{FF2B5EF4-FFF2-40B4-BE49-F238E27FC236}">
                    <a16:creationId xmlns:a16="http://schemas.microsoft.com/office/drawing/2014/main" id="{55D0B8B1-BBE1-A66D-2118-00D5658678C4}"/>
                  </a:ext>
                </a:extLst>
              </p:cNvPr>
              <p:cNvSpPr/>
              <p:nvPr/>
            </p:nvSpPr>
            <p:spPr>
              <a:xfrm>
                <a:off x="3672627" y="2707322"/>
                <a:ext cx="156778" cy="156778"/>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8" name="Oval 79">
                <a:extLst>
                  <a:ext uri="{FF2B5EF4-FFF2-40B4-BE49-F238E27FC236}">
                    <a16:creationId xmlns:a16="http://schemas.microsoft.com/office/drawing/2014/main" id="{E41212B4-F697-8225-80B7-283637FF6445}"/>
                  </a:ext>
                </a:extLst>
              </p:cNvPr>
              <p:cNvSpPr/>
              <p:nvPr/>
            </p:nvSpPr>
            <p:spPr>
              <a:xfrm>
                <a:off x="3824673" y="2962275"/>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9" name="Oval 80">
                <a:extLst>
                  <a:ext uri="{FF2B5EF4-FFF2-40B4-BE49-F238E27FC236}">
                    <a16:creationId xmlns:a16="http://schemas.microsoft.com/office/drawing/2014/main" id="{6C9C73BD-A119-E3D5-C79E-315BCD48EE9F}"/>
                  </a:ext>
                </a:extLst>
              </p:cNvPr>
              <p:cNvSpPr/>
              <p:nvPr/>
            </p:nvSpPr>
            <p:spPr>
              <a:xfrm>
                <a:off x="3795712" y="3261170"/>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0" name="Oval 81">
                <a:extLst>
                  <a:ext uri="{FF2B5EF4-FFF2-40B4-BE49-F238E27FC236}">
                    <a16:creationId xmlns:a16="http://schemas.microsoft.com/office/drawing/2014/main" id="{9228B3A4-6155-7435-7C84-241FC7F4BBBF}"/>
                  </a:ext>
                </a:extLst>
              </p:cNvPr>
              <p:cNvSpPr/>
              <p:nvPr/>
            </p:nvSpPr>
            <p:spPr>
              <a:xfrm>
                <a:off x="4472508" y="2618156"/>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1" name="Oval 82">
                <a:extLst>
                  <a:ext uri="{FF2B5EF4-FFF2-40B4-BE49-F238E27FC236}">
                    <a16:creationId xmlns:a16="http://schemas.microsoft.com/office/drawing/2014/main" id="{D7F05E40-5642-677E-6B4C-658984B32D2C}"/>
                  </a:ext>
                </a:extLst>
              </p:cNvPr>
              <p:cNvSpPr/>
              <p:nvPr/>
            </p:nvSpPr>
            <p:spPr>
              <a:xfrm>
                <a:off x="4548857" y="3030982"/>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2" name="Oval 83">
                <a:extLst>
                  <a:ext uri="{FF2B5EF4-FFF2-40B4-BE49-F238E27FC236}">
                    <a16:creationId xmlns:a16="http://schemas.microsoft.com/office/drawing/2014/main" id="{7BE36125-37D0-8E9F-14DB-EB436144D62E}"/>
                  </a:ext>
                </a:extLst>
              </p:cNvPr>
              <p:cNvSpPr/>
              <p:nvPr/>
            </p:nvSpPr>
            <p:spPr>
              <a:xfrm>
                <a:off x="3938255" y="2513055"/>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3" name="Oval 84">
                <a:extLst>
                  <a:ext uri="{FF2B5EF4-FFF2-40B4-BE49-F238E27FC236}">
                    <a16:creationId xmlns:a16="http://schemas.microsoft.com/office/drawing/2014/main" id="{D3923109-A134-B825-DF25-69F41AB1D976}"/>
                  </a:ext>
                </a:extLst>
              </p:cNvPr>
              <p:cNvSpPr/>
              <p:nvPr/>
            </p:nvSpPr>
            <p:spPr>
              <a:xfrm>
                <a:off x="4073105" y="2798485"/>
                <a:ext cx="148913" cy="148913"/>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4" name="Oval 85">
                <a:extLst>
                  <a:ext uri="{FF2B5EF4-FFF2-40B4-BE49-F238E27FC236}">
                    <a16:creationId xmlns:a16="http://schemas.microsoft.com/office/drawing/2014/main" id="{3CCE5481-6F8F-C8DE-89BF-0828B9861137}"/>
                  </a:ext>
                </a:extLst>
              </p:cNvPr>
              <p:cNvSpPr/>
              <p:nvPr/>
            </p:nvSpPr>
            <p:spPr>
              <a:xfrm>
                <a:off x="4289540" y="2843556"/>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35" name="Oval 86">
                <a:extLst>
                  <a:ext uri="{FF2B5EF4-FFF2-40B4-BE49-F238E27FC236}">
                    <a16:creationId xmlns:a16="http://schemas.microsoft.com/office/drawing/2014/main" id="{86E6C666-7E79-69AD-2DCA-1B463B3C6F7B}"/>
                  </a:ext>
                </a:extLst>
              </p:cNvPr>
              <p:cNvSpPr/>
              <p:nvPr/>
            </p:nvSpPr>
            <p:spPr>
              <a:xfrm>
                <a:off x="3929407" y="2815606"/>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6" name="Oval 87">
                <a:extLst>
                  <a:ext uri="{FF2B5EF4-FFF2-40B4-BE49-F238E27FC236}">
                    <a16:creationId xmlns:a16="http://schemas.microsoft.com/office/drawing/2014/main" id="{311859B5-F99A-3790-5970-C33119F175D6}"/>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7" name="Oval 88">
                <a:extLst>
                  <a:ext uri="{FF2B5EF4-FFF2-40B4-BE49-F238E27FC236}">
                    <a16:creationId xmlns:a16="http://schemas.microsoft.com/office/drawing/2014/main" id="{B8390714-41FE-BB63-F96E-C3AA0D31FE3D}"/>
                  </a:ext>
                </a:extLst>
              </p:cNvPr>
              <p:cNvSpPr/>
              <p:nvPr/>
            </p:nvSpPr>
            <p:spPr>
              <a:xfrm>
                <a:off x="4274527" y="2578359"/>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8" name="Oval 89">
                <a:extLst>
                  <a:ext uri="{FF2B5EF4-FFF2-40B4-BE49-F238E27FC236}">
                    <a16:creationId xmlns:a16="http://schemas.microsoft.com/office/drawing/2014/main" id="{1751D8C7-B577-DF77-5907-531E8BD549CC}"/>
                  </a:ext>
                </a:extLst>
              </p:cNvPr>
              <p:cNvSpPr/>
              <p:nvPr/>
            </p:nvSpPr>
            <p:spPr>
              <a:xfrm>
                <a:off x="4102857" y="3041925"/>
                <a:ext cx="208274" cy="208274"/>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9" name="Oval 90">
                <a:extLst>
                  <a:ext uri="{FF2B5EF4-FFF2-40B4-BE49-F238E27FC236}">
                    <a16:creationId xmlns:a16="http://schemas.microsoft.com/office/drawing/2014/main" id="{2CD7612F-0EA4-7AA4-6B3B-2A37D56887BB}"/>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0" name="Oval 91">
                <a:extLst>
                  <a:ext uri="{FF2B5EF4-FFF2-40B4-BE49-F238E27FC236}">
                    <a16:creationId xmlns:a16="http://schemas.microsoft.com/office/drawing/2014/main" id="{D6EA7BDF-9C6F-2C3B-AFEC-9221C9596497}"/>
                  </a:ext>
                </a:extLst>
              </p:cNvPr>
              <p:cNvSpPr/>
              <p:nvPr/>
            </p:nvSpPr>
            <p:spPr>
              <a:xfrm>
                <a:off x="3939187" y="3193246"/>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1" name="Oval 92">
                <a:extLst>
                  <a:ext uri="{FF2B5EF4-FFF2-40B4-BE49-F238E27FC236}">
                    <a16:creationId xmlns:a16="http://schemas.microsoft.com/office/drawing/2014/main" id="{E1034D50-1A65-07E1-A1F4-AF44010AC877}"/>
                  </a:ext>
                </a:extLst>
              </p:cNvPr>
              <p:cNvSpPr/>
              <p:nvPr/>
            </p:nvSpPr>
            <p:spPr>
              <a:xfrm>
                <a:off x="4475887" y="3228532"/>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2" name="Oval 93">
                <a:extLst>
                  <a:ext uri="{FF2B5EF4-FFF2-40B4-BE49-F238E27FC236}">
                    <a16:creationId xmlns:a16="http://schemas.microsoft.com/office/drawing/2014/main" id="{5A38FE5B-50D4-8616-28E8-D6CEEAD582EE}"/>
                  </a:ext>
                </a:extLst>
              </p:cNvPr>
              <p:cNvSpPr/>
              <p:nvPr/>
            </p:nvSpPr>
            <p:spPr>
              <a:xfrm>
                <a:off x="4265246" y="3282338"/>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55" name="Group 106">
            <a:extLst>
              <a:ext uri="{FF2B5EF4-FFF2-40B4-BE49-F238E27FC236}">
                <a16:creationId xmlns:a16="http://schemas.microsoft.com/office/drawing/2014/main" id="{0C3F6695-5758-E90F-D034-49AC604D1C69}"/>
              </a:ext>
            </a:extLst>
          </p:cNvPr>
          <p:cNvGrpSpPr/>
          <p:nvPr/>
        </p:nvGrpSpPr>
        <p:grpSpPr>
          <a:xfrm flipH="1">
            <a:off x="6598829" y="2188601"/>
            <a:ext cx="5014912" cy="1109915"/>
            <a:chOff x="611983" y="2426787"/>
            <a:chExt cx="5014912" cy="1109914"/>
          </a:xfrm>
        </p:grpSpPr>
        <p:sp>
          <p:nvSpPr>
            <p:cNvPr id="556" name="Rounded Rectangle 107">
              <a:extLst>
                <a:ext uri="{FF2B5EF4-FFF2-40B4-BE49-F238E27FC236}">
                  <a16:creationId xmlns:a16="http://schemas.microsoft.com/office/drawing/2014/main" id="{39515406-69D7-39EB-2F76-6865A84F100C}"/>
                </a:ext>
              </a:extLst>
            </p:cNvPr>
            <p:cNvSpPr/>
            <p:nvPr/>
          </p:nvSpPr>
          <p:spPr>
            <a:xfrm>
              <a:off x="611983" y="2519362"/>
              <a:ext cx="5014912" cy="900113"/>
            </a:xfrm>
            <a:prstGeom prst="roundRect">
              <a:avLst>
                <a:gd name="adj" fmla="val 8730"/>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57" name="Group 108">
              <a:extLst>
                <a:ext uri="{FF2B5EF4-FFF2-40B4-BE49-F238E27FC236}">
                  <a16:creationId xmlns:a16="http://schemas.microsoft.com/office/drawing/2014/main" id="{37B13B83-462C-101A-46FE-CAA1A1C16C7B}"/>
                </a:ext>
              </a:extLst>
            </p:cNvPr>
            <p:cNvGrpSpPr/>
            <p:nvPr/>
          </p:nvGrpSpPr>
          <p:grpSpPr>
            <a:xfrm>
              <a:off x="3605036" y="2426787"/>
              <a:ext cx="1260676" cy="1109914"/>
              <a:chOff x="3605036" y="2426787"/>
              <a:chExt cx="1260676" cy="1109914"/>
            </a:xfrm>
          </p:grpSpPr>
          <p:sp>
            <p:nvSpPr>
              <p:cNvPr id="575" name="Rectangle 126">
                <a:extLst>
                  <a:ext uri="{FF2B5EF4-FFF2-40B4-BE49-F238E27FC236}">
                    <a16:creationId xmlns:a16="http://schemas.microsoft.com/office/drawing/2014/main" id="{AB8BDB5A-5CE7-35EE-DAA9-35C508414DBC}"/>
                  </a:ext>
                </a:extLst>
              </p:cNvPr>
              <p:cNvSpPr/>
              <p:nvPr/>
            </p:nvSpPr>
            <p:spPr>
              <a:xfrm>
                <a:off x="3752850" y="2519362"/>
                <a:ext cx="927590" cy="9001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6" name="Oval 127">
                <a:extLst>
                  <a:ext uri="{FF2B5EF4-FFF2-40B4-BE49-F238E27FC236}">
                    <a16:creationId xmlns:a16="http://schemas.microsoft.com/office/drawing/2014/main" id="{9C8E95D8-FDD0-2C97-17A9-62E33282294C}"/>
                  </a:ext>
                </a:extLst>
              </p:cNvPr>
              <p:cNvSpPr/>
              <p:nvPr/>
            </p:nvSpPr>
            <p:spPr>
              <a:xfrm>
                <a:off x="3635623" y="330224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7" name="Oval 128">
                <a:extLst>
                  <a:ext uri="{FF2B5EF4-FFF2-40B4-BE49-F238E27FC236}">
                    <a16:creationId xmlns:a16="http://schemas.microsoft.com/office/drawing/2014/main" id="{8104C478-3B05-C705-A188-A3B3193942CE}"/>
                  </a:ext>
                </a:extLst>
              </p:cNvPr>
              <p:cNvSpPr/>
              <p:nvPr/>
            </p:nvSpPr>
            <p:spPr>
              <a:xfrm>
                <a:off x="3672627" y="3244002"/>
                <a:ext cx="99273" cy="9927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8" name="Oval 129">
                <a:extLst>
                  <a:ext uri="{FF2B5EF4-FFF2-40B4-BE49-F238E27FC236}">
                    <a16:creationId xmlns:a16="http://schemas.microsoft.com/office/drawing/2014/main" id="{52B4E4E2-CAAB-F3CB-7363-9114376130C1}"/>
                  </a:ext>
                </a:extLst>
              </p:cNvPr>
              <p:cNvSpPr/>
              <p:nvPr/>
            </p:nvSpPr>
            <p:spPr>
              <a:xfrm>
                <a:off x="3605036" y="2969418"/>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9" name="Oval 130">
                <a:extLst>
                  <a:ext uri="{FF2B5EF4-FFF2-40B4-BE49-F238E27FC236}">
                    <a16:creationId xmlns:a16="http://schemas.microsoft.com/office/drawing/2014/main" id="{9E8B62EC-A8CB-A817-2C3A-F46E0822C35E}"/>
                  </a:ext>
                </a:extLst>
              </p:cNvPr>
              <p:cNvSpPr/>
              <p:nvPr/>
            </p:nvSpPr>
            <p:spPr>
              <a:xfrm>
                <a:off x="3690762" y="2582114"/>
                <a:ext cx="162276" cy="16227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0" name="Oval 131">
                <a:extLst>
                  <a:ext uri="{FF2B5EF4-FFF2-40B4-BE49-F238E27FC236}">
                    <a16:creationId xmlns:a16="http://schemas.microsoft.com/office/drawing/2014/main" id="{538B5D23-2741-8E26-F749-0111D3855AB2}"/>
                  </a:ext>
                </a:extLst>
              </p:cNvPr>
              <p:cNvSpPr/>
              <p:nvPr/>
            </p:nvSpPr>
            <p:spPr>
              <a:xfrm>
                <a:off x="3610888" y="2676352"/>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1" name="Oval 132">
                <a:extLst>
                  <a:ext uri="{FF2B5EF4-FFF2-40B4-BE49-F238E27FC236}">
                    <a16:creationId xmlns:a16="http://schemas.microsoft.com/office/drawing/2014/main" id="{00DDE211-5B39-5A55-959A-DFA4C974CFD4}"/>
                  </a:ext>
                </a:extLst>
              </p:cNvPr>
              <p:cNvSpPr/>
              <p:nvPr/>
            </p:nvSpPr>
            <p:spPr>
              <a:xfrm>
                <a:off x="4563213" y="2426787"/>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2" name="Oval 133">
                <a:extLst>
                  <a:ext uri="{FF2B5EF4-FFF2-40B4-BE49-F238E27FC236}">
                    <a16:creationId xmlns:a16="http://schemas.microsoft.com/office/drawing/2014/main" id="{D178CFFF-6D4A-9F36-A3F2-693985651002}"/>
                  </a:ext>
                </a:extLst>
              </p:cNvPr>
              <p:cNvSpPr/>
              <p:nvPr/>
            </p:nvSpPr>
            <p:spPr>
              <a:xfrm>
                <a:off x="4631259" y="328776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3" name="Oval 134">
                <a:extLst>
                  <a:ext uri="{FF2B5EF4-FFF2-40B4-BE49-F238E27FC236}">
                    <a16:creationId xmlns:a16="http://schemas.microsoft.com/office/drawing/2014/main" id="{6817EB3D-C881-836F-FC51-5649EB915F02}"/>
                  </a:ext>
                </a:extLst>
              </p:cNvPr>
              <p:cNvSpPr/>
              <p:nvPr/>
            </p:nvSpPr>
            <p:spPr>
              <a:xfrm>
                <a:off x="4649996" y="3159321"/>
                <a:ext cx="82053" cy="820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4" name="Oval 135">
                <a:extLst>
                  <a:ext uri="{FF2B5EF4-FFF2-40B4-BE49-F238E27FC236}">
                    <a16:creationId xmlns:a16="http://schemas.microsoft.com/office/drawing/2014/main" id="{67204924-CAC1-31CB-B291-ABDDC88F0D20}"/>
                  </a:ext>
                </a:extLst>
              </p:cNvPr>
              <p:cNvSpPr/>
              <p:nvPr/>
            </p:nvSpPr>
            <p:spPr>
              <a:xfrm>
                <a:off x="4631259" y="3030982"/>
                <a:ext cx="147389" cy="147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5" name="Oval 136">
                <a:extLst>
                  <a:ext uri="{FF2B5EF4-FFF2-40B4-BE49-F238E27FC236}">
                    <a16:creationId xmlns:a16="http://schemas.microsoft.com/office/drawing/2014/main" id="{E1A373FD-04C9-0D46-9C4A-9A61B97EF366}"/>
                  </a:ext>
                </a:extLst>
              </p:cNvPr>
              <p:cNvSpPr/>
              <p:nvPr/>
            </p:nvSpPr>
            <p:spPr>
              <a:xfrm>
                <a:off x="4532769" y="2611605"/>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6" name="Oval 137">
                <a:extLst>
                  <a:ext uri="{FF2B5EF4-FFF2-40B4-BE49-F238E27FC236}">
                    <a16:creationId xmlns:a16="http://schemas.microsoft.com/office/drawing/2014/main" id="{CBD604D1-4300-4561-A488-7018A629FB94}"/>
                  </a:ext>
                </a:extLst>
              </p:cNvPr>
              <p:cNvSpPr/>
              <p:nvPr/>
            </p:nvSpPr>
            <p:spPr>
              <a:xfrm>
                <a:off x="4621827" y="2802683"/>
                <a:ext cx="234453" cy="2344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58" name="Group 109">
              <a:extLst>
                <a:ext uri="{FF2B5EF4-FFF2-40B4-BE49-F238E27FC236}">
                  <a16:creationId xmlns:a16="http://schemas.microsoft.com/office/drawing/2014/main" id="{6AB72AA0-0BE6-52C7-0AD1-2A6C8BFF82C2}"/>
                </a:ext>
              </a:extLst>
            </p:cNvPr>
            <p:cNvGrpSpPr/>
            <p:nvPr/>
          </p:nvGrpSpPr>
          <p:grpSpPr>
            <a:xfrm>
              <a:off x="3672627" y="2513055"/>
              <a:ext cx="1100448" cy="861417"/>
              <a:chOff x="3672627" y="2513055"/>
              <a:chExt cx="1100448" cy="861417"/>
            </a:xfrm>
          </p:grpSpPr>
          <p:sp>
            <p:nvSpPr>
              <p:cNvPr id="559" name="Oval 110">
                <a:extLst>
                  <a:ext uri="{FF2B5EF4-FFF2-40B4-BE49-F238E27FC236}">
                    <a16:creationId xmlns:a16="http://schemas.microsoft.com/office/drawing/2014/main" id="{09949281-2772-A6F6-59B4-4AD960EB4AAC}"/>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0" name="Oval 111">
                <a:extLst>
                  <a:ext uri="{FF2B5EF4-FFF2-40B4-BE49-F238E27FC236}">
                    <a16:creationId xmlns:a16="http://schemas.microsoft.com/office/drawing/2014/main" id="{ADD67C53-67EE-3998-EF49-65D7EC674223}"/>
                  </a:ext>
                </a:extLst>
              </p:cNvPr>
              <p:cNvSpPr/>
              <p:nvPr/>
            </p:nvSpPr>
            <p:spPr>
              <a:xfrm>
                <a:off x="3824673" y="296227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1" name="Oval 112">
                <a:extLst>
                  <a:ext uri="{FF2B5EF4-FFF2-40B4-BE49-F238E27FC236}">
                    <a16:creationId xmlns:a16="http://schemas.microsoft.com/office/drawing/2014/main" id="{47012B08-D7FA-EAD3-8B50-0348AC10EC1F}"/>
                  </a:ext>
                </a:extLst>
              </p:cNvPr>
              <p:cNvSpPr/>
              <p:nvPr/>
            </p:nvSpPr>
            <p:spPr>
              <a:xfrm>
                <a:off x="3795712" y="3261170"/>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2" name="Oval 113">
                <a:extLst>
                  <a:ext uri="{FF2B5EF4-FFF2-40B4-BE49-F238E27FC236}">
                    <a16:creationId xmlns:a16="http://schemas.microsoft.com/office/drawing/2014/main" id="{601884C0-A984-D532-1346-98E7F9F18AE0}"/>
                  </a:ext>
                </a:extLst>
              </p:cNvPr>
              <p:cNvSpPr/>
              <p:nvPr/>
            </p:nvSpPr>
            <p:spPr>
              <a:xfrm>
                <a:off x="4472508" y="26181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3" name="Oval 114">
                <a:extLst>
                  <a:ext uri="{FF2B5EF4-FFF2-40B4-BE49-F238E27FC236}">
                    <a16:creationId xmlns:a16="http://schemas.microsoft.com/office/drawing/2014/main" id="{1AACFE59-848D-B572-FA84-63805DEE7E03}"/>
                  </a:ext>
                </a:extLst>
              </p:cNvPr>
              <p:cNvSpPr/>
              <p:nvPr/>
            </p:nvSpPr>
            <p:spPr>
              <a:xfrm>
                <a:off x="4548857" y="303098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4" name="Oval 115">
                <a:extLst>
                  <a:ext uri="{FF2B5EF4-FFF2-40B4-BE49-F238E27FC236}">
                    <a16:creationId xmlns:a16="http://schemas.microsoft.com/office/drawing/2014/main" id="{30FFA27A-A8A2-A969-F925-BA5BBA66462A}"/>
                  </a:ext>
                </a:extLst>
              </p:cNvPr>
              <p:cNvSpPr/>
              <p:nvPr/>
            </p:nvSpPr>
            <p:spPr>
              <a:xfrm>
                <a:off x="3938255" y="2513055"/>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5" name="Oval 116">
                <a:extLst>
                  <a:ext uri="{FF2B5EF4-FFF2-40B4-BE49-F238E27FC236}">
                    <a16:creationId xmlns:a16="http://schemas.microsoft.com/office/drawing/2014/main" id="{C8F070E9-A76E-E88A-292D-DED0B79B1B21}"/>
                  </a:ext>
                </a:extLst>
              </p:cNvPr>
              <p:cNvSpPr/>
              <p:nvPr/>
            </p:nvSpPr>
            <p:spPr>
              <a:xfrm>
                <a:off x="4073105" y="2798485"/>
                <a:ext cx="148913" cy="148913"/>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6" name="Oval 117">
                <a:extLst>
                  <a:ext uri="{FF2B5EF4-FFF2-40B4-BE49-F238E27FC236}">
                    <a16:creationId xmlns:a16="http://schemas.microsoft.com/office/drawing/2014/main" id="{8F693902-1C41-5366-14AB-8BB4E06432B8}"/>
                  </a:ext>
                </a:extLst>
              </p:cNvPr>
              <p:cNvSpPr/>
              <p:nvPr/>
            </p:nvSpPr>
            <p:spPr>
              <a:xfrm>
                <a:off x="4289540" y="2843556"/>
                <a:ext cx="216096" cy="216096"/>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67" name="Oval 118">
                <a:extLst>
                  <a:ext uri="{FF2B5EF4-FFF2-40B4-BE49-F238E27FC236}">
                    <a16:creationId xmlns:a16="http://schemas.microsoft.com/office/drawing/2014/main" id="{517289AE-1E81-8118-3865-DE9C9F79093D}"/>
                  </a:ext>
                </a:extLst>
              </p:cNvPr>
              <p:cNvSpPr/>
              <p:nvPr/>
            </p:nvSpPr>
            <p:spPr>
              <a:xfrm>
                <a:off x="3929407" y="281560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8" name="Oval 119">
                <a:extLst>
                  <a:ext uri="{FF2B5EF4-FFF2-40B4-BE49-F238E27FC236}">
                    <a16:creationId xmlns:a16="http://schemas.microsoft.com/office/drawing/2014/main" id="{2870FF95-2555-F097-A70E-49106522FF8B}"/>
                  </a:ext>
                </a:extLst>
              </p:cNvPr>
              <p:cNvSpPr/>
              <p:nvPr/>
            </p:nvSpPr>
            <p:spPr>
              <a:xfrm>
                <a:off x="4703474" y="2910805"/>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9" name="Oval 120">
                <a:extLst>
                  <a:ext uri="{FF2B5EF4-FFF2-40B4-BE49-F238E27FC236}">
                    <a16:creationId xmlns:a16="http://schemas.microsoft.com/office/drawing/2014/main" id="{65E409B3-714C-E151-6371-50145EAF0CE6}"/>
                  </a:ext>
                </a:extLst>
              </p:cNvPr>
              <p:cNvSpPr/>
              <p:nvPr/>
            </p:nvSpPr>
            <p:spPr>
              <a:xfrm>
                <a:off x="4274527" y="2578359"/>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0" name="Oval 121">
                <a:extLst>
                  <a:ext uri="{FF2B5EF4-FFF2-40B4-BE49-F238E27FC236}">
                    <a16:creationId xmlns:a16="http://schemas.microsoft.com/office/drawing/2014/main" id="{B48E9D4E-9DB5-6960-FEC7-233E5E096AD0}"/>
                  </a:ext>
                </a:extLst>
              </p:cNvPr>
              <p:cNvSpPr/>
              <p:nvPr/>
            </p:nvSpPr>
            <p:spPr>
              <a:xfrm>
                <a:off x="4102857" y="3041925"/>
                <a:ext cx="208274" cy="208274"/>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1" name="Oval 122">
                <a:extLst>
                  <a:ext uri="{FF2B5EF4-FFF2-40B4-BE49-F238E27FC236}">
                    <a16:creationId xmlns:a16="http://schemas.microsoft.com/office/drawing/2014/main" id="{33D34704-CC4E-BE7C-347B-D257216DF961}"/>
                  </a:ext>
                </a:extLst>
              </p:cNvPr>
              <p:cNvSpPr/>
              <p:nvPr/>
            </p:nvSpPr>
            <p:spPr>
              <a:xfrm>
                <a:off x="4389109" y="3158446"/>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2" name="Oval 123">
                <a:extLst>
                  <a:ext uri="{FF2B5EF4-FFF2-40B4-BE49-F238E27FC236}">
                    <a16:creationId xmlns:a16="http://schemas.microsoft.com/office/drawing/2014/main" id="{C9F20A8F-A181-F6E6-6934-D35534A64574}"/>
                  </a:ext>
                </a:extLst>
              </p:cNvPr>
              <p:cNvSpPr/>
              <p:nvPr/>
            </p:nvSpPr>
            <p:spPr>
              <a:xfrm>
                <a:off x="3939187" y="3193246"/>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3" name="Oval 124">
                <a:extLst>
                  <a:ext uri="{FF2B5EF4-FFF2-40B4-BE49-F238E27FC236}">
                    <a16:creationId xmlns:a16="http://schemas.microsoft.com/office/drawing/2014/main" id="{88D0C8F5-721C-0847-1CB7-64A08671FFA0}"/>
                  </a:ext>
                </a:extLst>
              </p:cNvPr>
              <p:cNvSpPr/>
              <p:nvPr/>
            </p:nvSpPr>
            <p:spPr>
              <a:xfrm>
                <a:off x="4475887" y="3228532"/>
                <a:ext cx="145940" cy="145940"/>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4" name="Oval 125">
                <a:extLst>
                  <a:ext uri="{FF2B5EF4-FFF2-40B4-BE49-F238E27FC236}">
                    <a16:creationId xmlns:a16="http://schemas.microsoft.com/office/drawing/2014/main" id="{417799F5-293D-5EF0-988B-B011E7439D22}"/>
                  </a:ext>
                </a:extLst>
              </p:cNvPr>
              <p:cNvSpPr/>
              <p:nvPr/>
            </p:nvSpPr>
            <p:spPr>
              <a:xfrm>
                <a:off x="4265246" y="3282338"/>
                <a:ext cx="69601" cy="69601"/>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87" name="Group 138">
            <a:extLst>
              <a:ext uri="{FF2B5EF4-FFF2-40B4-BE49-F238E27FC236}">
                <a16:creationId xmlns:a16="http://schemas.microsoft.com/office/drawing/2014/main" id="{1A1A7051-5B6B-ECA0-B020-8436E3FFC51A}"/>
              </a:ext>
            </a:extLst>
          </p:cNvPr>
          <p:cNvGrpSpPr/>
          <p:nvPr/>
        </p:nvGrpSpPr>
        <p:grpSpPr>
          <a:xfrm flipH="1">
            <a:off x="6598829" y="3393269"/>
            <a:ext cx="5014912" cy="1109915"/>
            <a:chOff x="611983" y="2426787"/>
            <a:chExt cx="5014912" cy="1109914"/>
          </a:xfrm>
          <a:solidFill>
            <a:srgbClr val="FFA100"/>
          </a:solidFill>
        </p:grpSpPr>
        <p:sp>
          <p:nvSpPr>
            <p:cNvPr id="588" name="Rounded Rectangle 139">
              <a:extLst>
                <a:ext uri="{FF2B5EF4-FFF2-40B4-BE49-F238E27FC236}">
                  <a16:creationId xmlns:a16="http://schemas.microsoft.com/office/drawing/2014/main" id="{124AA7A5-2C0C-1F27-4A35-B14ECDB61D04}"/>
                </a:ext>
              </a:extLst>
            </p:cNvPr>
            <p:cNvSpPr/>
            <p:nvPr/>
          </p:nvSpPr>
          <p:spPr>
            <a:xfrm>
              <a:off x="611983" y="2519362"/>
              <a:ext cx="5014912" cy="900113"/>
            </a:xfrm>
            <a:prstGeom prst="roundRect">
              <a:avLst>
                <a:gd name="adj" fmla="val 8730"/>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89" name="Group 140">
              <a:extLst>
                <a:ext uri="{FF2B5EF4-FFF2-40B4-BE49-F238E27FC236}">
                  <a16:creationId xmlns:a16="http://schemas.microsoft.com/office/drawing/2014/main" id="{CC36B9D8-0AE8-C80E-936B-968E4965F8E9}"/>
                </a:ext>
              </a:extLst>
            </p:cNvPr>
            <p:cNvGrpSpPr/>
            <p:nvPr/>
          </p:nvGrpSpPr>
          <p:grpSpPr>
            <a:xfrm>
              <a:off x="3605036" y="2426787"/>
              <a:ext cx="1260676" cy="1109914"/>
              <a:chOff x="3605036" y="2426787"/>
              <a:chExt cx="1260676" cy="1109914"/>
            </a:xfrm>
            <a:grpFill/>
          </p:grpSpPr>
          <p:sp>
            <p:nvSpPr>
              <p:cNvPr id="607" name="Rectangle 158">
                <a:extLst>
                  <a:ext uri="{FF2B5EF4-FFF2-40B4-BE49-F238E27FC236}">
                    <a16:creationId xmlns:a16="http://schemas.microsoft.com/office/drawing/2014/main" id="{03AEBA99-D746-8CC3-1AD1-800DDE9D5470}"/>
                  </a:ext>
                </a:extLst>
              </p:cNvPr>
              <p:cNvSpPr/>
              <p:nvPr/>
            </p:nvSpPr>
            <p:spPr>
              <a:xfrm>
                <a:off x="3752850" y="2519362"/>
                <a:ext cx="927590" cy="9001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8" name="Oval 159">
                <a:extLst>
                  <a:ext uri="{FF2B5EF4-FFF2-40B4-BE49-F238E27FC236}">
                    <a16:creationId xmlns:a16="http://schemas.microsoft.com/office/drawing/2014/main" id="{767F02CC-3DA6-A87B-5B97-37DE198630B5}"/>
                  </a:ext>
                </a:extLst>
              </p:cNvPr>
              <p:cNvSpPr/>
              <p:nvPr/>
            </p:nvSpPr>
            <p:spPr>
              <a:xfrm>
                <a:off x="3635623" y="3302248"/>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9" name="Oval 160">
                <a:extLst>
                  <a:ext uri="{FF2B5EF4-FFF2-40B4-BE49-F238E27FC236}">
                    <a16:creationId xmlns:a16="http://schemas.microsoft.com/office/drawing/2014/main" id="{6D93A2B1-9B7C-9938-EBEB-EA03E0D0891A}"/>
                  </a:ext>
                </a:extLst>
              </p:cNvPr>
              <p:cNvSpPr/>
              <p:nvPr/>
            </p:nvSpPr>
            <p:spPr>
              <a:xfrm>
                <a:off x="3672627" y="3244002"/>
                <a:ext cx="99273" cy="9927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0" name="Oval 161">
                <a:extLst>
                  <a:ext uri="{FF2B5EF4-FFF2-40B4-BE49-F238E27FC236}">
                    <a16:creationId xmlns:a16="http://schemas.microsoft.com/office/drawing/2014/main" id="{E8FCF90D-A6E9-03BE-99E6-54DE5744AC82}"/>
                  </a:ext>
                </a:extLst>
              </p:cNvPr>
              <p:cNvSpPr/>
              <p:nvPr/>
            </p:nvSpPr>
            <p:spPr>
              <a:xfrm>
                <a:off x="3605036" y="2969418"/>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1" name="Oval 162">
                <a:extLst>
                  <a:ext uri="{FF2B5EF4-FFF2-40B4-BE49-F238E27FC236}">
                    <a16:creationId xmlns:a16="http://schemas.microsoft.com/office/drawing/2014/main" id="{D5DC5DEF-6967-C3CF-F632-9E8DB8CFEA8D}"/>
                  </a:ext>
                </a:extLst>
              </p:cNvPr>
              <p:cNvSpPr/>
              <p:nvPr/>
            </p:nvSpPr>
            <p:spPr>
              <a:xfrm>
                <a:off x="3690762" y="2582114"/>
                <a:ext cx="162276" cy="162276"/>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2" name="Oval 163">
                <a:extLst>
                  <a:ext uri="{FF2B5EF4-FFF2-40B4-BE49-F238E27FC236}">
                    <a16:creationId xmlns:a16="http://schemas.microsoft.com/office/drawing/2014/main" id="{BCD8A520-F36D-3FE5-0B18-32D359365730}"/>
                  </a:ext>
                </a:extLst>
              </p:cNvPr>
              <p:cNvSpPr/>
              <p:nvPr/>
            </p:nvSpPr>
            <p:spPr>
              <a:xfrm>
                <a:off x="3610888" y="2676352"/>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3" name="Oval 164">
                <a:extLst>
                  <a:ext uri="{FF2B5EF4-FFF2-40B4-BE49-F238E27FC236}">
                    <a16:creationId xmlns:a16="http://schemas.microsoft.com/office/drawing/2014/main" id="{33C1876C-C104-2974-F563-CF1666F03074}"/>
                  </a:ext>
                </a:extLst>
              </p:cNvPr>
              <p:cNvSpPr/>
              <p:nvPr/>
            </p:nvSpPr>
            <p:spPr>
              <a:xfrm>
                <a:off x="4563213" y="2426787"/>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4" name="Oval 165">
                <a:extLst>
                  <a:ext uri="{FF2B5EF4-FFF2-40B4-BE49-F238E27FC236}">
                    <a16:creationId xmlns:a16="http://schemas.microsoft.com/office/drawing/2014/main" id="{F08F8DD8-BEAF-ED02-3D19-45D937545D26}"/>
                  </a:ext>
                </a:extLst>
              </p:cNvPr>
              <p:cNvSpPr/>
              <p:nvPr/>
            </p:nvSpPr>
            <p:spPr>
              <a:xfrm>
                <a:off x="4631259" y="3287765"/>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5" name="Oval 166">
                <a:extLst>
                  <a:ext uri="{FF2B5EF4-FFF2-40B4-BE49-F238E27FC236}">
                    <a16:creationId xmlns:a16="http://schemas.microsoft.com/office/drawing/2014/main" id="{CB795D89-DC19-8B33-E226-420CBF230937}"/>
                  </a:ext>
                </a:extLst>
              </p:cNvPr>
              <p:cNvSpPr/>
              <p:nvPr/>
            </p:nvSpPr>
            <p:spPr>
              <a:xfrm>
                <a:off x="4649996" y="3159321"/>
                <a:ext cx="82053" cy="820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6" name="Oval 167">
                <a:extLst>
                  <a:ext uri="{FF2B5EF4-FFF2-40B4-BE49-F238E27FC236}">
                    <a16:creationId xmlns:a16="http://schemas.microsoft.com/office/drawing/2014/main" id="{F436F621-07CE-F6CF-032C-205C24CA1C96}"/>
                  </a:ext>
                </a:extLst>
              </p:cNvPr>
              <p:cNvSpPr/>
              <p:nvPr/>
            </p:nvSpPr>
            <p:spPr>
              <a:xfrm>
                <a:off x="4631259" y="3030982"/>
                <a:ext cx="147389" cy="147389"/>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7" name="Oval 168">
                <a:extLst>
                  <a:ext uri="{FF2B5EF4-FFF2-40B4-BE49-F238E27FC236}">
                    <a16:creationId xmlns:a16="http://schemas.microsoft.com/office/drawing/2014/main" id="{37512F1E-6E19-5277-BC1D-6006A14D8192}"/>
                  </a:ext>
                </a:extLst>
              </p:cNvPr>
              <p:cNvSpPr/>
              <p:nvPr/>
            </p:nvSpPr>
            <p:spPr>
              <a:xfrm>
                <a:off x="4532769" y="2611605"/>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8" name="Oval 169">
                <a:extLst>
                  <a:ext uri="{FF2B5EF4-FFF2-40B4-BE49-F238E27FC236}">
                    <a16:creationId xmlns:a16="http://schemas.microsoft.com/office/drawing/2014/main" id="{C700B5D0-C524-AF6B-1F6B-9267652D392A}"/>
                  </a:ext>
                </a:extLst>
              </p:cNvPr>
              <p:cNvSpPr/>
              <p:nvPr/>
            </p:nvSpPr>
            <p:spPr>
              <a:xfrm>
                <a:off x="4621827" y="2802683"/>
                <a:ext cx="234453" cy="234453"/>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90" name="Group 141">
              <a:extLst>
                <a:ext uri="{FF2B5EF4-FFF2-40B4-BE49-F238E27FC236}">
                  <a16:creationId xmlns:a16="http://schemas.microsoft.com/office/drawing/2014/main" id="{99920C4C-1EA5-EF73-29F6-41B164A84855}"/>
                </a:ext>
              </a:extLst>
            </p:cNvPr>
            <p:cNvGrpSpPr/>
            <p:nvPr/>
          </p:nvGrpSpPr>
          <p:grpSpPr>
            <a:xfrm>
              <a:off x="3672627" y="2513055"/>
              <a:ext cx="1100448" cy="861417"/>
              <a:chOff x="3672627" y="2513055"/>
              <a:chExt cx="1100448" cy="861417"/>
            </a:xfrm>
            <a:grpFill/>
          </p:grpSpPr>
          <p:sp>
            <p:nvSpPr>
              <p:cNvPr id="591" name="Oval 142">
                <a:extLst>
                  <a:ext uri="{FF2B5EF4-FFF2-40B4-BE49-F238E27FC236}">
                    <a16:creationId xmlns:a16="http://schemas.microsoft.com/office/drawing/2014/main" id="{C19D9512-7CE2-2126-8E89-4E8A28DB7812}"/>
                  </a:ext>
                </a:extLst>
              </p:cNvPr>
              <p:cNvSpPr/>
              <p:nvPr/>
            </p:nvSpPr>
            <p:spPr>
              <a:xfrm>
                <a:off x="3672627" y="2707322"/>
                <a:ext cx="156778" cy="156778"/>
              </a:xfrm>
              <a:prstGeom prst="ellipse">
                <a:avLst/>
              </a:prstGeom>
              <a:solidFill>
                <a:srgbClr val="0BD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2" name="Oval 143">
                <a:extLst>
                  <a:ext uri="{FF2B5EF4-FFF2-40B4-BE49-F238E27FC236}">
                    <a16:creationId xmlns:a16="http://schemas.microsoft.com/office/drawing/2014/main" id="{F139AC6A-3417-1496-E17F-8D536EE0F971}"/>
                  </a:ext>
                </a:extLst>
              </p:cNvPr>
              <p:cNvSpPr/>
              <p:nvPr/>
            </p:nvSpPr>
            <p:spPr>
              <a:xfrm>
                <a:off x="3824673" y="2962275"/>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3" name="Oval 144">
                <a:extLst>
                  <a:ext uri="{FF2B5EF4-FFF2-40B4-BE49-F238E27FC236}">
                    <a16:creationId xmlns:a16="http://schemas.microsoft.com/office/drawing/2014/main" id="{FE0CCFC2-1FCF-BC00-C4F6-E22221AA5B9E}"/>
                  </a:ext>
                </a:extLst>
              </p:cNvPr>
              <p:cNvSpPr/>
              <p:nvPr/>
            </p:nvSpPr>
            <p:spPr>
              <a:xfrm>
                <a:off x="3795712" y="3261170"/>
                <a:ext cx="69601" cy="69601"/>
              </a:xfrm>
              <a:prstGeom prst="ellipse">
                <a:avLst/>
              </a:prstGeom>
              <a:solidFill>
                <a:srgbClr val="0BD0D9"/>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4" name="Oval 145">
                <a:extLst>
                  <a:ext uri="{FF2B5EF4-FFF2-40B4-BE49-F238E27FC236}">
                    <a16:creationId xmlns:a16="http://schemas.microsoft.com/office/drawing/2014/main" id="{49319277-A14C-8199-864D-A1D2BA2B7D7D}"/>
                  </a:ext>
                </a:extLst>
              </p:cNvPr>
              <p:cNvSpPr/>
              <p:nvPr/>
            </p:nvSpPr>
            <p:spPr>
              <a:xfrm>
                <a:off x="4472508" y="2618156"/>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5" name="Oval 146">
                <a:extLst>
                  <a:ext uri="{FF2B5EF4-FFF2-40B4-BE49-F238E27FC236}">
                    <a16:creationId xmlns:a16="http://schemas.microsoft.com/office/drawing/2014/main" id="{07574368-0A3E-6C87-36DB-ED9BF9EE34F7}"/>
                  </a:ext>
                </a:extLst>
              </p:cNvPr>
              <p:cNvSpPr/>
              <p:nvPr/>
            </p:nvSpPr>
            <p:spPr>
              <a:xfrm>
                <a:off x="4548857" y="3030982"/>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6" name="Oval 147">
                <a:extLst>
                  <a:ext uri="{FF2B5EF4-FFF2-40B4-BE49-F238E27FC236}">
                    <a16:creationId xmlns:a16="http://schemas.microsoft.com/office/drawing/2014/main" id="{CB91026A-33D3-5176-63FA-7518C800B74D}"/>
                  </a:ext>
                </a:extLst>
              </p:cNvPr>
              <p:cNvSpPr/>
              <p:nvPr/>
            </p:nvSpPr>
            <p:spPr>
              <a:xfrm>
                <a:off x="3938255" y="2513055"/>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7" name="Oval 148">
                <a:extLst>
                  <a:ext uri="{FF2B5EF4-FFF2-40B4-BE49-F238E27FC236}">
                    <a16:creationId xmlns:a16="http://schemas.microsoft.com/office/drawing/2014/main" id="{5E3E900B-6195-B8E7-F297-06F6F7386CEF}"/>
                  </a:ext>
                </a:extLst>
              </p:cNvPr>
              <p:cNvSpPr/>
              <p:nvPr/>
            </p:nvSpPr>
            <p:spPr>
              <a:xfrm>
                <a:off x="4073105" y="2798485"/>
                <a:ext cx="148913" cy="148913"/>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8" name="Oval 149">
                <a:extLst>
                  <a:ext uri="{FF2B5EF4-FFF2-40B4-BE49-F238E27FC236}">
                    <a16:creationId xmlns:a16="http://schemas.microsoft.com/office/drawing/2014/main" id="{B032CB6D-1829-48A9-EC53-9A3921DAF9CA}"/>
                  </a:ext>
                </a:extLst>
              </p:cNvPr>
              <p:cNvSpPr/>
              <p:nvPr/>
            </p:nvSpPr>
            <p:spPr>
              <a:xfrm>
                <a:off x="4289540" y="2843556"/>
                <a:ext cx="216096" cy="216096"/>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599" name="Oval 150">
                <a:extLst>
                  <a:ext uri="{FF2B5EF4-FFF2-40B4-BE49-F238E27FC236}">
                    <a16:creationId xmlns:a16="http://schemas.microsoft.com/office/drawing/2014/main" id="{58D6AC10-42DC-C268-0706-87B6F742E336}"/>
                  </a:ext>
                </a:extLst>
              </p:cNvPr>
              <p:cNvSpPr/>
              <p:nvPr/>
            </p:nvSpPr>
            <p:spPr>
              <a:xfrm>
                <a:off x="3929407" y="2815606"/>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0" name="Oval 151">
                <a:extLst>
                  <a:ext uri="{FF2B5EF4-FFF2-40B4-BE49-F238E27FC236}">
                    <a16:creationId xmlns:a16="http://schemas.microsoft.com/office/drawing/2014/main" id="{235FE6E8-6574-6244-F7AE-D5A47EF2EBDE}"/>
                  </a:ext>
                </a:extLst>
              </p:cNvPr>
              <p:cNvSpPr/>
              <p:nvPr/>
            </p:nvSpPr>
            <p:spPr>
              <a:xfrm>
                <a:off x="4703474" y="2910805"/>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1" name="Oval 152">
                <a:extLst>
                  <a:ext uri="{FF2B5EF4-FFF2-40B4-BE49-F238E27FC236}">
                    <a16:creationId xmlns:a16="http://schemas.microsoft.com/office/drawing/2014/main" id="{DABFFCAE-579C-FECA-9253-60302AF531E4}"/>
                  </a:ext>
                </a:extLst>
              </p:cNvPr>
              <p:cNvSpPr/>
              <p:nvPr/>
            </p:nvSpPr>
            <p:spPr>
              <a:xfrm>
                <a:off x="4274527" y="2578359"/>
                <a:ext cx="145940" cy="145940"/>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2" name="Oval 153">
                <a:extLst>
                  <a:ext uri="{FF2B5EF4-FFF2-40B4-BE49-F238E27FC236}">
                    <a16:creationId xmlns:a16="http://schemas.microsoft.com/office/drawing/2014/main" id="{8BA0AB4B-7028-387E-59CE-D771D131B2F5}"/>
                  </a:ext>
                </a:extLst>
              </p:cNvPr>
              <p:cNvSpPr/>
              <p:nvPr/>
            </p:nvSpPr>
            <p:spPr>
              <a:xfrm>
                <a:off x="4102857" y="3041925"/>
                <a:ext cx="208274" cy="208274"/>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3" name="Oval 154">
                <a:extLst>
                  <a:ext uri="{FF2B5EF4-FFF2-40B4-BE49-F238E27FC236}">
                    <a16:creationId xmlns:a16="http://schemas.microsoft.com/office/drawing/2014/main" id="{6846A893-139D-31E3-1217-95C9711CB9A6}"/>
                  </a:ext>
                </a:extLst>
              </p:cNvPr>
              <p:cNvSpPr/>
              <p:nvPr/>
            </p:nvSpPr>
            <p:spPr>
              <a:xfrm>
                <a:off x="4389109" y="3158446"/>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4" name="Oval 155">
                <a:extLst>
                  <a:ext uri="{FF2B5EF4-FFF2-40B4-BE49-F238E27FC236}">
                    <a16:creationId xmlns:a16="http://schemas.microsoft.com/office/drawing/2014/main" id="{740A78BD-90F8-9F16-2787-7AA7247827A0}"/>
                  </a:ext>
                </a:extLst>
              </p:cNvPr>
              <p:cNvSpPr/>
              <p:nvPr/>
            </p:nvSpPr>
            <p:spPr>
              <a:xfrm>
                <a:off x="3939187" y="3193246"/>
                <a:ext cx="145940" cy="145940"/>
              </a:xfrm>
              <a:prstGeom prst="ellipse">
                <a:avLst/>
              </a:prstGeom>
              <a:solidFill>
                <a:srgbClr val="0BD0D9"/>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5" name="Oval 156">
                <a:extLst>
                  <a:ext uri="{FF2B5EF4-FFF2-40B4-BE49-F238E27FC236}">
                    <a16:creationId xmlns:a16="http://schemas.microsoft.com/office/drawing/2014/main" id="{51AEC3A4-1A91-5D64-5B60-C62CCC104D69}"/>
                  </a:ext>
                </a:extLst>
              </p:cNvPr>
              <p:cNvSpPr/>
              <p:nvPr/>
            </p:nvSpPr>
            <p:spPr>
              <a:xfrm>
                <a:off x="4475887" y="3228532"/>
                <a:ext cx="145940" cy="145940"/>
              </a:xfrm>
              <a:prstGeom prst="ellipse">
                <a:avLst/>
              </a:prstGeom>
              <a:solidFill>
                <a:srgbClr val="0BD0D9"/>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6" name="Oval 157">
                <a:extLst>
                  <a:ext uri="{FF2B5EF4-FFF2-40B4-BE49-F238E27FC236}">
                    <a16:creationId xmlns:a16="http://schemas.microsoft.com/office/drawing/2014/main" id="{887D59B3-6810-9812-8A71-9E4454816337}"/>
                  </a:ext>
                </a:extLst>
              </p:cNvPr>
              <p:cNvSpPr/>
              <p:nvPr/>
            </p:nvSpPr>
            <p:spPr>
              <a:xfrm>
                <a:off x="4265246" y="3282338"/>
                <a:ext cx="69601" cy="69601"/>
              </a:xfrm>
              <a:prstGeom prst="ellipse">
                <a:avLst/>
              </a:prstGeom>
              <a:solidFill>
                <a:srgbClr val="0BD0D9"/>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651" name="Group 4">
            <a:extLst>
              <a:ext uri="{FF2B5EF4-FFF2-40B4-BE49-F238E27FC236}">
                <a16:creationId xmlns:a16="http://schemas.microsoft.com/office/drawing/2014/main" id="{82CE3EC3-D03C-80E5-3EB7-0B29E05E0630}"/>
              </a:ext>
            </a:extLst>
          </p:cNvPr>
          <p:cNvGrpSpPr/>
          <p:nvPr/>
        </p:nvGrpSpPr>
        <p:grpSpPr>
          <a:xfrm>
            <a:off x="1368922" y="1558117"/>
            <a:ext cx="4413868" cy="923330"/>
            <a:chOff x="1206516" y="2446170"/>
            <a:chExt cx="4413866" cy="923330"/>
          </a:xfrm>
        </p:grpSpPr>
        <p:sp>
          <p:nvSpPr>
            <p:cNvPr id="652" name="TextBox 202">
              <a:extLst>
                <a:ext uri="{FF2B5EF4-FFF2-40B4-BE49-F238E27FC236}">
                  <a16:creationId xmlns:a16="http://schemas.microsoft.com/office/drawing/2014/main" id="{EE051E73-2D13-CC7D-695F-72F0F0A2F6A1}"/>
                </a:ext>
              </a:extLst>
            </p:cNvPr>
            <p:cNvSpPr txBox="1"/>
            <p:nvPr/>
          </p:nvSpPr>
          <p:spPr>
            <a:xfrm>
              <a:off x="4887489" y="2446170"/>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01</a:t>
              </a:r>
            </a:p>
          </p:txBody>
        </p:sp>
        <p:sp>
          <p:nvSpPr>
            <p:cNvPr id="654" name="TextBox 214">
              <a:extLst>
                <a:ext uri="{FF2B5EF4-FFF2-40B4-BE49-F238E27FC236}">
                  <a16:creationId xmlns:a16="http://schemas.microsoft.com/office/drawing/2014/main" id="{B84AEC31-E237-D644-E274-5405A550CC02}"/>
                </a:ext>
              </a:extLst>
            </p:cNvPr>
            <p:cNvSpPr txBox="1"/>
            <p:nvPr/>
          </p:nvSpPr>
          <p:spPr>
            <a:xfrm>
              <a:off x="1206516" y="2543980"/>
              <a:ext cx="2172389"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prstClr val="white"/>
                  </a:solidFill>
                  <a:effectLst/>
                  <a:uLnTx/>
                  <a:uFillTx/>
                </a:rPr>
                <a:t>Enfoque de </a:t>
              </a:r>
            </a:p>
            <a:p>
              <a:pPr marL="0" marR="0" lvl="0" indent="0" defTabSz="914400" eaLnBrk="1" fontAlgn="auto" latinLnBrk="0" hangingPunct="1">
                <a:lnSpc>
                  <a:spcPct val="100000"/>
                </a:lnSpc>
                <a:spcBef>
                  <a:spcPts val="0"/>
                </a:spcBef>
                <a:spcAft>
                  <a:spcPts val="0"/>
                </a:spcAft>
                <a:buClrTx/>
                <a:buSzTx/>
                <a:buFontTx/>
                <a:buNone/>
                <a:tabLst/>
                <a:defRPr/>
              </a:pPr>
              <a:r>
                <a:rPr lang="es-CO" sz="2000" b="1" kern="0" dirty="0">
                  <a:solidFill>
                    <a:prstClr val="white"/>
                  </a:solidFill>
                </a:rPr>
                <a:t>l</a:t>
              </a:r>
              <a:r>
                <a:rPr kumimoji="0" lang="es-CO" sz="2000" b="1" i="0" u="none" strike="noStrike" kern="0" cap="none" spc="0" normalizeH="0" baseline="0" noProof="0" dirty="0">
                  <a:ln>
                    <a:noFill/>
                  </a:ln>
                  <a:solidFill>
                    <a:prstClr val="white"/>
                  </a:solidFill>
                  <a:effectLst/>
                  <a:uLnTx/>
                  <a:uFillTx/>
                </a:rPr>
                <a:t>as actividades</a:t>
              </a:r>
            </a:p>
          </p:txBody>
        </p:sp>
      </p:grpSp>
      <p:sp>
        <p:nvSpPr>
          <p:cNvPr id="657" name="TextBox 203">
            <a:extLst>
              <a:ext uri="{FF2B5EF4-FFF2-40B4-BE49-F238E27FC236}">
                <a16:creationId xmlns:a16="http://schemas.microsoft.com/office/drawing/2014/main" id="{14CC2F6E-5F84-B335-AA1B-8821214C08DD}"/>
              </a:ext>
            </a:extLst>
          </p:cNvPr>
          <p:cNvSpPr txBox="1"/>
          <p:nvPr/>
        </p:nvSpPr>
        <p:spPr>
          <a:xfrm>
            <a:off x="5049897" y="2763661"/>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02</a:t>
            </a:r>
          </a:p>
        </p:txBody>
      </p:sp>
      <p:sp>
        <p:nvSpPr>
          <p:cNvPr id="662" name="TextBox 204">
            <a:extLst>
              <a:ext uri="{FF2B5EF4-FFF2-40B4-BE49-F238E27FC236}">
                <a16:creationId xmlns:a16="http://schemas.microsoft.com/office/drawing/2014/main" id="{3376AF04-B461-7890-3E8E-856183042E09}"/>
              </a:ext>
            </a:extLst>
          </p:cNvPr>
          <p:cNvSpPr txBox="1"/>
          <p:nvPr/>
        </p:nvSpPr>
        <p:spPr>
          <a:xfrm>
            <a:off x="5049897" y="3967446"/>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03</a:t>
            </a:r>
          </a:p>
        </p:txBody>
      </p:sp>
      <p:sp>
        <p:nvSpPr>
          <p:cNvPr id="667" name="TextBox 205">
            <a:extLst>
              <a:ext uri="{FF2B5EF4-FFF2-40B4-BE49-F238E27FC236}">
                <a16:creationId xmlns:a16="http://schemas.microsoft.com/office/drawing/2014/main" id="{FC280655-AE1A-E2B4-07E6-4F2D2C208499}"/>
              </a:ext>
            </a:extLst>
          </p:cNvPr>
          <p:cNvSpPr txBox="1"/>
          <p:nvPr/>
        </p:nvSpPr>
        <p:spPr>
          <a:xfrm>
            <a:off x="6603293" y="2274856"/>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04</a:t>
            </a:r>
          </a:p>
        </p:txBody>
      </p:sp>
      <p:sp>
        <p:nvSpPr>
          <p:cNvPr id="672" name="TextBox 206">
            <a:extLst>
              <a:ext uri="{FF2B5EF4-FFF2-40B4-BE49-F238E27FC236}">
                <a16:creationId xmlns:a16="http://schemas.microsoft.com/office/drawing/2014/main" id="{58B09D5E-6E15-CD5A-FC90-724BB6F65A84}"/>
              </a:ext>
            </a:extLst>
          </p:cNvPr>
          <p:cNvSpPr txBox="1"/>
          <p:nvPr/>
        </p:nvSpPr>
        <p:spPr>
          <a:xfrm>
            <a:off x="6603293" y="3480407"/>
            <a:ext cx="732893"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white"/>
                </a:solidFill>
                <a:effectLst/>
                <a:uLnTx/>
                <a:uFillTx/>
                <a:latin typeface="Bebas Neue" panose="020B0606020202050201" pitchFamily="34" charset="0"/>
              </a:rPr>
              <a:t>05</a:t>
            </a:r>
          </a:p>
        </p:txBody>
      </p:sp>
      <p:sp>
        <p:nvSpPr>
          <p:cNvPr id="681" name="TextBox 214">
            <a:extLst>
              <a:ext uri="{FF2B5EF4-FFF2-40B4-BE49-F238E27FC236}">
                <a16:creationId xmlns:a16="http://schemas.microsoft.com/office/drawing/2014/main" id="{B96E7290-CDD4-E3E6-84EF-DC01350B3D87}"/>
              </a:ext>
            </a:extLst>
          </p:cNvPr>
          <p:cNvSpPr txBox="1"/>
          <p:nvPr/>
        </p:nvSpPr>
        <p:spPr>
          <a:xfrm>
            <a:off x="1342898" y="2751481"/>
            <a:ext cx="246996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b="1" i="0" u="none" strike="noStrike" kern="0" cap="none" spc="0" normalizeH="0" baseline="0" noProof="0" dirty="0">
                <a:ln>
                  <a:noFill/>
                </a:ln>
                <a:solidFill>
                  <a:prstClr val="white"/>
                </a:solidFill>
                <a:effectLst/>
                <a:uLnTx/>
                <a:uFillTx/>
              </a:rPr>
              <a:t>¿Por qué es importante para Fogafín participar?</a:t>
            </a:r>
          </a:p>
        </p:txBody>
      </p:sp>
      <p:sp>
        <p:nvSpPr>
          <p:cNvPr id="682" name="TextBox 214">
            <a:extLst>
              <a:ext uri="{FF2B5EF4-FFF2-40B4-BE49-F238E27FC236}">
                <a16:creationId xmlns:a16="http://schemas.microsoft.com/office/drawing/2014/main" id="{868DC188-CEBB-EA68-541F-4CD9E6CFF19F}"/>
              </a:ext>
            </a:extLst>
          </p:cNvPr>
          <p:cNvSpPr txBox="1"/>
          <p:nvPr/>
        </p:nvSpPr>
        <p:spPr>
          <a:xfrm>
            <a:off x="1428947" y="4094961"/>
            <a:ext cx="2248973" cy="646331"/>
          </a:xfrm>
          <a:prstGeom prst="rect">
            <a:avLst/>
          </a:prstGeom>
          <a:noFill/>
        </p:spPr>
        <p:txBody>
          <a:bodyPr wrap="square" rtlCol="0">
            <a:spAutoFit/>
          </a:bodyPr>
          <a:lstStyle/>
          <a:p>
            <a:pPr lvl="0">
              <a:defRPr/>
            </a:pPr>
            <a:r>
              <a:rPr kumimoji="0" lang="es-MX" b="1" i="0" u="none" strike="noStrike" kern="0" cap="none" spc="0" normalizeH="0" baseline="0" noProof="0" dirty="0">
                <a:ln>
                  <a:noFill/>
                </a:ln>
                <a:solidFill>
                  <a:prstClr val="white"/>
                </a:solidFill>
                <a:effectLst/>
                <a:uLnTx/>
                <a:uFillTx/>
              </a:rPr>
              <a:t>Abordaje a los estudiantes </a:t>
            </a:r>
          </a:p>
        </p:txBody>
      </p:sp>
      <p:sp>
        <p:nvSpPr>
          <p:cNvPr id="683" name="TextBox 214">
            <a:extLst>
              <a:ext uri="{FF2B5EF4-FFF2-40B4-BE49-F238E27FC236}">
                <a16:creationId xmlns:a16="http://schemas.microsoft.com/office/drawing/2014/main" id="{2448506C-3A80-69CD-8B73-2670626E8000}"/>
              </a:ext>
            </a:extLst>
          </p:cNvPr>
          <p:cNvSpPr txBox="1"/>
          <p:nvPr/>
        </p:nvSpPr>
        <p:spPr>
          <a:xfrm>
            <a:off x="8327886" y="2428316"/>
            <a:ext cx="2469965" cy="646331"/>
          </a:xfrm>
          <a:prstGeom prst="rect">
            <a:avLst/>
          </a:prstGeom>
          <a:noFill/>
        </p:spPr>
        <p:txBody>
          <a:bodyPr wrap="square" rtlCol="0">
            <a:spAutoFit/>
          </a:bodyPr>
          <a:lstStyle/>
          <a:p>
            <a:pPr lvl="0" algn="r">
              <a:defRPr/>
            </a:pPr>
            <a:r>
              <a:rPr lang="es-MX" b="1" dirty="0">
                <a:solidFill>
                  <a:schemeClr val="bg1"/>
                </a:solidFill>
              </a:rPr>
              <a:t>Cifras de las actividades</a:t>
            </a:r>
            <a:endParaRPr kumimoji="0" lang="es-MX" b="1" i="0" u="none" strike="noStrike" kern="0" cap="none" spc="0" normalizeH="0" baseline="0" noProof="0" dirty="0">
              <a:ln>
                <a:noFill/>
              </a:ln>
              <a:solidFill>
                <a:prstClr val="white"/>
              </a:solidFill>
              <a:effectLst/>
              <a:uLnTx/>
              <a:uFillTx/>
            </a:endParaRPr>
          </a:p>
        </p:txBody>
      </p:sp>
      <p:sp>
        <p:nvSpPr>
          <p:cNvPr id="684" name="TextBox 214">
            <a:extLst>
              <a:ext uri="{FF2B5EF4-FFF2-40B4-BE49-F238E27FC236}">
                <a16:creationId xmlns:a16="http://schemas.microsoft.com/office/drawing/2014/main" id="{53C79A87-4951-6536-4594-89F44C987064}"/>
              </a:ext>
            </a:extLst>
          </p:cNvPr>
          <p:cNvSpPr txBox="1"/>
          <p:nvPr/>
        </p:nvSpPr>
        <p:spPr>
          <a:xfrm>
            <a:off x="9070975" y="3612735"/>
            <a:ext cx="1710734" cy="646331"/>
          </a:xfrm>
          <a:prstGeom prst="rect">
            <a:avLst/>
          </a:prstGeom>
          <a:noFill/>
        </p:spPr>
        <p:txBody>
          <a:bodyPr wrap="square" rtlCol="0">
            <a:spAutoFit/>
          </a:bodyPr>
          <a:lstStyle/>
          <a:p>
            <a:pPr lvl="0" algn="r">
              <a:defRPr/>
            </a:pPr>
            <a:r>
              <a:rPr lang="id-ID" b="1" dirty="0">
                <a:solidFill>
                  <a:schemeClr val="bg1"/>
                </a:solidFill>
              </a:rPr>
              <a:t>Registro fotográfico</a:t>
            </a:r>
            <a:endParaRPr kumimoji="0" lang="es-MX" b="1" i="0" u="none" strike="noStrike" kern="0" cap="none" spc="0" normalizeH="0" baseline="0" noProof="0" dirty="0">
              <a:ln>
                <a:noFill/>
              </a:ln>
              <a:solidFill>
                <a:prstClr val="white"/>
              </a:solidFill>
              <a:effectLst/>
              <a:uLnTx/>
              <a:uFillTx/>
            </a:endParaRPr>
          </a:p>
        </p:txBody>
      </p:sp>
      <p:pic>
        <p:nvPicPr>
          <p:cNvPr id="2" name="Imagen 1" descr="Entidades inscritas | Fogafin">
            <a:extLst>
              <a:ext uri="{FF2B5EF4-FFF2-40B4-BE49-F238E27FC236}">
                <a16:creationId xmlns:a16="http://schemas.microsoft.com/office/drawing/2014/main" id="{DCB17FD8-BE8B-6A00-7B03-5E0AE3E60868}"/>
              </a:ext>
            </a:extLst>
          </p:cNvPr>
          <p:cNvPicPr>
            <a:picLocks noChangeAspect="1"/>
          </p:cNvPicPr>
          <p:nvPr/>
        </p:nvPicPr>
        <p:blipFill>
          <a:blip r:embed="rId2"/>
          <a:stretch>
            <a:fillRect/>
          </a:stretch>
        </p:blipFill>
        <p:spPr>
          <a:xfrm>
            <a:off x="219554" y="1577764"/>
            <a:ext cx="1105575" cy="1105575"/>
          </a:xfrm>
          <a:prstGeom prst="rect">
            <a:avLst/>
          </a:prstGeom>
        </p:spPr>
      </p:pic>
      <p:pic>
        <p:nvPicPr>
          <p:cNvPr id="3" name="Imagen 2" descr="SEO chart 3D stock illustration. Illustration of analysis - 356717031">
            <a:extLst>
              <a:ext uri="{FF2B5EF4-FFF2-40B4-BE49-F238E27FC236}">
                <a16:creationId xmlns:a16="http://schemas.microsoft.com/office/drawing/2014/main" id="{34BCE0E2-8365-A880-47FE-FC979546EBEE}"/>
              </a:ext>
            </a:extLst>
          </p:cNvPr>
          <p:cNvPicPr>
            <a:picLocks noChangeAspect="1"/>
          </p:cNvPicPr>
          <p:nvPr/>
        </p:nvPicPr>
        <p:blipFill>
          <a:blip r:embed="rId3"/>
          <a:stretch/>
        </p:blipFill>
        <p:spPr>
          <a:xfrm>
            <a:off x="10813062" y="2130552"/>
            <a:ext cx="1050738" cy="1050738"/>
          </a:xfrm>
          <a:prstGeom prst="rect">
            <a:avLst/>
          </a:prstGeom>
        </p:spPr>
      </p:pic>
      <p:pic>
        <p:nvPicPr>
          <p:cNvPr id="5" name="Imagen 4">
            <a:extLst>
              <a:ext uri="{FF2B5EF4-FFF2-40B4-BE49-F238E27FC236}">
                <a16:creationId xmlns:a16="http://schemas.microsoft.com/office/drawing/2014/main" id="{1F46C1A5-5A52-6600-C9B3-D6FE77F46D46}"/>
              </a:ext>
            </a:extLst>
          </p:cNvPr>
          <p:cNvPicPr>
            <a:picLocks noChangeAspect="1"/>
          </p:cNvPicPr>
          <p:nvPr/>
        </p:nvPicPr>
        <p:blipFill>
          <a:blip r:embed="rId4"/>
          <a:stretch/>
        </p:blipFill>
        <p:spPr>
          <a:xfrm>
            <a:off x="463655" y="4066747"/>
            <a:ext cx="912451" cy="912451"/>
          </a:xfrm>
          <a:prstGeom prst="rect">
            <a:avLst/>
          </a:prstGeom>
        </p:spPr>
      </p:pic>
      <p:pic>
        <p:nvPicPr>
          <p:cNvPr id="10" name="Imagen 9" descr="The Best 3D Camera Designs for Photography Enthusiasts | Premium AI ...">
            <a:extLst>
              <a:ext uri="{FF2B5EF4-FFF2-40B4-BE49-F238E27FC236}">
                <a16:creationId xmlns:a16="http://schemas.microsoft.com/office/drawing/2014/main" id="{4CDDFAC2-DFD6-4594-B03D-6B4FE669A7AF}"/>
              </a:ext>
            </a:extLst>
          </p:cNvPr>
          <p:cNvPicPr>
            <a:picLocks noChangeAspect="1"/>
          </p:cNvPicPr>
          <p:nvPr/>
        </p:nvPicPr>
        <p:blipFill>
          <a:blip r:embed="rId5"/>
          <a:stretch/>
        </p:blipFill>
        <p:spPr>
          <a:xfrm>
            <a:off x="10748590" y="3422539"/>
            <a:ext cx="1288416" cy="1288416"/>
          </a:xfrm>
          <a:prstGeom prst="rect">
            <a:avLst/>
          </a:prstGeom>
        </p:spPr>
      </p:pic>
      <p:pic>
        <p:nvPicPr>
          <p:cNvPr id="11" name="Imagen 10">
            <a:extLst>
              <a:ext uri="{FF2B5EF4-FFF2-40B4-BE49-F238E27FC236}">
                <a16:creationId xmlns:a16="http://schemas.microsoft.com/office/drawing/2014/main" id="{5965E212-69C0-ACF5-6EE2-D4C5F55F4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233" y="2993809"/>
            <a:ext cx="707886" cy="707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49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500"/>
                                        <p:tgtEl>
                                          <p:spTgt spid="459"/>
                                        </p:tgtEl>
                                      </p:cBhvr>
                                    </p:animEffect>
                                  </p:childTnLst>
                                </p:cTn>
                              </p:par>
                              <p:par>
                                <p:cTn id="8" presetID="10" presetClass="entr" presetSubtype="0" fill="hold" nodeType="withEffect">
                                  <p:stCondLst>
                                    <p:cond delay="0"/>
                                  </p:stCondLst>
                                  <p:childTnLst>
                                    <p:set>
                                      <p:cBhvr>
                                        <p:cTn id="9" dur="1" fill="hold">
                                          <p:stCondLst>
                                            <p:cond delay="0"/>
                                          </p:stCondLst>
                                        </p:cTn>
                                        <p:tgtEl>
                                          <p:spTgt spid="491"/>
                                        </p:tgtEl>
                                        <p:attrNameLst>
                                          <p:attrName>style.visibility</p:attrName>
                                        </p:attrNameLst>
                                      </p:cBhvr>
                                      <p:to>
                                        <p:strVal val="visible"/>
                                      </p:to>
                                    </p:set>
                                    <p:animEffect transition="in" filter="fade">
                                      <p:cBhvr>
                                        <p:cTn id="10" dur="500"/>
                                        <p:tgtEl>
                                          <p:spTgt spid="491"/>
                                        </p:tgtEl>
                                      </p:cBhvr>
                                    </p:animEffect>
                                  </p:childTnLst>
                                </p:cTn>
                              </p:par>
                              <p:par>
                                <p:cTn id="11" presetID="10" presetClass="entr" presetSubtype="0" fill="hold" nodeType="withEffect">
                                  <p:stCondLst>
                                    <p:cond delay="0"/>
                                  </p:stCondLst>
                                  <p:childTnLst>
                                    <p:set>
                                      <p:cBhvr>
                                        <p:cTn id="12" dur="1" fill="hold">
                                          <p:stCondLst>
                                            <p:cond delay="0"/>
                                          </p:stCondLst>
                                        </p:cTn>
                                        <p:tgtEl>
                                          <p:spTgt spid="523"/>
                                        </p:tgtEl>
                                        <p:attrNameLst>
                                          <p:attrName>style.visibility</p:attrName>
                                        </p:attrNameLst>
                                      </p:cBhvr>
                                      <p:to>
                                        <p:strVal val="visible"/>
                                      </p:to>
                                    </p:set>
                                    <p:animEffect transition="in" filter="fade">
                                      <p:cBhvr>
                                        <p:cTn id="13" dur="500"/>
                                        <p:tgtEl>
                                          <p:spTgt spid="523"/>
                                        </p:tgtEl>
                                      </p:cBhvr>
                                    </p:animEffect>
                                  </p:childTnLst>
                                </p:cTn>
                              </p:par>
                              <p:par>
                                <p:cTn id="14" presetID="10" presetClass="entr" presetSubtype="0" fill="hold" nodeType="withEffect">
                                  <p:stCondLst>
                                    <p:cond delay="0"/>
                                  </p:stCondLst>
                                  <p:childTnLst>
                                    <p:set>
                                      <p:cBhvr>
                                        <p:cTn id="15" dur="1" fill="hold">
                                          <p:stCondLst>
                                            <p:cond delay="0"/>
                                          </p:stCondLst>
                                        </p:cTn>
                                        <p:tgtEl>
                                          <p:spTgt spid="555"/>
                                        </p:tgtEl>
                                        <p:attrNameLst>
                                          <p:attrName>style.visibility</p:attrName>
                                        </p:attrNameLst>
                                      </p:cBhvr>
                                      <p:to>
                                        <p:strVal val="visible"/>
                                      </p:to>
                                    </p:set>
                                    <p:animEffect transition="in" filter="fade">
                                      <p:cBhvr>
                                        <p:cTn id="16" dur="500"/>
                                        <p:tgtEl>
                                          <p:spTgt spid="555"/>
                                        </p:tgtEl>
                                      </p:cBhvr>
                                    </p:animEffect>
                                  </p:childTnLst>
                                </p:cTn>
                              </p:par>
                              <p:par>
                                <p:cTn id="17" presetID="10"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animEffect transition="in" filter="fade">
                                      <p:cBhvr>
                                        <p:cTn id="19" dur="500"/>
                                        <p:tgtEl>
                                          <p:spTgt spid="58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651"/>
                                        </p:tgtEl>
                                        <p:attrNameLst>
                                          <p:attrName>style.visibility</p:attrName>
                                        </p:attrNameLst>
                                      </p:cBhvr>
                                      <p:to>
                                        <p:strVal val="visible"/>
                                      </p:to>
                                    </p:set>
                                    <p:animEffect transition="in" filter="wipe(left)">
                                      <p:cBhvr>
                                        <p:cTn id="23" dur="5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880F-08C1-AB88-0D95-758968D97436}"/>
            </a:ext>
          </a:extLst>
        </p:cNvPr>
        <p:cNvGrpSpPr/>
        <p:nvPr/>
      </p:nvGrpSpPr>
      <p:grpSpPr>
        <a:xfrm>
          <a:off x="0" y="0"/>
          <a:ext cx="0" cy="0"/>
          <a:chOff x="0" y="0"/>
          <a:chExt cx="0" cy="0"/>
        </a:xfrm>
      </p:grpSpPr>
      <p:sp>
        <p:nvSpPr>
          <p:cNvPr id="38" name="Título 37">
            <a:extLst>
              <a:ext uri="{FF2B5EF4-FFF2-40B4-BE49-F238E27FC236}">
                <a16:creationId xmlns:a16="http://schemas.microsoft.com/office/drawing/2014/main" id="{FE12204B-E7C7-998F-8DE4-8A04C915099E}"/>
              </a:ext>
            </a:extLst>
          </p:cNvPr>
          <p:cNvSpPr>
            <a:spLocks noGrp="1"/>
          </p:cNvSpPr>
          <p:nvPr>
            <p:ph type="title"/>
          </p:nvPr>
        </p:nvSpPr>
        <p:spPr>
          <a:xfrm>
            <a:off x="262859" y="288351"/>
            <a:ext cx="10112831" cy="455325"/>
          </a:xfrm>
        </p:spPr>
        <p:txBody>
          <a:bodyPr lIns="91440" tIns="45720" rIns="91440" bIns="45720" anchor="b">
            <a:noAutofit/>
          </a:bodyPr>
          <a:lstStyle/>
          <a:p>
            <a:pPr algn="l"/>
            <a:r>
              <a:rPr lang="es-CO" sz="3200" b="1" noProof="0">
                <a:solidFill>
                  <a:schemeClr val="tx1">
                    <a:lumMod val="49000"/>
                    <a:lumOff val="51000"/>
                  </a:schemeClr>
                </a:solidFill>
              </a:rPr>
              <a:t>Registro fotográfico </a:t>
            </a:r>
            <a:endParaRPr lang="es-CO" sz="3200" noProof="0">
              <a:solidFill>
                <a:schemeClr val="tx1">
                  <a:lumMod val="49000"/>
                  <a:lumOff val="51000"/>
                </a:schemeClr>
              </a:solidFill>
            </a:endParaRPr>
          </a:p>
        </p:txBody>
      </p:sp>
      <p:pic>
        <p:nvPicPr>
          <p:cNvPr id="3" name="Imagen 2">
            <a:extLst>
              <a:ext uri="{FF2B5EF4-FFF2-40B4-BE49-F238E27FC236}">
                <a16:creationId xmlns:a16="http://schemas.microsoft.com/office/drawing/2014/main" id="{EFF00D6C-4AA1-7897-E46E-8A42E8F4BE92}"/>
              </a:ext>
            </a:extLst>
          </p:cNvPr>
          <p:cNvPicPr>
            <a:picLocks noChangeAspect="1"/>
          </p:cNvPicPr>
          <p:nvPr/>
        </p:nvPicPr>
        <p:blipFill>
          <a:blip r:embed="rId2"/>
          <a:stretch>
            <a:fillRect/>
          </a:stretch>
        </p:blipFill>
        <p:spPr>
          <a:xfrm>
            <a:off x="1054830" y="1372326"/>
            <a:ext cx="2747412" cy="1815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07A9142-6D70-185D-4FFC-51D271682A71}"/>
              </a:ext>
            </a:extLst>
          </p:cNvPr>
          <p:cNvPicPr>
            <a:picLocks noChangeAspect="1"/>
          </p:cNvPicPr>
          <p:nvPr/>
        </p:nvPicPr>
        <p:blipFill>
          <a:blip r:embed="rId3"/>
          <a:stretch>
            <a:fillRect/>
          </a:stretch>
        </p:blipFill>
        <p:spPr>
          <a:xfrm>
            <a:off x="1054830" y="3606404"/>
            <a:ext cx="2747412" cy="1724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DD744376-BCC3-66B6-3C3F-DBA25AE36E3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462169" y="1437685"/>
            <a:ext cx="2942771" cy="1686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a:extLst>
              <a:ext uri="{FF2B5EF4-FFF2-40B4-BE49-F238E27FC236}">
                <a16:creationId xmlns:a16="http://schemas.microsoft.com/office/drawing/2014/main" id="{54EB783D-68D0-78E1-462F-81DDDAF60F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4019163" y="1499644"/>
            <a:ext cx="4095508" cy="3858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a:extLst>
              <a:ext uri="{FF2B5EF4-FFF2-40B4-BE49-F238E27FC236}">
                <a16:creationId xmlns:a16="http://schemas.microsoft.com/office/drawing/2014/main" id="{FBC99F92-B332-F1E5-603C-10684BCD3CBF}"/>
              </a:ext>
            </a:extLst>
          </p:cNvPr>
          <p:cNvPicPr>
            <a:picLocks noChangeAspect="1"/>
          </p:cNvPicPr>
          <p:nvPr/>
        </p:nvPicPr>
        <p:blipFill>
          <a:blip r:embed="rId8"/>
          <a:stretch>
            <a:fillRect/>
          </a:stretch>
        </p:blipFill>
        <p:spPr>
          <a:xfrm>
            <a:off x="8462169" y="3378769"/>
            <a:ext cx="2864551" cy="2015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2151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8">
            <a:extLst>
              <a:ext uri="{FF2B5EF4-FFF2-40B4-BE49-F238E27FC236}">
                <a16:creationId xmlns:a16="http://schemas.microsoft.com/office/drawing/2014/main" id="{8B57A331-7442-DE81-76A6-54A35F4A2FE9}"/>
              </a:ext>
            </a:extLst>
          </p:cNvPr>
          <p:cNvSpPr txBox="1">
            <a:spLocks/>
          </p:cNvSpPr>
          <p:nvPr/>
        </p:nvSpPr>
        <p:spPr>
          <a:xfrm>
            <a:off x="2403444" y="1598755"/>
            <a:ext cx="6853237" cy="26317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a:solidFill>
                  <a:schemeClr val="bg1"/>
                </a:solidFill>
                <a:latin typeface="Montserrat SemiBold" pitchFamily="2" charset="0"/>
              </a:rPr>
              <a:t>El desconocimiento del </a:t>
            </a:r>
            <a:r>
              <a:rPr lang="es-MX" sz="4000" b="1" u="sng">
                <a:solidFill>
                  <a:schemeClr val="bg1"/>
                </a:solidFill>
                <a:latin typeface="Montserrat SemiBold" pitchFamily="2" charset="0"/>
              </a:rPr>
              <a:t>Seguro de Depósitos </a:t>
            </a:r>
            <a:br>
              <a:rPr lang="es-MX" sz="4000">
                <a:solidFill>
                  <a:schemeClr val="bg1"/>
                </a:solidFill>
                <a:latin typeface="Montserrat SemiBold" pitchFamily="2" charset="0"/>
              </a:rPr>
            </a:br>
            <a:r>
              <a:rPr lang="es-MX" sz="4000">
                <a:solidFill>
                  <a:schemeClr val="bg1"/>
                </a:solidFill>
                <a:latin typeface="Montserrat SemiBold" pitchFamily="2" charset="0"/>
              </a:rPr>
              <a:t>equivale a su inexistencia</a:t>
            </a:r>
            <a:endParaRPr lang="es-CO" sz="4000">
              <a:solidFill>
                <a:schemeClr val="bg1"/>
              </a:solidFill>
              <a:latin typeface="Montserrat SemiBold" pitchFamily="2" charset="0"/>
            </a:endParaRPr>
          </a:p>
        </p:txBody>
      </p:sp>
      <p:grpSp>
        <p:nvGrpSpPr>
          <p:cNvPr id="6" name="Group 19">
            <a:extLst>
              <a:ext uri="{FF2B5EF4-FFF2-40B4-BE49-F238E27FC236}">
                <a16:creationId xmlns:a16="http://schemas.microsoft.com/office/drawing/2014/main" id="{3F96E57E-1B80-3C38-2A6C-3DACF1A6189C}"/>
              </a:ext>
            </a:extLst>
          </p:cNvPr>
          <p:cNvGrpSpPr>
            <a:grpSpLocks noChangeAspect="1"/>
          </p:cNvGrpSpPr>
          <p:nvPr/>
        </p:nvGrpSpPr>
        <p:grpSpPr bwMode="auto">
          <a:xfrm>
            <a:off x="2403444" y="1750773"/>
            <a:ext cx="332707" cy="323886"/>
            <a:chOff x="2462" y="813"/>
            <a:chExt cx="1999" cy="1946"/>
          </a:xfrm>
          <a:solidFill>
            <a:srgbClr val="FFC000"/>
          </a:solidFill>
          <a:effectLst/>
        </p:grpSpPr>
        <p:sp>
          <p:nvSpPr>
            <p:cNvPr id="7" name="Freeform 21">
              <a:extLst>
                <a:ext uri="{FF2B5EF4-FFF2-40B4-BE49-F238E27FC236}">
                  <a16:creationId xmlns:a16="http://schemas.microsoft.com/office/drawing/2014/main" id="{8E904059-A492-9F39-CDDB-29D011734A57}"/>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2">
              <a:extLst>
                <a:ext uri="{FF2B5EF4-FFF2-40B4-BE49-F238E27FC236}">
                  <a16:creationId xmlns:a16="http://schemas.microsoft.com/office/drawing/2014/main" id="{E1FF46F1-887E-24DE-B463-05EC63D000AE}"/>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3">
              <a:extLst>
                <a:ext uri="{FF2B5EF4-FFF2-40B4-BE49-F238E27FC236}">
                  <a16:creationId xmlns:a16="http://schemas.microsoft.com/office/drawing/2014/main" id="{386BCAD9-3A2D-ACA3-A034-EEAC5AA34BCC}"/>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4">
              <a:extLst>
                <a:ext uri="{FF2B5EF4-FFF2-40B4-BE49-F238E27FC236}">
                  <a16:creationId xmlns:a16="http://schemas.microsoft.com/office/drawing/2014/main" id="{D0CEBAA2-2F5D-05C7-DE53-F7F1CFA68540}"/>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5">
              <a:extLst>
                <a:ext uri="{FF2B5EF4-FFF2-40B4-BE49-F238E27FC236}">
                  <a16:creationId xmlns:a16="http://schemas.microsoft.com/office/drawing/2014/main" id="{92764A43-A9F1-5AD5-ACFE-B1EE5260D569}"/>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a:extLst>
                <a:ext uri="{FF2B5EF4-FFF2-40B4-BE49-F238E27FC236}">
                  <a16:creationId xmlns:a16="http://schemas.microsoft.com/office/drawing/2014/main" id="{D18B9583-C685-853E-59BF-4C9E15318F87}"/>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7">
              <a:extLst>
                <a:ext uri="{FF2B5EF4-FFF2-40B4-BE49-F238E27FC236}">
                  <a16:creationId xmlns:a16="http://schemas.microsoft.com/office/drawing/2014/main" id="{26871D17-4D98-CBF6-072C-BFBC9F68F5D7}"/>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8">
              <a:extLst>
                <a:ext uri="{FF2B5EF4-FFF2-40B4-BE49-F238E27FC236}">
                  <a16:creationId xmlns:a16="http://schemas.microsoft.com/office/drawing/2014/main" id="{6D58BE9E-12E1-782B-4C05-6EF48377A3C2}"/>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 name="Group 19">
            <a:extLst>
              <a:ext uri="{FF2B5EF4-FFF2-40B4-BE49-F238E27FC236}">
                <a16:creationId xmlns:a16="http://schemas.microsoft.com/office/drawing/2014/main" id="{7A100125-A718-9C1A-88D3-3F56480F0519}"/>
              </a:ext>
            </a:extLst>
          </p:cNvPr>
          <p:cNvGrpSpPr>
            <a:grpSpLocks noChangeAspect="1"/>
          </p:cNvGrpSpPr>
          <p:nvPr/>
        </p:nvGrpSpPr>
        <p:grpSpPr bwMode="auto">
          <a:xfrm rot="10800000">
            <a:off x="9217085" y="2847956"/>
            <a:ext cx="332707" cy="323886"/>
            <a:chOff x="2462" y="813"/>
            <a:chExt cx="1999" cy="1946"/>
          </a:xfrm>
          <a:solidFill>
            <a:srgbClr val="FFC000"/>
          </a:solidFill>
          <a:effectLst/>
        </p:grpSpPr>
        <p:sp>
          <p:nvSpPr>
            <p:cNvPr id="16" name="Freeform 21">
              <a:extLst>
                <a:ext uri="{FF2B5EF4-FFF2-40B4-BE49-F238E27FC236}">
                  <a16:creationId xmlns:a16="http://schemas.microsoft.com/office/drawing/2014/main" id="{10A54221-4FA3-38FF-D562-1225A556443F}"/>
                </a:ext>
              </a:extLst>
            </p:cNvPr>
            <p:cNvSpPr>
              <a:spLocks noEditPoints="1"/>
            </p:cNvSpPr>
            <p:nvPr/>
          </p:nvSpPr>
          <p:spPr bwMode="auto">
            <a:xfrm>
              <a:off x="2962" y="955"/>
              <a:ext cx="1110" cy="1804"/>
            </a:xfrm>
            <a:custGeom>
              <a:avLst/>
              <a:gdLst>
                <a:gd name="T0" fmla="*/ 536 w 2219"/>
                <a:gd name="T1" fmla="*/ 3246 h 3607"/>
                <a:gd name="T2" fmla="*/ 940 w 2219"/>
                <a:gd name="T3" fmla="*/ 3442 h 3607"/>
                <a:gd name="T4" fmla="*/ 1467 w 2219"/>
                <a:gd name="T5" fmla="*/ 3433 h 3607"/>
                <a:gd name="T6" fmla="*/ 1634 w 2219"/>
                <a:gd name="T7" fmla="*/ 3195 h 3607"/>
                <a:gd name="T8" fmla="*/ 1336 w 2219"/>
                <a:gd name="T9" fmla="*/ 3186 h 3607"/>
                <a:gd name="T10" fmla="*/ 752 w 2219"/>
                <a:gd name="T11" fmla="*/ 3121 h 3607"/>
                <a:gd name="T12" fmla="*/ 628 w 2219"/>
                <a:gd name="T13" fmla="*/ 2884 h 3607"/>
                <a:gd name="T14" fmla="*/ 925 w 2219"/>
                <a:gd name="T15" fmla="*/ 3032 h 3607"/>
                <a:gd name="T16" fmla="*/ 1355 w 2219"/>
                <a:gd name="T17" fmla="*/ 3044 h 3607"/>
                <a:gd name="T18" fmla="*/ 1558 w 2219"/>
                <a:gd name="T19" fmla="*/ 2803 h 3607"/>
                <a:gd name="T20" fmla="*/ 992 w 2219"/>
                <a:gd name="T21" fmla="*/ 2755 h 3607"/>
                <a:gd name="T22" fmla="*/ 774 w 2219"/>
                <a:gd name="T23" fmla="*/ 2298 h 3607"/>
                <a:gd name="T24" fmla="*/ 628 w 2219"/>
                <a:gd name="T25" fmla="*/ 2427 h 3607"/>
                <a:gd name="T26" fmla="*/ 947 w 2219"/>
                <a:gd name="T27" fmla="*/ 2607 h 3607"/>
                <a:gd name="T28" fmla="*/ 1535 w 2219"/>
                <a:gd name="T29" fmla="*/ 2629 h 3607"/>
                <a:gd name="T30" fmla="*/ 1615 w 2219"/>
                <a:gd name="T31" fmla="*/ 2497 h 3607"/>
                <a:gd name="T32" fmla="*/ 1153 w 2219"/>
                <a:gd name="T33" fmla="*/ 2428 h 3607"/>
                <a:gd name="T34" fmla="*/ 798 w 2219"/>
                <a:gd name="T35" fmla="*/ 2375 h 3607"/>
                <a:gd name="T36" fmla="*/ 856 w 2219"/>
                <a:gd name="T37" fmla="*/ 1955 h 3607"/>
                <a:gd name="T38" fmla="*/ 217 w 2219"/>
                <a:gd name="T39" fmla="*/ 1287 h 3607"/>
                <a:gd name="T40" fmla="*/ 890 w 2219"/>
                <a:gd name="T41" fmla="*/ 1005 h 3607"/>
                <a:gd name="T42" fmla="*/ 897 w 2219"/>
                <a:gd name="T43" fmla="*/ 1007 h 3607"/>
                <a:gd name="T44" fmla="*/ 768 w 2219"/>
                <a:gd name="T45" fmla="*/ 1437 h 3607"/>
                <a:gd name="T46" fmla="*/ 987 w 2219"/>
                <a:gd name="T47" fmla="*/ 2005 h 3607"/>
                <a:gd name="T48" fmla="*/ 1140 w 2219"/>
                <a:gd name="T49" fmla="*/ 2280 h 3607"/>
                <a:gd name="T50" fmla="*/ 1014 w 2219"/>
                <a:gd name="T51" fmla="*/ 1848 h 3607"/>
                <a:gd name="T52" fmla="*/ 933 w 2219"/>
                <a:gd name="T53" fmla="*/ 1611 h 3607"/>
                <a:gd name="T54" fmla="*/ 711 w 2219"/>
                <a:gd name="T55" fmla="*/ 1213 h 3607"/>
                <a:gd name="T56" fmla="*/ 1422 w 2219"/>
                <a:gd name="T57" fmla="*/ 919 h 3607"/>
                <a:gd name="T58" fmla="*/ 1262 w 2219"/>
                <a:gd name="T59" fmla="*/ 1471 h 3607"/>
                <a:gd name="T60" fmla="*/ 1260 w 2219"/>
                <a:gd name="T61" fmla="*/ 2073 h 3607"/>
                <a:gd name="T62" fmla="*/ 1232 w 2219"/>
                <a:gd name="T63" fmla="*/ 2279 h 3607"/>
                <a:gd name="T64" fmla="*/ 1535 w 2219"/>
                <a:gd name="T65" fmla="*/ 1389 h 3607"/>
                <a:gd name="T66" fmla="*/ 1575 w 2219"/>
                <a:gd name="T67" fmla="*/ 785 h 3607"/>
                <a:gd name="T68" fmla="*/ 1956 w 2219"/>
                <a:gd name="T69" fmla="*/ 521 h 3607"/>
                <a:gd name="T70" fmla="*/ 1325 w 2219"/>
                <a:gd name="T71" fmla="*/ 143 h 3607"/>
                <a:gd name="T72" fmla="*/ 1491 w 2219"/>
                <a:gd name="T73" fmla="*/ 201 h 3607"/>
                <a:gd name="T74" fmla="*/ 1438 w 2219"/>
                <a:gd name="T75" fmla="*/ 18 h 3607"/>
                <a:gd name="T76" fmla="*/ 2001 w 2219"/>
                <a:gd name="T77" fmla="*/ 288 h 3607"/>
                <a:gd name="T78" fmla="*/ 2219 w 2219"/>
                <a:gd name="T79" fmla="*/ 907 h 3607"/>
                <a:gd name="T80" fmla="*/ 1984 w 2219"/>
                <a:gd name="T81" fmla="*/ 1492 h 3607"/>
                <a:gd name="T82" fmla="*/ 1701 w 2219"/>
                <a:gd name="T83" fmla="*/ 1928 h 3607"/>
                <a:gd name="T84" fmla="*/ 1651 w 2219"/>
                <a:gd name="T85" fmla="*/ 2277 h 3607"/>
                <a:gd name="T86" fmla="*/ 1767 w 2219"/>
                <a:gd name="T87" fmla="*/ 2467 h 3607"/>
                <a:gd name="T88" fmla="*/ 1702 w 2219"/>
                <a:gd name="T89" fmla="*/ 2718 h 3607"/>
                <a:gd name="T90" fmla="*/ 1716 w 2219"/>
                <a:gd name="T91" fmla="*/ 3032 h 3607"/>
                <a:gd name="T92" fmla="*/ 1754 w 2219"/>
                <a:gd name="T93" fmla="*/ 3396 h 3607"/>
                <a:gd name="T94" fmla="*/ 1296 w 2219"/>
                <a:gd name="T95" fmla="*/ 3606 h 3607"/>
                <a:gd name="T96" fmla="*/ 774 w 2219"/>
                <a:gd name="T97" fmla="*/ 3553 h 3607"/>
                <a:gd name="T98" fmla="*/ 401 w 2219"/>
                <a:gd name="T99" fmla="*/ 3313 h 3607"/>
                <a:gd name="T100" fmla="*/ 509 w 2219"/>
                <a:gd name="T101" fmla="*/ 3057 h 3607"/>
                <a:gd name="T102" fmla="*/ 453 w 2219"/>
                <a:gd name="T103" fmla="*/ 2816 h 3607"/>
                <a:gd name="T104" fmla="*/ 433 w 2219"/>
                <a:gd name="T105" fmla="*/ 2545 h 3607"/>
                <a:gd name="T106" fmla="*/ 516 w 2219"/>
                <a:gd name="T107" fmla="*/ 2371 h 3607"/>
                <a:gd name="T108" fmla="*/ 618 w 2219"/>
                <a:gd name="T109" fmla="*/ 2181 h 3607"/>
                <a:gd name="T110" fmla="*/ 391 w 2219"/>
                <a:gd name="T111" fmla="*/ 1685 h 3607"/>
                <a:gd name="T112" fmla="*/ 57 w 2219"/>
                <a:gd name="T113" fmla="*/ 1273 h 3607"/>
                <a:gd name="T114" fmla="*/ 100 w 2219"/>
                <a:gd name="T115" fmla="*/ 583 h 3607"/>
                <a:gd name="T116" fmla="*/ 643 w 2219"/>
                <a:gd name="T117" fmla="*/ 108 h 3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9" h="3607">
                  <a:moveTo>
                    <a:pt x="641" y="3068"/>
                  </a:moveTo>
                  <a:lnTo>
                    <a:pt x="622" y="3085"/>
                  </a:lnTo>
                  <a:lnTo>
                    <a:pt x="605" y="3103"/>
                  </a:lnTo>
                  <a:lnTo>
                    <a:pt x="589" y="3122"/>
                  </a:lnTo>
                  <a:lnTo>
                    <a:pt x="574" y="3143"/>
                  </a:lnTo>
                  <a:lnTo>
                    <a:pt x="559" y="3163"/>
                  </a:lnTo>
                  <a:lnTo>
                    <a:pt x="549" y="3184"/>
                  </a:lnTo>
                  <a:lnTo>
                    <a:pt x="541" y="3205"/>
                  </a:lnTo>
                  <a:lnTo>
                    <a:pt x="536" y="3225"/>
                  </a:lnTo>
                  <a:lnTo>
                    <a:pt x="536" y="3246"/>
                  </a:lnTo>
                  <a:lnTo>
                    <a:pt x="540" y="3265"/>
                  </a:lnTo>
                  <a:lnTo>
                    <a:pt x="551" y="3284"/>
                  </a:lnTo>
                  <a:lnTo>
                    <a:pt x="567" y="3303"/>
                  </a:lnTo>
                  <a:lnTo>
                    <a:pt x="589" y="3319"/>
                  </a:lnTo>
                  <a:lnTo>
                    <a:pt x="642" y="3350"/>
                  </a:lnTo>
                  <a:lnTo>
                    <a:pt x="698" y="3376"/>
                  </a:lnTo>
                  <a:lnTo>
                    <a:pt x="757" y="3398"/>
                  </a:lnTo>
                  <a:lnTo>
                    <a:pt x="817" y="3416"/>
                  </a:lnTo>
                  <a:lnTo>
                    <a:pt x="878" y="3431"/>
                  </a:lnTo>
                  <a:lnTo>
                    <a:pt x="940" y="3442"/>
                  </a:lnTo>
                  <a:lnTo>
                    <a:pt x="1002" y="3450"/>
                  </a:lnTo>
                  <a:lnTo>
                    <a:pt x="1062" y="3456"/>
                  </a:lnTo>
                  <a:lnTo>
                    <a:pt x="1111" y="3460"/>
                  </a:lnTo>
                  <a:lnTo>
                    <a:pt x="1160" y="3463"/>
                  </a:lnTo>
                  <a:lnTo>
                    <a:pt x="1212" y="3465"/>
                  </a:lnTo>
                  <a:lnTo>
                    <a:pt x="1263" y="3463"/>
                  </a:lnTo>
                  <a:lnTo>
                    <a:pt x="1315" y="3461"/>
                  </a:lnTo>
                  <a:lnTo>
                    <a:pt x="1368" y="3456"/>
                  </a:lnTo>
                  <a:lnTo>
                    <a:pt x="1417" y="3446"/>
                  </a:lnTo>
                  <a:lnTo>
                    <a:pt x="1467" y="3433"/>
                  </a:lnTo>
                  <a:lnTo>
                    <a:pt x="1513" y="3416"/>
                  </a:lnTo>
                  <a:lnTo>
                    <a:pt x="1557" y="3394"/>
                  </a:lnTo>
                  <a:lnTo>
                    <a:pt x="1587" y="3373"/>
                  </a:lnTo>
                  <a:lnTo>
                    <a:pt x="1610" y="3351"/>
                  </a:lnTo>
                  <a:lnTo>
                    <a:pt x="1627" y="3327"/>
                  </a:lnTo>
                  <a:lnTo>
                    <a:pt x="1638" y="3303"/>
                  </a:lnTo>
                  <a:lnTo>
                    <a:pt x="1644" y="3277"/>
                  </a:lnTo>
                  <a:lnTo>
                    <a:pt x="1644" y="3251"/>
                  </a:lnTo>
                  <a:lnTo>
                    <a:pt x="1641" y="3223"/>
                  </a:lnTo>
                  <a:lnTo>
                    <a:pt x="1634" y="3195"/>
                  </a:lnTo>
                  <a:lnTo>
                    <a:pt x="1624" y="3167"/>
                  </a:lnTo>
                  <a:lnTo>
                    <a:pt x="1612" y="3139"/>
                  </a:lnTo>
                  <a:lnTo>
                    <a:pt x="1598" y="3111"/>
                  </a:lnTo>
                  <a:lnTo>
                    <a:pt x="1582" y="3084"/>
                  </a:lnTo>
                  <a:lnTo>
                    <a:pt x="1567" y="3096"/>
                  </a:lnTo>
                  <a:lnTo>
                    <a:pt x="1550" y="3107"/>
                  </a:lnTo>
                  <a:lnTo>
                    <a:pt x="1501" y="3134"/>
                  </a:lnTo>
                  <a:lnTo>
                    <a:pt x="1447" y="3157"/>
                  </a:lnTo>
                  <a:lnTo>
                    <a:pt x="1392" y="3174"/>
                  </a:lnTo>
                  <a:lnTo>
                    <a:pt x="1336" y="3186"/>
                  </a:lnTo>
                  <a:lnTo>
                    <a:pt x="1278" y="3195"/>
                  </a:lnTo>
                  <a:lnTo>
                    <a:pt x="1220" y="3199"/>
                  </a:lnTo>
                  <a:lnTo>
                    <a:pt x="1160" y="3199"/>
                  </a:lnTo>
                  <a:lnTo>
                    <a:pt x="1102" y="3196"/>
                  </a:lnTo>
                  <a:lnTo>
                    <a:pt x="1045" y="3190"/>
                  </a:lnTo>
                  <a:lnTo>
                    <a:pt x="988" y="3182"/>
                  </a:lnTo>
                  <a:lnTo>
                    <a:pt x="930" y="3172"/>
                  </a:lnTo>
                  <a:lnTo>
                    <a:pt x="871" y="3157"/>
                  </a:lnTo>
                  <a:lnTo>
                    <a:pt x="811" y="3140"/>
                  </a:lnTo>
                  <a:lnTo>
                    <a:pt x="752" y="3121"/>
                  </a:lnTo>
                  <a:lnTo>
                    <a:pt x="695" y="3097"/>
                  </a:lnTo>
                  <a:lnTo>
                    <a:pt x="641" y="3068"/>
                  </a:lnTo>
                  <a:close/>
                  <a:moveTo>
                    <a:pt x="631" y="2678"/>
                  </a:moveTo>
                  <a:lnTo>
                    <a:pt x="613" y="2713"/>
                  </a:lnTo>
                  <a:lnTo>
                    <a:pt x="601" y="2747"/>
                  </a:lnTo>
                  <a:lnTo>
                    <a:pt x="596" y="2779"/>
                  </a:lnTo>
                  <a:lnTo>
                    <a:pt x="596" y="2808"/>
                  </a:lnTo>
                  <a:lnTo>
                    <a:pt x="602" y="2834"/>
                  </a:lnTo>
                  <a:lnTo>
                    <a:pt x="613" y="2860"/>
                  </a:lnTo>
                  <a:lnTo>
                    <a:pt x="628" y="2884"/>
                  </a:lnTo>
                  <a:lnTo>
                    <a:pt x="647" y="2906"/>
                  </a:lnTo>
                  <a:lnTo>
                    <a:pt x="670" y="2926"/>
                  </a:lnTo>
                  <a:lnTo>
                    <a:pt x="696" y="2944"/>
                  </a:lnTo>
                  <a:lnTo>
                    <a:pt x="724" y="2961"/>
                  </a:lnTo>
                  <a:lnTo>
                    <a:pt x="756" y="2976"/>
                  </a:lnTo>
                  <a:lnTo>
                    <a:pt x="787" y="2990"/>
                  </a:lnTo>
                  <a:lnTo>
                    <a:pt x="821" y="3003"/>
                  </a:lnTo>
                  <a:lnTo>
                    <a:pt x="856" y="3013"/>
                  </a:lnTo>
                  <a:lnTo>
                    <a:pt x="891" y="3023"/>
                  </a:lnTo>
                  <a:lnTo>
                    <a:pt x="925" y="3032"/>
                  </a:lnTo>
                  <a:lnTo>
                    <a:pt x="960" y="3039"/>
                  </a:lnTo>
                  <a:lnTo>
                    <a:pt x="993" y="3045"/>
                  </a:lnTo>
                  <a:lnTo>
                    <a:pt x="1025" y="3050"/>
                  </a:lnTo>
                  <a:lnTo>
                    <a:pt x="1069" y="3056"/>
                  </a:lnTo>
                  <a:lnTo>
                    <a:pt x="1117" y="3059"/>
                  </a:lnTo>
                  <a:lnTo>
                    <a:pt x="1164" y="3062"/>
                  </a:lnTo>
                  <a:lnTo>
                    <a:pt x="1214" y="3062"/>
                  </a:lnTo>
                  <a:lnTo>
                    <a:pt x="1262" y="3059"/>
                  </a:lnTo>
                  <a:lnTo>
                    <a:pt x="1309" y="3053"/>
                  </a:lnTo>
                  <a:lnTo>
                    <a:pt x="1355" y="3044"/>
                  </a:lnTo>
                  <a:lnTo>
                    <a:pt x="1400" y="3029"/>
                  </a:lnTo>
                  <a:lnTo>
                    <a:pt x="1443" y="3010"/>
                  </a:lnTo>
                  <a:lnTo>
                    <a:pt x="1477" y="2989"/>
                  </a:lnTo>
                  <a:lnTo>
                    <a:pt x="1503" y="2966"/>
                  </a:lnTo>
                  <a:lnTo>
                    <a:pt x="1524" y="2942"/>
                  </a:lnTo>
                  <a:lnTo>
                    <a:pt x="1540" y="2917"/>
                  </a:lnTo>
                  <a:lnTo>
                    <a:pt x="1549" y="2890"/>
                  </a:lnTo>
                  <a:lnTo>
                    <a:pt x="1555" y="2862"/>
                  </a:lnTo>
                  <a:lnTo>
                    <a:pt x="1558" y="2833"/>
                  </a:lnTo>
                  <a:lnTo>
                    <a:pt x="1558" y="2803"/>
                  </a:lnTo>
                  <a:lnTo>
                    <a:pt x="1557" y="2770"/>
                  </a:lnTo>
                  <a:lnTo>
                    <a:pt x="1494" y="2781"/>
                  </a:lnTo>
                  <a:lnTo>
                    <a:pt x="1428" y="2787"/>
                  </a:lnTo>
                  <a:lnTo>
                    <a:pt x="1363" y="2788"/>
                  </a:lnTo>
                  <a:lnTo>
                    <a:pt x="1297" y="2787"/>
                  </a:lnTo>
                  <a:lnTo>
                    <a:pt x="1231" y="2782"/>
                  </a:lnTo>
                  <a:lnTo>
                    <a:pt x="1166" y="2776"/>
                  </a:lnTo>
                  <a:lnTo>
                    <a:pt x="1105" y="2769"/>
                  </a:lnTo>
                  <a:lnTo>
                    <a:pt x="1045" y="2762"/>
                  </a:lnTo>
                  <a:lnTo>
                    <a:pt x="992" y="2755"/>
                  </a:lnTo>
                  <a:lnTo>
                    <a:pt x="935" y="2747"/>
                  </a:lnTo>
                  <a:lnTo>
                    <a:pt x="876" y="2738"/>
                  </a:lnTo>
                  <a:lnTo>
                    <a:pt x="814" y="2727"/>
                  </a:lnTo>
                  <a:lnTo>
                    <a:pt x="751" y="2713"/>
                  </a:lnTo>
                  <a:lnTo>
                    <a:pt x="690" y="2698"/>
                  </a:lnTo>
                  <a:lnTo>
                    <a:pt x="631" y="2678"/>
                  </a:lnTo>
                  <a:close/>
                  <a:moveTo>
                    <a:pt x="753" y="2266"/>
                  </a:moveTo>
                  <a:lnTo>
                    <a:pt x="758" y="2273"/>
                  </a:lnTo>
                  <a:lnTo>
                    <a:pt x="763" y="2279"/>
                  </a:lnTo>
                  <a:lnTo>
                    <a:pt x="774" y="2298"/>
                  </a:lnTo>
                  <a:lnTo>
                    <a:pt x="778" y="2318"/>
                  </a:lnTo>
                  <a:lnTo>
                    <a:pt x="776" y="2336"/>
                  </a:lnTo>
                  <a:lnTo>
                    <a:pt x="770" y="2354"/>
                  </a:lnTo>
                  <a:lnTo>
                    <a:pt x="761" y="2369"/>
                  </a:lnTo>
                  <a:lnTo>
                    <a:pt x="747" y="2381"/>
                  </a:lnTo>
                  <a:lnTo>
                    <a:pt x="731" y="2389"/>
                  </a:lnTo>
                  <a:lnTo>
                    <a:pt x="715" y="2392"/>
                  </a:lnTo>
                  <a:lnTo>
                    <a:pt x="687" y="2403"/>
                  </a:lnTo>
                  <a:lnTo>
                    <a:pt x="658" y="2415"/>
                  </a:lnTo>
                  <a:lnTo>
                    <a:pt x="628" y="2427"/>
                  </a:lnTo>
                  <a:lnTo>
                    <a:pt x="601" y="2441"/>
                  </a:lnTo>
                  <a:lnTo>
                    <a:pt x="575" y="2458"/>
                  </a:lnTo>
                  <a:lnTo>
                    <a:pt x="553" y="2476"/>
                  </a:lnTo>
                  <a:lnTo>
                    <a:pt x="578" y="2494"/>
                  </a:lnTo>
                  <a:lnTo>
                    <a:pt x="603" y="2508"/>
                  </a:lnTo>
                  <a:lnTo>
                    <a:pt x="668" y="2536"/>
                  </a:lnTo>
                  <a:lnTo>
                    <a:pt x="736" y="2559"/>
                  </a:lnTo>
                  <a:lnTo>
                    <a:pt x="805" y="2578"/>
                  </a:lnTo>
                  <a:lnTo>
                    <a:pt x="877" y="2595"/>
                  </a:lnTo>
                  <a:lnTo>
                    <a:pt x="947" y="2607"/>
                  </a:lnTo>
                  <a:lnTo>
                    <a:pt x="1019" y="2618"/>
                  </a:lnTo>
                  <a:lnTo>
                    <a:pt x="1089" y="2626"/>
                  </a:lnTo>
                  <a:lnTo>
                    <a:pt x="1142" y="2632"/>
                  </a:lnTo>
                  <a:lnTo>
                    <a:pt x="1198" y="2638"/>
                  </a:lnTo>
                  <a:lnTo>
                    <a:pt x="1254" y="2643"/>
                  </a:lnTo>
                  <a:lnTo>
                    <a:pt x="1311" y="2646"/>
                  </a:lnTo>
                  <a:lnTo>
                    <a:pt x="1369" y="2647"/>
                  </a:lnTo>
                  <a:lnTo>
                    <a:pt x="1424" y="2644"/>
                  </a:lnTo>
                  <a:lnTo>
                    <a:pt x="1480" y="2638"/>
                  </a:lnTo>
                  <a:lnTo>
                    <a:pt x="1535" y="2629"/>
                  </a:lnTo>
                  <a:lnTo>
                    <a:pt x="1588" y="2614"/>
                  </a:lnTo>
                  <a:lnTo>
                    <a:pt x="1612" y="2605"/>
                  </a:lnTo>
                  <a:lnTo>
                    <a:pt x="1629" y="2594"/>
                  </a:lnTo>
                  <a:lnTo>
                    <a:pt x="1640" y="2582"/>
                  </a:lnTo>
                  <a:lnTo>
                    <a:pt x="1646" y="2569"/>
                  </a:lnTo>
                  <a:lnTo>
                    <a:pt x="1646" y="2556"/>
                  </a:lnTo>
                  <a:lnTo>
                    <a:pt x="1644" y="2542"/>
                  </a:lnTo>
                  <a:lnTo>
                    <a:pt x="1636" y="2527"/>
                  </a:lnTo>
                  <a:lnTo>
                    <a:pt x="1627" y="2513"/>
                  </a:lnTo>
                  <a:lnTo>
                    <a:pt x="1615" y="2497"/>
                  </a:lnTo>
                  <a:lnTo>
                    <a:pt x="1601" y="2481"/>
                  </a:lnTo>
                  <a:lnTo>
                    <a:pt x="1588" y="2467"/>
                  </a:lnTo>
                  <a:lnTo>
                    <a:pt x="1573" y="2451"/>
                  </a:lnTo>
                  <a:lnTo>
                    <a:pt x="1559" y="2435"/>
                  </a:lnTo>
                  <a:lnTo>
                    <a:pt x="1547" y="2419"/>
                  </a:lnTo>
                  <a:lnTo>
                    <a:pt x="1536" y="2404"/>
                  </a:lnTo>
                  <a:lnTo>
                    <a:pt x="1426" y="2416"/>
                  </a:lnTo>
                  <a:lnTo>
                    <a:pt x="1314" y="2423"/>
                  </a:lnTo>
                  <a:lnTo>
                    <a:pt x="1203" y="2426"/>
                  </a:lnTo>
                  <a:lnTo>
                    <a:pt x="1153" y="2428"/>
                  </a:lnTo>
                  <a:lnTo>
                    <a:pt x="1101" y="2430"/>
                  </a:lnTo>
                  <a:lnTo>
                    <a:pt x="1048" y="2433"/>
                  </a:lnTo>
                  <a:lnTo>
                    <a:pt x="994" y="2434"/>
                  </a:lnTo>
                  <a:lnTo>
                    <a:pt x="942" y="2433"/>
                  </a:lnTo>
                  <a:lnTo>
                    <a:pt x="890" y="2428"/>
                  </a:lnTo>
                  <a:lnTo>
                    <a:pt x="841" y="2418"/>
                  </a:lnTo>
                  <a:lnTo>
                    <a:pt x="825" y="2412"/>
                  </a:lnTo>
                  <a:lnTo>
                    <a:pt x="813" y="2403"/>
                  </a:lnTo>
                  <a:lnTo>
                    <a:pt x="804" y="2389"/>
                  </a:lnTo>
                  <a:lnTo>
                    <a:pt x="798" y="2375"/>
                  </a:lnTo>
                  <a:lnTo>
                    <a:pt x="797" y="2360"/>
                  </a:lnTo>
                  <a:lnTo>
                    <a:pt x="799" y="2344"/>
                  </a:lnTo>
                  <a:lnTo>
                    <a:pt x="804" y="2330"/>
                  </a:lnTo>
                  <a:lnTo>
                    <a:pt x="797" y="2324"/>
                  </a:lnTo>
                  <a:lnTo>
                    <a:pt x="792" y="2317"/>
                  </a:lnTo>
                  <a:lnTo>
                    <a:pt x="788" y="2306"/>
                  </a:lnTo>
                  <a:lnTo>
                    <a:pt x="784" y="2277"/>
                  </a:lnTo>
                  <a:lnTo>
                    <a:pt x="768" y="2273"/>
                  </a:lnTo>
                  <a:lnTo>
                    <a:pt x="753" y="2266"/>
                  </a:lnTo>
                  <a:close/>
                  <a:moveTo>
                    <a:pt x="856" y="1955"/>
                  </a:moveTo>
                  <a:lnTo>
                    <a:pt x="857" y="2163"/>
                  </a:lnTo>
                  <a:lnTo>
                    <a:pt x="859" y="2199"/>
                  </a:lnTo>
                  <a:lnTo>
                    <a:pt x="866" y="2136"/>
                  </a:lnTo>
                  <a:lnTo>
                    <a:pt x="868" y="2073"/>
                  </a:lnTo>
                  <a:lnTo>
                    <a:pt x="865" y="2013"/>
                  </a:lnTo>
                  <a:lnTo>
                    <a:pt x="856" y="1955"/>
                  </a:lnTo>
                  <a:close/>
                  <a:moveTo>
                    <a:pt x="163" y="1127"/>
                  </a:moveTo>
                  <a:lnTo>
                    <a:pt x="177" y="1182"/>
                  </a:lnTo>
                  <a:lnTo>
                    <a:pt x="194" y="1236"/>
                  </a:lnTo>
                  <a:lnTo>
                    <a:pt x="217" y="1287"/>
                  </a:lnTo>
                  <a:lnTo>
                    <a:pt x="246" y="1337"/>
                  </a:lnTo>
                  <a:lnTo>
                    <a:pt x="278" y="1384"/>
                  </a:lnTo>
                  <a:lnTo>
                    <a:pt x="318" y="1428"/>
                  </a:lnTo>
                  <a:lnTo>
                    <a:pt x="267" y="1361"/>
                  </a:lnTo>
                  <a:lnTo>
                    <a:pt x="259" y="1344"/>
                  </a:lnTo>
                  <a:lnTo>
                    <a:pt x="257" y="1326"/>
                  </a:lnTo>
                  <a:lnTo>
                    <a:pt x="220" y="1264"/>
                  </a:lnTo>
                  <a:lnTo>
                    <a:pt x="190" y="1198"/>
                  </a:lnTo>
                  <a:lnTo>
                    <a:pt x="163" y="1127"/>
                  </a:lnTo>
                  <a:close/>
                  <a:moveTo>
                    <a:pt x="890" y="1005"/>
                  </a:moveTo>
                  <a:lnTo>
                    <a:pt x="897" y="1023"/>
                  </a:lnTo>
                  <a:lnTo>
                    <a:pt x="899" y="1042"/>
                  </a:lnTo>
                  <a:lnTo>
                    <a:pt x="896" y="1060"/>
                  </a:lnTo>
                  <a:lnTo>
                    <a:pt x="889" y="1077"/>
                  </a:lnTo>
                  <a:lnTo>
                    <a:pt x="878" y="1092"/>
                  </a:lnTo>
                  <a:lnTo>
                    <a:pt x="865" y="1105"/>
                  </a:lnTo>
                  <a:lnTo>
                    <a:pt x="904" y="1158"/>
                  </a:lnTo>
                  <a:lnTo>
                    <a:pt x="907" y="1057"/>
                  </a:lnTo>
                  <a:lnTo>
                    <a:pt x="905" y="1007"/>
                  </a:lnTo>
                  <a:lnTo>
                    <a:pt x="897" y="1007"/>
                  </a:lnTo>
                  <a:lnTo>
                    <a:pt x="890" y="1005"/>
                  </a:lnTo>
                  <a:close/>
                  <a:moveTo>
                    <a:pt x="512" y="997"/>
                  </a:moveTo>
                  <a:lnTo>
                    <a:pt x="539" y="1054"/>
                  </a:lnTo>
                  <a:lnTo>
                    <a:pt x="568" y="1111"/>
                  </a:lnTo>
                  <a:lnTo>
                    <a:pt x="599" y="1166"/>
                  </a:lnTo>
                  <a:lnTo>
                    <a:pt x="631" y="1221"/>
                  </a:lnTo>
                  <a:lnTo>
                    <a:pt x="665" y="1275"/>
                  </a:lnTo>
                  <a:lnTo>
                    <a:pt x="699" y="1330"/>
                  </a:lnTo>
                  <a:lnTo>
                    <a:pt x="734" y="1383"/>
                  </a:lnTo>
                  <a:lnTo>
                    <a:pt x="768" y="1437"/>
                  </a:lnTo>
                  <a:lnTo>
                    <a:pt x="801" y="1492"/>
                  </a:lnTo>
                  <a:lnTo>
                    <a:pt x="833" y="1546"/>
                  </a:lnTo>
                  <a:lnTo>
                    <a:pt x="864" y="1600"/>
                  </a:lnTo>
                  <a:lnTo>
                    <a:pt x="891" y="1655"/>
                  </a:lnTo>
                  <a:lnTo>
                    <a:pt x="917" y="1712"/>
                  </a:lnTo>
                  <a:lnTo>
                    <a:pt x="939" y="1767"/>
                  </a:lnTo>
                  <a:lnTo>
                    <a:pt x="957" y="1825"/>
                  </a:lnTo>
                  <a:lnTo>
                    <a:pt x="971" y="1884"/>
                  </a:lnTo>
                  <a:lnTo>
                    <a:pt x="982" y="1944"/>
                  </a:lnTo>
                  <a:lnTo>
                    <a:pt x="987" y="2005"/>
                  </a:lnTo>
                  <a:lnTo>
                    <a:pt x="986" y="2067"/>
                  </a:lnTo>
                  <a:lnTo>
                    <a:pt x="979" y="2132"/>
                  </a:lnTo>
                  <a:lnTo>
                    <a:pt x="967" y="2197"/>
                  </a:lnTo>
                  <a:lnTo>
                    <a:pt x="946" y="2265"/>
                  </a:lnTo>
                  <a:lnTo>
                    <a:pt x="940" y="2277"/>
                  </a:lnTo>
                  <a:lnTo>
                    <a:pt x="933" y="2285"/>
                  </a:lnTo>
                  <a:lnTo>
                    <a:pt x="1002" y="2283"/>
                  </a:lnTo>
                  <a:lnTo>
                    <a:pt x="1072" y="2282"/>
                  </a:lnTo>
                  <a:lnTo>
                    <a:pt x="1141" y="2282"/>
                  </a:lnTo>
                  <a:lnTo>
                    <a:pt x="1140" y="2280"/>
                  </a:lnTo>
                  <a:lnTo>
                    <a:pt x="1139" y="2279"/>
                  </a:lnTo>
                  <a:lnTo>
                    <a:pt x="1116" y="2242"/>
                  </a:lnTo>
                  <a:lnTo>
                    <a:pt x="1095" y="2201"/>
                  </a:lnTo>
                  <a:lnTo>
                    <a:pt x="1078" y="2156"/>
                  </a:lnTo>
                  <a:lnTo>
                    <a:pt x="1065" y="2107"/>
                  </a:lnTo>
                  <a:lnTo>
                    <a:pt x="1051" y="2058"/>
                  </a:lnTo>
                  <a:lnTo>
                    <a:pt x="1042" y="2006"/>
                  </a:lnTo>
                  <a:lnTo>
                    <a:pt x="1032" y="1954"/>
                  </a:lnTo>
                  <a:lnTo>
                    <a:pt x="1022" y="1900"/>
                  </a:lnTo>
                  <a:lnTo>
                    <a:pt x="1014" y="1848"/>
                  </a:lnTo>
                  <a:lnTo>
                    <a:pt x="1005" y="1796"/>
                  </a:lnTo>
                  <a:lnTo>
                    <a:pt x="997" y="1746"/>
                  </a:lnTo>
                  <a:lnTo>
                    <a:pt x="986" y="1697"/>
                  </a:lnTo>
                  <a:lnTo>
                    <a:pt x="979" y="1688"/>
                  </a:lnTo>
                  <a:lnTo>
                    <a:pt x="973" y="1677"/>
                  </a:lnTo>
                  <a:lnTo>
                    <a:pt x="958" y="1668"/>
                  </a:lnTo>
                  <a:lnTo>
                    <a:pt x="947" y="1659"/>
                  </a:lnTo>
                  <a:lnTo>
                    <a:pt x="937" y="1645"/>
                  </a:lnTo>
                  <a:lnTo>
                    <a:pt x="933" y="1630"/>
                  </a:lnTo>
                  <a:lnTo>
                    <a:pt x="933" y="1611"/>
                  </a:lnTo>
                  <a:lnTo>
                    <a:pt x="940" y="1547"/>
                  </a:lnTo>
                  <a:lnTo>
                    <a:pt x="917" y="1488"/>
                  </a:lnTo>
                  <a:lnTo>
                    <a:pt x="893" y="1429"/>
                  </a:lnTo>
                  <a:lnTo>
                    <a:pt x="865" y="1369"/>
                  </a:lnTo>
                  <a:lnTo>
                    <a:pt x="836" y="1311"/>
                  </a:lnTo>
                  <a:lnTo>
                    <a:pt x="803" y="1256"/>
                  </a:lnTo>
                  <a:lnTo>
                    <a:pt x="767" y="1202"/>
                  </a:lnTo>
                  <a:lnTo>
                    <a:pt x="750" y="1210"/>
                  </a:lnTo>
                  <a:lnTo>
                    <a:pt x="730" y="1213"/>
                  </a:lnTo>
                  <a:lnTo>
                    <a:pt x="711" y="1213"/>
                  </a:lnTo>
                  <a:lnTo>
                    <a:pt x="691" y="1209"/>
                  </a:lnTo>
                  <a:lnTo>
                    <a:pt x="673" y="1199"/>
                  </a:lnTo>
                  <a:lnTo>
                    <a:pt x="659" y="1184"/>
                  </a:lnTo>
                  <a:lnTo>
                    <a:pt x="587" y="1090"/>
                  </a:lnTo>
                  <a:lnTo>
                    <a:pt x="512" y="997"/>
                  </a:lnTo>
                  <a:close/>
                  <a:moveTo>
                    <a:pt x="1575" y="785"/>
                  </a:moveTo>
                  <a:lnTo>
                    <a:pt x="1530" y="812"/>
                  </a:lnTo>
                  <a:lnTo>
                    <a:pt x="1490" y="843"/>
                  </a:lnTo>
                  <a:lnTo>
                    <a:pt x="1454" y="880"/>
                  </a:lnTo>
                  <a:lnTo>
                    <a:pt x="1422" y="919"/>
                  </a:lnTo>
                  <a:lnTo>
                    <a:pt x="1393" y="963"/>
                  </a:lnTo>
                  <a:lnTo>
                    <a:pt x="1368" y="1010"/>
                  </a:lnTo>
                  <a:lnTo>
                    <a:pt x="1346" y="1061"/>
                  </a:lnTo>
                  <a:lnTo>
                    <a:pt x="1326" y="1113"/>
                  </a:lnTo>
                  <a:lnTo>
                    <a:pt x="1309" y="1169"/>
                  </a:lnTo>
                  <a:lnTo>
                    <a:pt x="1296" y="1227"/>
                  </a:lnTo>
                  <a:lnTo>
                    <a:pt x="1285" y="1286"/>
                  </a:lnTo>
                  <a:lnTo>
                    <a:pt x="1275" y="1346"/>
                  </a:lnTo>
                  <a:lnTo>
                    <a:pt x="1268" y="1408"/>
                  </a:lnTo>
                  <a:lnTo>
                    <a:pt x="1262" y="1471"/>
                  </a:lnTo>
                  <a:lnTo>
                    <a:pt x="1258" y="1534"/>
                  </a:lnTo>
                  <a:lnTo>
                    <a:pt x="1256" y="1597"/>
                  </a:lnTo>
                  <a:lnTo>
                    <a:pt x="1254" y="1661"/>
                  </a:lnTo>
                  <a:lnTo>
                    <a:pt x="1254" y="1724"/>
                  </a:lnTo>
                  <a:lnTo>
                    <a:pt x="1254" y="1786"/>
                  </a:lnTo>
                  <a:lnTo>
                    <a:pt x="1255" y="1846"/>
                  </a:lnTo>
                  <a:lnTo>
                    <a:pt x="1256" y="1905"/>
                  </a:lnTo>
                  <a:lnTo>
                    <a:pt x="1257" y="1963"/>
                  </a:lnTo>
                  <a:lnTo>
                    <a:pt x="1258" y="2019"/>
                  </a:lnTo>
                  <a:lnTo>
                    <a:pt x="1260" y="2073"/>
                  </a:lnTo>
                  <a:lnTo>
                    <a:pt x="1260" y="2124"/>
                  </a:lnTo>
                  <a:lnTo>
                    <a:pt x="1260" y="2171"/>
                  </a:lnTo>
                  <a:lnTo>
                    <a:pt x="1258" y="2216"/>
                  </a:lnTo>
                  <a:lnTo>
                    <a:pt x="1256" y="2231"/>
                  </a:lnTo>
                  <a:lnTo>
                    <a:pt x="1249" y="2240"/>
                  </a:lnTo>
                  <a:lnTo>
                    <a:pt x="1239" y="2248"/>
                  </a:lnTo>
                  <a:lnTo>
                    <a:pt x="1238" y="2257"/>
                  </a:lnTo>
                  <a:lnTo>
                    <a:pt x="1237" y="2266"/>
                  </a:lnTo>
                  <a:lnTo>
                    <a:pt x="1234" y="2273"/>
                  </a:lnTo>
                  <a:lnTo>
                    <a:pt x="1232" y="2279"/>
                  </a:lnTo>
                  <a:lnTo>
                    <a:pt x="1332" y="2274"/>
                  </a:lnTo>
                  <a:lnTo>
                    <a:pt x="1336" y="2175"/>
                  </a:lnTo>
                  <a:lnTo>
                    <a:pt x="1347" y="2077"/>
                  </a:lnTo>
                  <a:lnTo>
                    <a:pt x="1365" y="1978"/>
                  </a:lnTo>
                  <a:lnTo>
                    <a:pt x="1388" y="1880"/>
                  </a:lnTo>
                  <a:lnTo>
                    <a:pt x="1415" y="1781"/>
                  </a:lnTo>
                  <a:lnTo>
                    <a:pt x="1444" y="1683"/>
                  </a:lnTo>
                  <a:lnTo>
                    <a:pt x="1475" y="1585"/>
                  </a:lnTo>
                  <a:lnTo>
                    <a:pt x="1506" y="1487"/>
                  </a:lnTo>
                  <a:lnTo>
                    <a:pt x="1535" y="1389"/>
                  </a:lnTo>
                  <a:lnTo>
                    <a:pt x="1561" y="1291"/>
                  </a:lnTo>
                  <a:lnTo>
                    <a:pt x="1583" y="1193"/>
                  </a:lnTo>
                  <a:lnTo>
                    <a:pt x="1600" y="1095"/>
                  </a:lnTo>
                  <a:lnTo>
                    <a:pt x="1589" y="1034"/>
                  </a:lnTo>
                  <a:lnTo>
                    <a:pt x="1584" y="974"/>
                  </a:lnTo>
                  <a:lnTo>
                    <a:pt x="1584" y="913"/>
                  </a:lnTo>
                  <a:lnTo>
                    <a:pt x="1590" y="852"/>
                  </a:lnTo>
                  <a:lnTo>
                    <a:pt x="1601" y="790"/>
                  </a:lnTo>
                  <a:lnTo>
                    <a:pt x="1601" y="790"/>
                  </a:lnTo>
                  <a:lnTo>
                    <a:pt x="1575" y="785"/>
                  </a:lnTo>
                  <a:close/>
                  <a:moveTo>
                    <a:pt x="2002" y="581"/>
                  </a:moveTo>
                  <a:lnTo>
                    <a:pt x="2008" y="596"/>
                  </a:lnTo>
                  <a:lnTo>
                    <a:pt x="2022" y="619"/>
                  </a:lnTo>
                  <a:lnTo>
                    <a:pt x="2002" y="581"/>
                  </a:lnTo>
                  <a:close/>
                  <a:moveTo>
                    <a:pt x="1802" y="338"/>
                  </a:moveTo>
                  <a:lnTo>
                    <a:pt x="1856" y="393"/>
                  </a:lnTo>
                  <a:lnTo>
                    <a:pt x="1905" y="452"/>
                  </a:lnTo>
                  <a:lnTo>
                    <a:pt x="1950" y="513"/>
                  </a:lnTo>
                  <a:lnTo>
                    <a:pt x="1954" y="518"/>
                  </a:lnTo>
                  <a:lnTo>
                    <a:pt x="1956" y="521"/>
                  </a:lnTo>
                  <a:lnTo>
                    <a:pt x="1973" y="540"/>
                  </a:lnTo>
                  <a:lnTo>
                    <a:pt x="1989" y="558"/>
                  </a:lnTo>
                  <a:lnTo>
                    <a:pt x="2000" y="573"/>
                  </a:lnTo>
                  <a:lnTo>
                    <a:pt x="1995" y="566"/>
                  </a:lnTo>
                  <a:lnTo>
                    <a:pt x="1965" y="514"/>
                  </a:lnTo>
                  <a:lnTo>
                    <a:pt x="1930" y="466"/>
                  </a:lnTo>
                  <a:lnTo>
                    <a:pt x="1891" y="421"/>
                  </a:lnTo>
                  <a:lnTo>
                    <a:pt x="1848" y="377"/>
                  </a:lnTo>
                  <a:lnTo>
                    <a:pt x="1802" y="338"/>
                  </a:lnTo>
                  <a:close/>
                  <a:moveTo>
                    <a:pt x="1325" y="143"/>
                  </a:moveTo>
                  <a:lnTo>
                    <a:pt x="1378" y="165"/>
                  </a:lnTo>
                  <a:lnTo>
                    <a:pt x="1433" y="190"/>
                  </a:lnTo>
                  <a:lnTo>
                    <a:pt x="1433" y="190"/>
                  </a:lnTo>
                  <a:lnTo>
                    <a:pt x="1434" y="190"/>
                  </a:lnTo>
                  <a:lnTo>
                    <a:pt x="1449" y="188"/>
                  </a:lnTo>
                  <a:lnTo>
                    <a:pt x="1463" y="191"/>
                  </a:lnTo>
                  <a:lnTo>
                    <a:pt x="1478" y="196"/>
                  </a:lnTo>
                  <a:lnTo>
                    <a:pt x="1478" y="196"/>
                  </a:lnTo>
                  <a:lnTo>
                    <a:pt x="1484" y="198"/>
                  </a:lnTo>
                  <a:lnTo>
                    <a:pt x="1491" y="201"/>
                  </a:lnTo>
                  <a:lnTo>
                    <a:pt x="1502" y="191"/>
                  </a:lnTo>
                  <a:lnTo>
                    <a:pt x="1513" y="184"/>
                  </a:lnTo>
                  <a:lnTo>
                    <a:pt x="1452" y="167"/>
                  </a:lnTo>
                  <a:lnTo>
                    <a:pt x="1389" y="152"/>
                  </a:lnTo>
                  <a:lnTo>
                    <a:pt x="1325" y="143"/>
                  </a:lnTo>
                  <a:close/>
                  <a:moveTo>
                    <a:pt x="1177" y="0"/>
                  </a:moveTo>
                  <a:lnTo>
                    <a:pt x="1243" y="0"/>
                  </a:lnTo>
                  <a:lnTo>
                    <a:pt x="1308" y="4"/>
                  </a:lnTo>
                  <a:lnTo>
                    <a:pt x="1374" y="10"/>
                  </a:lnTo>
                  <a:lnTo>
                    <a:pt x="1438" y="18"/>
                  </a:lnTo>
                  <a:lnTo>
                    <a:pt x="1502" y="30"/>
                  </a:lnTo>
                  <a:lnTo>
                    <a:pt x="1565" y="45"/>
                  </a:lnTo>
                  <a:lnTo>
                    <a:pt x="1627" y="63"/>
                  </a:lnTo>
                  <a:lnTo>
                    <a:pt x="1687" y="85"/>
                  </a:lnTo>
                  <a:lnTo>
                    <a:pt x="1747" y="109"/>
                  </a:lnTo>
                  <a:lnTo>
                    <a:pt x="1802" y="138"/>
                  </a:lnTo>
                  <a:lnTo>
                    <a:pt x="1857" y="169"/>
                  </a:lnTo>
                  <a:lnTo>
                    <a:pt x="1908" y="206"/>
                  </a:lnTo>
                  <a:lnTo>
                    <a:pt x="1956" y="244"/>
                  </a:lnTo>
                  <a:lnTo>
                    <a:pt x="2001" y="288"/>
                  </a:lnTo>
                  <a:lnTo>
                    <a:pt x="2042" y="336"/>
                  </a:lnTo>
                  <a:lnTo>
                    <a:pt x="2080" y="387"/>
                  </a:lnTo>
                  <a:lnTo>
                    <a:pt x="2114" y="443"/>
                  </a:lnTo>
                  <a:lnTo>
                    <a:pt x="2142" y="503"/>
                  </a:lnTo>
                  <a:lnTo>
                    <a:pt x="2166" y="567"/>
                  </a:lnTo>
                  <a:lnTo>
                    <a:pt x="2185" y="635"/>
                  </a:lnTo>
                  <a:lnTo>
                    <a:pt x="2201" y="702"/>
                  </a:lnTo>
                  <a:lnTo>
                    <a:pt x="2212" y="771"/>
                  </a:lnTo>
                  <a:lnTo>
                    <a:pt x="2218" y="838"/>
                  </a:lnTo>
                  <a:lnTo>
                    <a:pt x="2219" y="907"/>
                  </a:lnTo>
                  <a:lnTo>
                    <a:pt x="2216" y="976"/>
                  </a:lnTo>
                  <a:lnTo>
                    <a:pt x="2207" y="1043"/>
                  </a:lnTo>
                  <a:lnTo>
                    <a:pt x="2194" y="1111"/>
                  </a:lnTo>
                  <a:lnTo>
                    <a:pt x="2174" y="1176"/>
                  </a:lnTo>
                  <a:lnTo>
                    <a:pt x="2149" y="1240"/>
                  </a:lnTo>
                  <a:lnTo>
                    <a:pt x="2119" y="1302"/>
                  </a:lnTo>
                  <a:lnTo>
                    <a:pt x="2081" y="1362"/>
                  </a:lnTo>
                  <a:lnTo>
                    <a:pt x="2050" y="1406"/>
                  </a:lnTo>
                  <a:lnTo>
                    <a:pt x="2018" y="1449"/>
                  </a:lnTo>
                  <a:lnTo>
                    <a:pt x="1984" y="1492"/>
                  </a:lnTo>
                  <a:lnTo>
                    <a:pt x="1950" y="1534"/>
                  </a:lnTo>
                  <a:lnTo>
                    <a:pt x="1916" y="1575"/>
                  </a:lnTo>
                  <a:lnTo>
                    <a:pt x="1882" y="1617"/>
                  </a:lnTo>
                  <a:lnTo>
                    <a:pt x="1850" y="1660"/>
                  </a:lnTo>
                  <a:lnTo>
                    <a:pt x="1819" y="1702"/>
                  </a:lnTo>
                  <a:lnTo>
                    <a:pt x="1789" y="1744"/>
                  </a:lnTo>
                  <a:lnTo>
                    <a:pt x="1762" y="1789"/>
                  </a:lnTo>
                  <a:lnTo>
                    <a:pt x="1738" y="1834"/>
                  </a:lnTo>
                  <a:lnTo>
                    <a:pt x="1718" y="1880"/>
                  </a:lnTo>
                  <a:lnTo>
                    <a:pt x="1701" y="1928"/>
                  </a:lnTo>
                  <a:lnTo>
                    <a:pt x="1687" y="1978"/>
                  </a:lnTo>
                  <a:lnTo>
                    <a:pt x="1679" y="2029"/>
                  </a:lnTo>
                  <a:lnTo>
                    <a:pt x="1675" y="2082"/>
                  </a:lnTo>
                  <a:lnTo>
                    <a:pt x="1678" y="2138"/>
                  </a:lnTo>
                  <a:lnTo>
                    <a:pt x="1686" y="2197"/>
                  </a:lnTo>
                  <a:lnTo>
                    <a:pt x="1687" y="2217"/>
                  </a:lnTo>
                  <a:lnTo>
                    <a:pt x="1684" y="2236"/>
                  </a:lnTo>
                  <a:lnTo>
                    <a:pt x="1676" y="2251"/>
                  </a:lnTo>
                  <a:lnTo>
                    <a:pt x="1666" y="2266"/>
                  </a:lnTo>
                  <a:lnTo>
                    <a:pt x="1651" y="2277"/>
                  </a:lnTo>
                  <a:lnTo>
                    <a:pt x="1636" y="2284"/>
                  </a:lnTo>
                  <a:lnTo>
                    <a:pt x="1644" y="2298"/>
                  </a:lnTo>
                  <a:lnTo>
                    <a:pt x="1649" y="2314"/>
                  </a:lnTo>
                  <a:lnTo>
                    <a:pt x="1651" y="2330"/>
                  </a:lnTo>
                  <a:lnTo>
                    <a:pt x="1674" y="2348"/>
                  </a:lnTo>
                  <a:lnTo>
                    <a:pt x="1697" y="2367"/>
                  </a:lnTo>
                  <a:lnTo>
                    <a:pt x="1718" y="2390"/>
                  </a:lnTo>
                  <a:lnTo>
                    <a:pt x="1736" y="2415"/>
                  </a:lnTo>
                  <a:lnTo>
                    <a:pt x="1753" y="2440"/>
                  </a:lnTo>
                  <a:lnTo>
                    <a:pt x="1767" y="2467"/>
                  </a:lnTo>
                  <a:lnTo>
                    <a:pt x="1778" y="2494"/>
                  </a:lnTo>
                  <a:lnTo>
                    <a:pt x="1785" y="2522"/>
                  </a:lnTo>
                  <a:lnTo>
                    <a:pt x="1790" y="2551"/>
                  </a:lnTo>
                  <a:lnTo>
                    <a:pt x="1792" y="2579"/>
                  </a:lnTo>
                  <a:lnTo>
                    <a:pt x="1788" y="2606"/>
                  </a:lnTo>
                  <a:lnTo>
                    <a:pt x="1781" y="2632"/>
                  </a:lnTo>
                  <a:lnTo>
                    <a:pt x="1769" y="2657"/>
                  </a:lnTo>
                  <a:lnTo>
                    <a:pt x="1752" y="2680"/>
                  </a:lnTo>
                  <a:lnTo>
                    <a:pt x="1729" y="2700"/>
                  </a:lnTo>
                  <a:lnTo>
                    <a:pt x="1702" y="2718"/>
                  </a:lnTo>
                  <a:lnTo>
                    <a:pt x="1698" y="2719"/>
                  </a:lnTo>
                  <a:lnTo>
                    <a:pt x="1696" y="2721"/>
                  </a:lnTo>
                  <a:lnTo>
                    <a:pt x="1704" y="2762"/>
                  </a:lnTo>
                  <a:lnTo>
                    <a:pt x="1708" y="2803"/>
                  </a:lnTo>
                  <a:lnTo>
                    <a:pt x="1707" y="2844"/>
                  </a:lnTo>
                  <a:lnTo>
                    <a:pt x="1699" y="2886"/>
                  </a:lnTo>
                  <a:lnTo>
                    <a:pt x="1689" y="2926"/>
                  </a:lnTo>
                  <a:lnTo>
                    <a:pt x="1673" y="2965"/>
                  </a:lnTo>
                  <a:lnTo>
                    <a:pt x="1696" y="2998"/>
                  </a:lnTo>
                  <a:lnTo>
                    <a:pt x="1716" y="3032"/>
                  </a:lnTo>
                  <a:lnTo>
                    <a:pt x="1736" y="3068"/>
                  </a:lnTo>
                  <a:lnTo>
                    <a:pt x="1753" y="3104"/>
                  </a:lnTo>
                  <a:lnTo>
                    <a:pt x="1766" y="3140"/>
                  </a:lnTo>
                  <a:lnTo>
                    <a:pt x="1777" y="3178"/>
                  </a:lnTo>
                  <a:lnTo>
                    <a:pt x="1784" y="3215"/>
                  </a:lnTo>
                  <a:lnTo>
                    <a:pt x="1787" y="3253"/>
                  </a:lnTo>
                  <a:lnTo>
                    <a:pt x="1787" y="3290"/>
                  </a:lnTo>
                  <a:lnTo>
                    <a:pt x="1781" y="3327"/>
                  </a:lnTo>
                  <a:lnTo>
                    <a:pt x="1770" y="3362"/>
                  </a:lnTo>
                  <a:lnTo>
                    <a:pt x="1754" y="3396"/>
                  </a:lnTo>
                  <a:lnTo>
                    <a:pt x="1733" y="3428"/>
                  </a:lnTo>
                  <a:lnTo>
                    <a:pt x="1706" y="3460"/>
                  </a:lnTo>
                  <a:lnTo>
                    <a:pt x="1673" y="3488"/>
                  </a:lnTo>
                  <a:lnTo>
                    <a:pt x="1626" y="3519"/>
                  </a:lnTo>
                  <a:lnTo>
                    <a:pt x="1576" y="3543"/>
                  </a:lnTo>
                  <a:lnTo>
                    <a:pt x="1524" y="3564"/>
                  </a:lnTo>
                  <a:lnTo>
                    <a:pt x="1469" y="3581"/>
                  </a:lnTo>
                  <a:lnTo>
                    <a:pt x="1412" y="3593"/>
                  </a:lnTo>
                  <a:lnTo>
                    <a:pt x="1354" y="3600"/>
                  </a:lnTo>
                  <a:lnTo>
                    <a:pt x="1296" y="3606"/>
                  </a:lnTo>
                  <a:lnTo>
                    <a:pt x="1238" y="3607"/>
                  </a:lnTo>
                  <a:lnTo>
                    <a:pt x="1180" y="3607"/>
                  </a:lnTo>
                  <a:lnTo>
                    <a:pt x="1123" y="3605"/>
                  </a:lnTo>
                  <a:lnTo>
                    <a:pt x="1067" y="3600"/>
                  </a:lnTo>
                  <a:lnTo>
                    <a:pt x="1013" y="3594"/>
                  </a:lnTo>
                  <a:lnTo>
                    <a:pt x="968" y="3588"/>
                  </a:lnTo>
                  <a:lnTo>
                    <a:pt x="920" y="3581"/>
                  </a:lnTo>
                  <a:lnTo>
                    <a:pt x="872" y="3574"/>
                  </a:lnTo>
                  <a:lnTo>
                    <a:pt x="824" y="3564"/>
                  </a:lnTo>
                  <a:lnTo>
                    <a:pt x="774" y="3553"/>
                  </a:lnTo>
                  <a:lnTo>
                    <a:pt x="725" y="3540"/>
                  </a:lnTo>
                  <a:lnTo>
                    <a:pt x="677" y="3524"/>
                  </a:lnTo>
                  <a:lnTo>
                    <a:pt x="631" y="3506"/>
                  </a:lnTo>
                  <a:lnTo>
                    <a:pt x="586" y="3485"/>
                  </a:lnTo>
                  <a:lnTo>
                    <a:pt x="544" y="3462"/>
                  </a:lnTo>
                  <a:lnTo>
                    <a:pt x="504" y="3434"/>
                  </a:lnTo>
                  <a:lnTo>
                    <a:pt x="467" y="3404"/>
                  </a:lnTo>
                  <a:lnTo>
                    <a:pt x="435" y="3369"/>
                  </a:lnTo>
                  <a:lnTo>
                    <a:pt x="415" y="3342"/>
                  </a:lnTo>
                  <a:lnTo>
                    <a:pt x="401" y="3313"/>
                  </a:lnTo>
                  <a:lnTo>
                    <a:pt x="391" y="3282"/>
                  </a:lnTo>
                  <a:lnTo>
                    <a:pt x="386" y="3251"/>
                  </a:lnTo>
                  <a:lnTo>
                    <a:pt x="387" y="3219"/>
                  </a:lnTo>
                  <a:lnTo>
                    <a:pt x="393" y="3188"/>
                  </a:lnTo>
                  <a:lnTo>
                    <a:pt x="406" y="3156"/>
                  </a:lnTo>
                  <a:lnTo>
                    <a:pt x="424" y="3127"/>
                  </a:lnTo>
                  <a:lnTo>
                    <a:pt x="443" y="3103"/>
                  </a:lnTo>
                  <a:lnTo>
                    <a:pt x="464" y="3084"/>
                  </a:lnTo>
                  <a:lnTo>
                    <a:pt x="486" y="3068"/>
                  </a:lnTo>
                  <a:lnTo>
                    <a:pt x="509" y="3057"/>
                  </a:lnTo>
                  <a:lnTo>
                    <a:pt x="534" y="3047"/>
                  </a:lnTo>
                  <a:lnTo>
                    <a:pt x="559" y="3040"/>
                  </a:lnTo>
                  <a:lnTo>
                    <a:pt x="587" y="3033"/>
                  </a:lnTo>
                  <a:lnTo>
                    <a:pt x="556" y="3009"/>
                  </a:lnTo>
                  <a:lnTo>
                    <a:pt x="528" y="2981"/>
                  </a:lnTo>
                  <a:lnTo>
                    <a:pt x="501" y="2952"/>
                  </a:lnTo>
                  <a:lnTo>
                    <a:pt x="479" y="2918"/>
                  </a:lnTo>
                  <a:lnTo>
                    <a:pt x="464" y="2884"/>
                  </a:lnTo>
                  <a:lnTo>
                    <a:pt x="455" y="2850"/>
                  </a:lnTo>
                  <a:lnTo>
                    <a:pt x="453" y="2816"/>
                  </a:lnTo>
                  <a:lnTo>
                    <a:pt x="456" y="2782"/>
                  </a:lnTo>
                  <a:lnTo>
                    <a:pt x="466" y="2751"/>
                  </a:lnTo>
                  <a:lnTo>
                    <a:pt x="481" y="2721"/>
                  </a:lnTo>
                  <a:lnTo>
                    <a:pt x="500" y="2692"/>
                  </a:lnTo>
                  <a:lnTo>
                    <a:pt x="524" y="2666"/>
                  </a:lnTo>
                  <a:lnTo>
                    <a:pt x="552" y="2643"/>
                  </a:lnTo>
                  <a:lnTo>
                    <a:pt x="517" y="2621"/>
                  </a:lnTo>
                  <a:lnTo>
                    <a:pt x="484" y="2598"/>
                  </a:lnTo>
                  <a:lnTo>
                    <a:pt x="455" y="2572"/>
                  </a:lnTo>
                  <a:lnTo>
                    <a:pt x="433" y="2545"/>
                  </a:lnTo>
                  <a:lnTo>
                    <a:pt x="419" y="2521"/>
                  </a:lnTo>
                  <a:lnTo>
                    <a:pt x="410" y="2498"/>
                  </a:lnTo>
                  <a:lnTo>
                    <a:pt x="409" y="2478"/>
                  </a:lnTo>
                  <a:lnTo>
                    <a:pt x="413" y="2458"/>
                  </a:lnTo>
                  <a:lnTo>
                    <a:pt x="420" y="2440"/>
                  </a:lnTo>
                  <a:lnTo>
                    <a:pt x="433" y="2423"/>
                  </a:lnTo>
                  <a:lnTo>
                    <a:pt x="449" y="2409"/>
                  </a:lnTo>
                  <a:lnTo>
                    <a:pt x="470" y="2394"/>
                  </a:lnTo>
                  <a:lnTo>
                    <a:pt x="492" y="2382"/>
                  </a:lnTo>
                  <a:lnTo>
                    <a:pt x="516" y="2371"/>
                  </a:lnTo>
                  <a:lnTo>
                    <a:pt x="541" y="2361"/>
                  </a:lnTo>
                  <a:lnTo>
                    <a:pt x="568" y="2354"/>
                  </a:lnTo>
                  <a:lnTo>
                    <a:pt x="596" y="2347"/>
                  </a:lnTo>
                  <a:lnTo>
                    <a:pt x="622" y="2342"/>
                  </a:lnTo>
                  <a:lnTo>
                    <a:pt x="648" y="2337"/>
                  </a:lnTo>
                  <a:lnTo>
                    <a:pt x="636" y="2308"/>
                  </a:lnTo>
                  <a:lnTo>
                    <a:pt x="628" y="2277"/>
                  </a:lnTo>
                  <a:lnTo>
                    <a:pt x="624" y="2245"/>
                  </a:lnTo>
                  <a:lnTo>
                    <a:pt x="620" y="2213"/>
                  </a:lnTo>
                  <a:lnTo>
                    <a:pt x="618" y="2181"/>
                  </a:lnTo>
                  <a:lnTo>
                    <a:pt x="612" y="2123"/>
                  </a:lnTo>
                  <a:lnTo>
                    <a:pt x="603" y="2067"/>
                  </a:lnTo>
                  <a:lnTo>
                    <a:pt x="592" y="2013"/>
                  </a:lnTo>
                  <a:lnTo>
                    <a:pt x="579" y="1961"/>
                  </a:lnTo>
                  <a:lnTo>
                    <a:pt x="561" y="1911"/>
                  </a:lnTo>
                  <a:lnTo>
                    <a:pt x="538" y="1863"/>
                  </a:lnTo>
                  <a:lnTo>
                    <a:pt x="509" y="1816"/>
                  </a:lnTo>
                  <a:lnTo>
                    <a:pt x="475" y="1770"/>
                  </a:lnTo>
                  <a:lnTo>
                    <a:pt x="433" y="1726"/>
                  </a:lnTo>
                  <a:lnTo>
                    <a:pt x="391" y="1685"/>
                  </a:lnTo>
                  <a:lnTo>
                    <a:pt x="350" y="1645"/>
                  </a:lnTo>
                  <a:lnTo>
                    <a:pt x="309" y="1608"/>
                  </a:lnTo>
                  <a:lnTo>
                    <a:pt x="270" y="1569"/>
                  </a:lnTo>
                  <a:lnTo>
                    <a:pt x="232" y="1532"/>
                  </a:lnTo>
                  <a:lnTo>
                    <a:pt x="197" y="1494"/>
                  </a:lnTo>
                  <a:lnTo>
                    <a:pt x="164" y="1454"/>
                  </a:lnTo>
                  <a:lnTo>
                    <a:pt x="133" y="1413"/>
                  </a:lnTo>
                  <a:lnTo>
                    <a:pt x="105" y="1369"/>
                  </a:lnTo>
                  <a:lnTo>
                    <a:pt x="80" y="1322"/>
                  </a:lnTo>
                  <a:lnTo>
                    <a:pt x="57" y="1273"/>
                  </a:lnTo>
                  <a:lnTo>
                    <a:pt x="37" y="1218"/>
                  </a:lnTo>
                  <a:lnTo>
                    <a:pt x="22" y="1159"/>
                  </a:lnTo>
                  <a:lnTo>
                    <a:pt x="7" y="1080"/>
                  </a:lnTo>
                  <a:lnTo>
                    <a:pt x="0" y="1004"/>
                  </a:lnTo>
                  <a:lnTo>
                    <a:pt x="1" y="928"/>
                  </a:lnTo>
                  <a:lnTo>
                    <a:pt x="8" y="855"/>
                  </a:lnTo>
                  <a:lnTo>
                    <a:pt x="22" y="784"/>
                  </a:lnTo>
                  <a:lnTo>
                    <a:pt x="42" y="715"/>
                  </a:lnTo>
                  <a:lnTo>
                    <a:pt x="69" y="648"/>
                  </a:lnTo>
                  <a:lnTo>
                    <a:pt x="100" y="583"/>
                  </a:lnTo>
                  <a:lnTo>
                    <a:pt x="137" y="521"/>
                  </a:lnTo>
                  <a:lnTo>
                    <a:pt x="179" y="463"/>
                  </a:lnTo>
                  <a:lnTo>
                    <a:pt x="225" y="407"/>
                  </a:lnTo>
                  <a:lnTo>
                    <a:pt x="275" y="353"/>
                  </a:lnTo>
                  <a:lnTo>
                    <a:pt x="329" y="304"/>
                  </a:lnTo>
                  <a:lnTo>
                    <a:pt x="386" y="258"/>
                  </a:lnTo>
                  <a:lnTo>
                    <a:pt x="447" y="214"/>
                  </a:lnTo>
                  <a:lnTo>
                    <a:pt x="510" y="174"/>
                  </a:lnTo>
                  <a:lnTo>
                    <a:pt x="576" y="139"/>
                  </a:lnTo>
                  <a:lnTo>
                    <a:pt x="643" y="108"/>
                  </a:lnTo>
                  <a:lnTo>
                    <a:pt x="712" y="80"/>
                  </a:lnTo>
                  <a:lnTo>
                    <a:pt x="784" y="56"/>
                  </a:lnTo>
                  <a:lnTo>
                    <a:pt x="855" y="36"/>
                  </a:lnTo>
                  <a:lnTo>
                    <a:pt x="927" y="22"/>
                  </a:lnTo>
                  <a:lnTo>
                    <a:pt x="987" y="13"/>
                  </a:lnTo>
                  <a:lnTo>
                    <a:pt x="1050" y="6"/>
                  </a:lnTo>
                  <a:lnTo>
                    <a:pt x="1113" y="1"/>
                  </a:lnTo>
                  <a:lnTo>
                    <a:pt x="1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3E1E4644-B674-E3BB-6EAA-CD9E87FC0758}"/>
                </a:ext>
              </a:extLst>
            </p:cNvPr>
            <p:cNvSpPr>
              <a:spLocks/>
            </p:cNvSpPr>
            <p:nvPr/>
          </p:nvSpPr>
          <p:spPr bwMode="auto">
            <a:xfrm>
              <a:off x="4098" y="813"/>
              <a:ext cx="222" cy="227"/>
            </a:xfrm>
            <a:custGeom>
              <a:avLst/>
              <a:gdLst>
                <a:gd name="T0" fmla="*/ 367 w 444"/>
                <a:gd name="T1" fmla="*/ 0 h 454"/>
                <a:gd name="T2" fmla="*/ 388 w 444"/>
                <a:gd name="T3" fmla="*/ 1 h 454"/>
                <a:gd name="T4" fmla="*/ 405 w 444"/>
                <a:gd name="T5" fmla="*/ 7 h 454"/>
                <a:gd name="T6" fmla="*/ 419 w 444"/>
                <a:gd name="T7" fmla="*/ 18 h 454"/>
                <a:gd name="T8" fmla="*/ 432 w 444"/>
                <a:gd name="T9" fmla="*/ 31 h 454"/>
                <a:gd name="T10" fmla="*/ 439 w 444"/>
                <a:gd name="T11" fmla="*/ 48 h 454"/>
                <a:gd name="T12" fmla="*/ 444 w 444"/>
                <a:gd name="T13" fmla="*/ 65 h 454"/>
                <a:gd name="T14" fmla="*/ 444 w 444"/>
                <a:gd name="T15" fmla="*/ 85 h 454"/>
                <a:gd name="T16" fmla="*/ 441 w 444"/>
                <a:gd name="T17" fmla="*/ 103 h 454"/>
                <a:gd name="T18" fmla="*/ 434 w 444"/>
                <a:gd name="T19" fmla="*/ 120 h 454"/>
                <a:gd name="T20" fmla="*/ 423 w 444"/>
                <a:gd name="T21" fmla="*/ 135 h 454"/>
                <a:gd name="T22" fmla="*/ 398 w 444"/>
                <a:gd name="T23" fmla="*/ 158 h 454"/>
                <a:gd name="T24" fmla="*/ 369 w 444"/>
                <a:gd name="T25" fmla="*/ 181 h 454"/>
                <a:gd name="T26" fmla="*/ 338 w 444"/>
                <a:gd name="T27" fmla="*/ 202 h 454"/>
                <a:gd name="T28" fmla="*/ 309 w 444"/>
                <a:gd name="T29" fmla="*/ 224 h 454"/>
                <a:gd name="T30" fmla="*/ 281 w 444"/>
                <a:gd name="T31" fmla="*/ 247 h 454"/>
                <a:gd name="T32" fmla="*/ 234 w 444"/>
                <a:gd name="T33" fmla="*/ 295 h 454"/>
                <a:gd name="T34" fmla="*/ 189 w 444"/>
                <a:gd name="T35" fmla="*/ 344 h 454"/>
                <a:gd name="T36" fmla="*/ 143 w 444"/>
                <a:gd name="T37" fmla="*/ 392 h 454"/>
                <a:gd name="T38" fmla="*/ 96 w 444"/>
                <a:gd name="T39" fmla="*/ 438 h 454"/>
                <a:gd name="T40" fmla="*/ 79 w 444"/>
                <a:gd name="T41" fmla="*/ 449 h 454"/>
                <a:gd name="T42" fmla="*/ 62 w 444"/>
                <a:gd name="T43" fmla="*/ 454 h 454"/>
                <a:gd name="T44" fmla="*/ 45 w 444"/>
                <a:gd name="T45" fmla="*/ 452 h 454"/>
                <a:gd name="T46" fmla="*/ 29 w 444"/>
                <a:gd name="T47" fmla="*/ 446 h 454"/>
                <a:gd name="T48" fmla="*/ 16 w 444"/>
                <a:gd name="T49" fmla="*/ 437 h 454"/>
                <a:gd name="T50" fmla="*/ 5 w 444"/>
                <a:gd name="T51" fmla="*/ 422 h 454"/>
                <a:gd name="T52" fmla="*/ 0 w 444"/>
                <a:gd name="T53" fmla="*/ 406 h 454"/>
                <a:gd name="T54" fmla="*/ 0 w 444"/>
                <a:gd name="T55" fmla="*/ 388 h 454"/>
                <a:gd name="T56" fmla="*/ 6 w 444"/>
                <a:gd name="T57" fmla="*/ 369 h 454"/>
                <a:gd name="T58" fmla="*/ 31 w 444"/>
                <a:gd name="T59" fmla="*/ 325 h 454"/>
                <a:gd name="T60" fmla="*/ 60 w 444"/>
                <a:gd name="T61" fmla="*/ 284 h 454"/>
                <a:gd name="T62" fmla="*/ 91 w 444"/>
                <a:gd name="T63" fmla="*/ 244 h 454"/>
                <a:gd name="T64" fmla="*/ 124 w 444"/>
                <a:gd name="T65" fmla="*/ 206 h 454"/>
                <a:gd name="T66" fmla="*/ 158 w 444"/>
                <a:gd name="T67" fmla="*/ 168 h 454"/>
                <a:gd name="T68" fmla="*/ 192 w 444"/>
                <a:gd name="T69" fmla="*/ 133 h 454"/>
                <a:gd name="T70" fmla="*/ 210 w 444"/>
                <a:gd name="T71" fmla="*/ 112 h 454"/>
                <a:gd name="T72" fmla="*/ 229 w 444"/>
                <a:gd name="T73" fmla="*/ 91 h 454"/>
                <a:gd name="T74" fmla="*/ 249 w 444"/>
                <a:gd name="T75" fmla="*/ 69 h 454"/>
                <a:gd name="T76" fmla="*/ 269 w 444"/>
                <a:gd name="T77" fmla="*/ 50 h 454"/>
                <a:gd name="T78" fmla="*/ 291 w 444"/>
                <a:gd name="T79" fmla="*/ 31 h 454"/>
                <a:gd name="T80" fmla="*/ 314 w 444"/>
                <a:gd name="T81" fmla="*/ 17 h 454"/>
                <a:gd name="T82" fmla="*/ 340 w 444"/>
                <a:gd name="T83" fmla="*/ 6 h 454"/>
                <a:gd name="T84" fmla="*/ 367 w 444"/>
                <a:gd name="T8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4" h="454">
                  <a:moveTo>
                    <a:pt x="367" y="0"/>
                  </a:moveTo>
                  <a:lnTo>
                    <a:pt x="388" y="1"/>
                  </a:lnTo>
                  <a:lnTo>
                    <a:pt x="405" y="7"/>
                  </a:lnTo>
                  <a:lnTo>
                    <a:pt x="419" y="18"/>
                  </a:lnTo>
                  <a:lnTo>
                    <a:pt x="432" y="31"/>
                  </a:lnTo>
                  <a:lnTo>
                    <a:pt x="439" y="48"/>
                  </a:lnTo>
                  <a:lnTo>
                    <a:pt x="444" y="65"/>
                  </a:lnTo>
                  <a:lnTo>
                    <a:pt x="444" y="85"/>
                  </a:lnTo>
                  <a:lnTo>
                    <a:pt x="441" y="103"/>
                  </a:lnTo>
                  <a:lnTo>
                    <a:pt x="434" y="120"/>
                  </a:lnTo>
                  <a:lnTo>
                    <a:pt x="423" y="135"/>
                  </a:lnTo>
                  <a:lnTo>
                    <a:pt x="398" y="158"/>
                  </a:lnTo>
                  <a:lnTo>
                    <a:pt x="369" y="181"/>
                  </a:lnTo>
                  <a:lnTo>
                    <a:pt x="338" y="202"/>
                  </a:lnTo>
                  <a:lnTo>
                    <a:pt x="309" y="224"/>
                  </a:lnTo>
                  <a:lnTo>
                    <a:pt x="281" y="247"/>
                  </a:lnTo>
                  <a:lnTo>
                    <a:pt x="234" y="295"/>
                  </a:lnTo>
                  <a:lnTo>
                    <a:pt x="189" y="344"/>
                  </a:lnTo>
                  <a:lnTo>
                    <a:pt x="143" y="392"/>
                  </a:lnTo>
                  <a:lnTo>
                    <a:pt x="96" y="438"/>
                  </a:lnTo>
                  <a:lnTo>
                    <a:pt x="79" y="449"/>
                  </a:lnTo>
                  <a:lnTo>
                    <a:pt x="62" y="454"/>
                  </a:lnTo>
                  <a:lnTo>
                    <a:pt x="45" y="452"/>
                  </a:lnTo>
                  <a:lnTo>
                    <a:pt x="29" y="446"/>
                  </a:lnTo>
                  <a:lnTo>
                    <a:pt x="16" y="437"/>
                  </a:lnTo>
                  <a:lnTo>
                    <a:pt x="5" y="422"/>
                  </a:lnTo>
                  <a:lnTo>
                    <a:pt x="0" y="406"/>
                  </a:lnTo>
                  <a:lnTo>
                    <a:pt x="0" y="388"/>
                  </a:lnTo>
                  <a:lnTo>
                    <a:pt x="6" y="369"/>
                  </a:lnTo>
                  <a:lnTo>
                    <a:pt x="31" y="325"/>
                  </a:lnTo>
                  <a:lnTo>
                    <a:pt x="60" y="284"/>
                  </a:lnTo>
                  <a:lnTo>
                    <a:pt x="91" y="244"/>
                  </a:lnTo>
                  <a:lnTo>
                    <a:pt x="124" y="206"/>
                  </a:lnTo>
                  <a:lnTo>
                    <a:pt x="158" y="168"/>
                  </a:lnTo>
                  <a:lnTo>
                    <a:pt x="192" y="133"/>
                  </a:lnTo>
                  <a:lnTo>
                    <a:pt x="210" y="112"/>
                  </a:lnTo>
                  <a:lnTo>
                    <a:pt x="229" y="91"/>
                  </a:lnTo>
                  <a:lnTo>
                    <a:pt x="249" y="69"/>
                  </a:lnTo>
                  <a:lnTo>
                    <a:pt x="269" y="50"/>
                  </a:lnTo>
                  <a:lnTo>
                    <a:pt x="291" y="31"/>
                  </a:lnTo>
                  <a:lnTo>
                    <a:pt x="314" y="17"/>
                  </a:lnTo>
                  <a:lnTo>
                    <a:pt x="340" y="6"/>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1DD537F4-2BA4-7F8C-1DC7-FECCC2D77E64}"/>
                </a:ext>
              </a:extLst>
            </p:cNvPr>
            <p:cNvSpPr>
              <a:spLocks/>
            </p:cNvSpPr>
            <p:nvPr/>
          </p:nvSpPr>
          <p:spPr bwMode="auto">
            <a:xfrm>
              <a:off x="4239" y="1199"/>
              <a:ext cx="222" cy="94"/>
            </a:xfrm>
            <a:custGeom>
              <a:avLst/>
              <a:gdLst>
                <a:gd name="T0" fmla="*/ 351 w 443"/>
                <a:gd name="T1" fmla="*/ 0 h 186"/>
                <a:gd name="T2" fmla="*/ 370 w 443"/>
                <a:gd name="T3" fmla="*/ 2 h 186"/>
                <a:gd name="T4" fmla="*/ 388 w 443"/>
                <a:gd name="T5" fmla="*/ 7 h 186"/>
                <a:gd name="T6" fmla="*/ 405 w 443"/>
                <a:gd name="T7" fmla="*/ 14 h 186"/>
                <a:gd name="T8" fmla="*/ 420 w 443"/>
                <a:gd name="T9" fmla="*/ 26 h 186"/>
                <a:gd name="T10" fmla="*/ 432 w 443"/>
                <a:gd name="T11" fmla="*/ 42 h 186"/>
                <a:gd name="T12" fmla="*/ 441 w 443"/>
                <a:gd name="T13" fmla="*/ 64 h 186"/>
                <a:gd name="T14" fmla="*/ 443 w 443"/>
                <a:gd name="T15" fmla="*/ 81 h 186"/>
                <a:gd name="T16" fmla="*/ 441 w 443"/>
                <a:gd name="T17" fmla="*/ 98 h 186"/>
                <a:gd name="T18" fmla="*/ 435 w 443"/>
                <a:gd name="T19" fmla="*/ 115 h 186"/>
                <a:gd name="T20" fmla="*/ 424 w 443"/>
                <a:gd name="T21" fmla="*/ 128 h 186"/>
                <a:gd name="T22" fmla="*/ 410 w 443"/>
                <a:gd name="T23" fmla="*/ 140 h 186"/>
                <a:gd name="T24" fmla="*/ 395 w 443"/>
                <a:gd name="T25" fmla="*/ 146 h 186"/>
                <a:gd name="T26" fmla="*/ 385 w 443"/>
                <a:gd name="T27" fmla="*/ 147 h 186"/>
                <a:gd name="T28" fmla="*/ 375 w 443"/>
                <a:gd name="T29" fmla="*/ 150 h 186"/>
                <a:gd name="T30" fmla="*/ 368 w 443"/>
                <a:gd name="T31" fmla="*/ 151 h 186"/>
                <a:gd name="T32" fmla="*/ 365 w 443"/>
                <a:gd name="T33" fmla="*/ 152 h 186"/>
                <a:gd name="T34" fmla="*/ 347 w 443"/>
                <a:gd name="T35" fmla="*/ 151 h 186"/>
                <a:gd name="T36" fmla="*/ 329 w 443"/>
                <a:gd name="T37" fmla="*/ 149 h 186"/>
                <a:gd name="T38" fmla="*/ 305 w 443"/>
                <a:gd name="T39" fmla="*/ 147 h 186"/>
                <a:gd name="T40" fmla="*/ 282 w 443"/>
                <a:gd name="T41" fmla="*/ 149 h 186"/>
                <a:gd name="T42" fmla="*/ 259 w 443"/>
                <a:gd name="T43" fmla="*/ 151 h 186"/>
                <a:gd name="T44" fmla="*/ 167 w 443"/>
                <a:gd name="T45" fmla="*/ 164 h 186"/>
                <a:gd name="T46" fmla="*/ 75 w 443"/>
                <a:gd name="T47" fmla="*/ 184 h 186"/>
                <a:gd name="T48" fmla="*/ 54 w 443"/>
                <a:gd name="T49" fmla="*/ 186 h 186"/>
                <a:gd name="T50" fmla="*/ 37 w 443"/>
                <a:gd name="T51" fmla="*/ 182 h 186"/>
                <a:gd name="T52" fmla="*/ 23 w 443"/>
                <a:gd name="T53" fmla="*/ 175 h 186"/>
                <a:gd name="T54" fmla="*/ 12 w 443"/>
                <a:gd name="T55" fmla="*/ 164 h 186"/>
                <a:gd name="T56" fmla="*/ 3 w 443"/>
                <a:gd name="T57" fmla="*/ 150 h 186"/>
                <a:gd name="T58" fmla="*/ 0 w 443"/>
                <a:gd name="T59" fmla="*/ 134 h 186"/>
                <a:gd name="T60" fmla="*/ 0 w 443"/>
                <a:gd name="T61" fmla="*/ 118 h 186"/>
                <a:gd name="T62" fmla="*/ 3 w 443"/>
                <a:gd name="T63" fmla="*/ 103 h 186"/>
                <a:gd name="T64" fmla="*/ 12 w 443"/>
                <a:gd name="T65" fmla="*/ 87 h 186"/>
                <a:gd name="T66" fmla="*/ 24 w 443"/>
                <a:gd name="T67" fmla="*/ 75 h 186"/>
                <a:gd name="T68" fmla="*/ 42 w 443"/>
                <a:gd name="T69" fmla="*/ 65 h 186"/>
                <a:gd name="T70" fmla="*/ 97 w 443"/>
                <a:gd name="T71" fmla="*/ 45 h 186"/>
                <a:gd name="T72" fmla="*/ 153 w 443"/>
                <a:gd name="T73" fmla="*/ 29 h 186"/>
                <a:gd name="T74" fmla="*/ 212 w 443"/>
                <a:gd name="T75" fmla="*/ 17 h 186"/>
                <a:gd name="T76" fmla="*/ 270 w 443"/>
                <a:gd name="T77" fmla="*/ 7 h 186"/>
                <a:gd name="T78" fmla="*/ 289 w 443"/>
                <a:gd name="T79" fmla="*/ 5 h 186"/>
                <a:gd name="T80" fmla="*/ 310 w 443"/>
                <a:gd name="T81" fmla="*/ 2 h 186"/>
                <a:gd name="T82" fmla="*/ 330 w 443"/>
                <a:gd name="T83" fmla="*/ 0 h 186"/>
                <a:gd name="T84" fmla="*/ 351 w 443"/>
                <a:gd name="T8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186">
                  <a:moveTo>
                    <a:pt x="351" y="0"/>
                  </a:moveTo>
                  <a:lnTo>
                    <a:pt x="370" y="2"/>
                  </a:lnTo>
                  <a:lnTo>
                    <a:pt x="388" y="7"/>
                  </a:lnTo>
                  <a:lnTo>
                    <a:pt x="405" y="14"/>
                  </a:lnTo>
                  <a:lnTo>
                    <a:pt x="420" y="26"/>
                  </a:lnTo>
                  <a:lnTo>
                    <a:pt x="432" y="42"/>
                  </a:lnTo>
                  <a:lnTo>
                    <a:pt x="441" y="64"/>
                  </a:lnTo>
                  <a:lnTo>
                    <a:pt x="443" y="81"/>
                  </a:lnTo>
                  <a:lnTo>
                    <a:pt x="441" y="98"/>
                  </a:lnTo>
                  <a:lnTo>
                    <a:pt x="435" y="115"/>
                  </a:lnTo>
                  <a:lnTo>
                    <a:pt x="424" y="128"/>
                  </a:lnTo>
                  <a:lnTo>
                    <a:pt x="410" y="140"/>
                  </a:lnTo>
                  <a:lnTo>
                    <a:pt x="395" y="146"/>
                  </a:lnTo>
                  <a:lnTo>
                    <a:pt x="385" y="147"/>
                  </a:lnTo>
                  <a:lnTo>
                    <a:pt x="375" y="150"/>
                  </a:lnTo>
                  <a:lnTo>
                    <a:pt x="368" y="151"/>
                  </a:lnTo>
                  <a:lnTo>
                    <a:pt x="365" y="152"/>
                  </a:lnTo>
                  <a:lnTo>
                    <a:pt x="347" y="151"/>
                  </a:lnTo>
                  <a:lnTo>
                    <a:pt x="329" y="149"/>
                  </a:lnTo>
                  <a:lnTo>
                    <a:pt x="305" y="147"/>
                  </a:lnTo>
                  <a:lnTo>
                    <a:pt x="282" y="149"/>
                  </a:lnTo>
                  <a:lnTo>
                    <a:pt x="259" y="151"/>
                  </a:lnTo>
                  <a:lnTo>
                    <a:pt x="167" y="164"/>
                  </a:lnTo>
                  <a:lnTo>
                    <a:pt x="75" y="184"/>
                  </a:lnTo>
                  <a:lnTo>
                    <a:pt x="54" y="186"/>
                  </a:lnTo>
                  <a:lnTo>
                    <a:pt x="37" y="182"/>
                  </a:lnTo>
                  <a:lnTo>
                    <a:pt x="23" y="175"/>
                  </a:lnTo>
                  <a:lnTo>
                    <a:pt x="12" y="164"/>
                  </a:lnTo>
                  <a:lnTo>
                    <a:pt x="3" y="150"/>
                  </a:lnTo>
                  <a:lnTo>
                    <a:pt x="0" y="134"/>
                  </a:lnTo>
                  <a:lnTo>
                    <a:pt x="0" y="118"/>
                  </a:lnTo>
                  <a:lnTo>
                    <a:pt x="3" y="103"/>
                  </a:lnTo>
                  <a:lnTo>
                    <a:pt x="12" y="87"/>
                  </a:lnTo>
                  <a:lnTo>
                    <a:pt x="24" y="75"/>
                  </a:lnTo>
                  <a:lnTo>
                    <a:pt x="42" y="65"/>
                  </a:lnTo>
                  <a:lnTo>
                    <a:pt x="97" y="45"/>
                  </a:lnTo>
                  <a:lnTo>
                    <a:pt x="153" y="29"/>
                  </a:lnTo>
                  <a:lnTo>
                    <a:pt x="212" y="17"/>
                  </a:lnTo>
                  <a:lnTo>
                    <a:pt x="270" y="7"/>
                  </a:lnTo>
                  <a:lnTo>
                    <a:pt x="289" y="5"/>
                  </a:lnTo>
                  <a:lnTo>
                    <a:pt x="310" y="2"/>
                  </a:lnTo>
                  <a:lnTo>
                    <a:pt x="330" y="0"/>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84FD2ECB-BEC6-5CF1-BC12-B43A50624B17}"/>
                </a:ext>
              </a:extLst>
            </p:cNvPr>
            <p:cNvSpPr>
              <a:spLocks/>
            </p:cNvSpPr>
            <p:nvPr/>
          </p:nvSpPr>
          <p:spPr bwMode="auto">
            <a:xfrm>
              <a:off x="4436" y="1271"/>
              <a:ext cx="5" cy="2"/>
            </a:xfrm>
            <a:custGeom>
              <a:avLst/>
              <a:gdLst>
                <a:gd name="T0" fmla="*/ 10 w 10"/>
                <a:gd name="T1" fmla="*/ 0 h 2"/>
                <a:gd name="T2" fmla="*/ 10 w 10"/>
                <a:gd name="T3" fmla="*/ 1 h 2"/>
                <a:gd name="T4" fmla="*/ 9 w 10"/>
                <a:gd name="T5" fmla="*/ 1 h 2"/>
                <a:gd name="T6" fmla="*/ 5 w 10"/>
                <a:gd name="T7" fmla="*/ 1 h 2"/>
                <a:gd name="T8" fmla="*/ 0 w 10"/>
                <a:gd name="T9" fmla="*/ 2 h 2"/>
                <a:gd name="T10" fmla="*/ 0 w 10"/>
                <a:gd name="T11" fmla="*/ 2 h 2"/>
                <a:gd name="T12" fmla="*/ 2 w 10"/>
                <a:gd name="T13" fmla="*/ 2 h 2"/>
                <a:gd name="T14" fmla="*/ 5 w 10"/>
                <a:gd name="T15" fmla="*/ 1 h 2"/>
                <a:gd name="T16" fmla="*/ 8 w 10"/>
                <a:gd name="T17" fmla="*/ 1 h 2"/>
                <a:gd name="T18" fmla="*/ 9 w 10"/>
                <a:gd name="T19" fmla="*/ 1 h 2"/>
                <a:gd name="T20" fmla="*/ 10 w 10"/>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
                  <a:moveTo>
                    <a:pt x="10" y="0"/>
                  </a:moveTo>
                  <a:lnTo>
                    <a:pt x="10" y="1"/>
                  </a:lnTo>
                  <a:lnTo>
                    <a:pt x="9" y="1"/>
                  </a:lnTo>
                  <a:lnTo>
                    <a:pt x="5" y="1"/>
                  </a:lnTo>
                  <a:lnTo>
                    <a:pt x="0" y="2"/>
                  </a:lnTo>
                  <a:lnTo>
                    <a:pt x="0" y="2"/>
                  </a:lnTo>
                  <a:lnTo>
                    <a:pt x="2" y="2"/>
                  </a:lnTo>
                  <a:lnTo>
                    <a:pt x="5" y="1"/>
                  </a:lnTo>
                  <a:lnTo>
                    <a:pt x="8" y="1"/>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5">
              <a:extLst>
                <a:ext uri="{FF2B5EF4-FFF2-40B4-BE49-F238E27FC236}">
                  <a16:creationId xmlns:a16="http://schemas.microsoft.com/office/drawing/2014/main" id="{E2C1C816-72BC-F290-01F4-2BAD05679338}"/>
                </a:ext>
              </a:extLst>
            </p:cNvPr>
            <p:cNvSpPr>
              <a:spLocks/>
            </p:cNvSpPr>
            <p:nvPr/>
          </p:nvSpPr>
          <p:spPr bwMode="auto">
            <a:xfrm>
              <a:off x="4155" y="1752"/>
              <a:ext cx="231" cy="165"/>
            </a:xfrm>
            <a:custGeom>
              <a:avLst/>
              <a:gdLst>
                <a:gd name="T0" fmla="*/ 43 w 463"/>
                <a:gd name="T1" fmla="*/ 0 h 329"/>
                <a:gd name="T2" fmla="*/ 58 w 463"/>
                <a:gd name="T3" fmla="*/ 0 h 329"/>
                <a:gd name="T4" fmla="*/ 74 w 463"/>
                <a:gd name="T5" fmla="*/ 8 h 329"/>
                <a:gd name="T6" fmla="*/ 179 w 463"/>
                <a:gd name="T7" fmla="*/ 71 h 329"/>
                <a:gd name="T8" fmla="*/ 285 w 463"/>
                <a:gd name="T9" fmla="*/ 132 h 329"/>
                <a:gd name="T10" fmla="*/ 315 w 463"/>
                <a:gd name="T11" fmla="*/ 150 h 329"/>
                <a:gd name="T12" fmla="*/ 347 w 463"/>
                <a:gd name="T13" fmla="*/ 166 h 329"/>
                <a:gd name="T14" fmla="*/ 379 w 463"/>
                <a:gd name="T15" fmla="*/ 179 h 329"/>
                <a:gd name="T16" fmla="*/ 399 w 463"/>
                <a:gd name="T17" fmla="*/ 187 h 329"/>
                <a:gd name="T18" fmla="*/ 415 w 463"/>
                <a:gd name="T19" fmla="*/ 195 h 329"/>
                <a:gd name="T20" fmla="*/ 430 w 463"/>
                <a:gd name="T21" fmla="*/ 209 h 329"/>
                <a:gd name="T22" fmla="*/ 430 w 463"/>
                <a:gd name="T23" fmla="*/ 209 h 329"/>
                <a:gd name="T24" fmla="*/ 431 w 463"/>
                <a:gd name="T25" fmla="*/ 210 h 329"/>
                <a:gd name="T26" fmla="*/ 433 w 463"/>
                <a:gd name="T27" fmla="*/ 211 h 329"/>
                <a:gd name="T28" fmla="*/ 435 w 463"/>
                <a:gd name="T29" fmla="*/ 212 h 329"/>
                <a:gd name="T30" fmla="*/ 436 w 463"/>
                <a:gd name="T31" fmla="*/ 213 h 329"/>
                <a:gd name="T32" fmla="*/ 438 w 463"/>
                <a:gd name="T33" fmla="*/ 215 h 329"/>
                <a:gd name="T34" fmla="*/ 439 w 463"/>
                <a:gd name="T35" fmla="*/ 217 h 329"/>
                <a:gd name="T36" fmla="*/ 440 w 463"/>
                <a:gd name="T37" fmla="*/ 218 h 329"/>
                <a:gd name="T38" fmla="*/ 441 w 463"/>
                <a:gd name="T39" fmla="*/ 218 h 329"/>
                <a:gd name="T40" fmla="*/ 441 w 463"/>
                <a:gd name="T41" fmla="*/ 218 h 329"/>
                <a:gd name="T42" fmla="*/ 440 w 463"/>
                <a:gd name="T43" fmla="*/ 218 h 329"/>
                <a:gd name="T44" fmla="*/ 438 w 463"/>
                <a:gd name="T45" fmla="*/ 217 h 329"/>
                <a:gd name="T46" fmla="*/ 435 w 463"/>
                <a:gd name="T47" fmla="*/ 216 h 329"/>
                <a:gd name="T48" fmla="*/ 451 w 463"/>
                <a:gd name="T49" fmla="*/ 230 h 329"/>
                <a:gd name="T50" fmla="*/ 461 w 463"/>
                <a:gd name="T51" fmla="*/ 247 h 329"/>
                <a:gd name="T52" fmla="*/ 463 w 463"/>
                <a:gd name="T53" fmla="*/ 264 h 329"/>
                <a:gd name="T54" fmla="*/ 461 w 463"/>
                <a:gd name="T55" fmla="*/ 282 h 329"/>
                <a:gd name="T56" fmla="*/ 453 w 463"/>
                <a:gd name="T57" fmla="*/ 298 h 329"/>
                <a:gd name="T58" fmla="*/ 440 w 463"/>
                <a:gd name="T59" fmla="*/ 313 h 329"/>
                <a:gd name="T60" fmla="*/ 421 w 463"/>
                <a:gd name="T61" fmla="*/ 323 h 329"/>
                <a:gd name="T62" fmla="*/ 395 w 463"/>
                <a:gd name="T63" fmla="*/ 329 h 329"/>
                <a:gd name="T64" fmla="*/ 371 w 463"/>
                <a:gd name="T65" fmla="*/ 328 h 329"/>
                <a:gd name="T66" fmla="*/ 347 w 463"/>
                <a:gd name="T67" fmla="*/ 321 h 329"/>
                <a:gd name="T68" fmla="*/ 322 w 463"/>
                <a:gd name="T69" fmla="*/ 310 h 329"/>
                <a:gd name="T70" fmla="*/ 301 w 463"/>
                <a:gd name="T71" fmla="*/ 296 h 329"/>
                <a:gd name="T72" fmla="*/ 279 w 463"/>
                <a:gd name="T73" fmla="*/ 280 h 329"/>
                <a:gd name="T74" fmla="*/ 257 w 463"/>
                <a:gd name="T75" fmla="*/ 264 h 329"/>
                <a:gd name="T76" fmla="*/ 238 w 463"/>
                <a:gd name="T77" fmla="*/ 250 h 329"/>
                <a:gd name="T78" fmla="*/ 130 w 463"/>
                <a:gd name="T79" fmla="*/ 173 h 329"/>
                <a:gd name="T80" fmla="*/ 23 w 463"/>
                <a:gd name="T81" fmla="*/ 97 h 329"/>
                <a:gd name="T82" fmla="*/ 10 w 463"/>
                <a:gd name="T83" fmla="*/ 84 h 329"/>
                <a:gd name="T84" fmla="*/ 3 w 463"/>
                <a:gd name="T85" fmla="*/ 69 h 329"/>
                <a:gd name="T86" fmla="*/ 0 w 463"/>
                <a:gd name="T87" fmla="*/ 54 h 329"/>
                <a:gd name="T88" fmla="*/ 1 w 463"/>
                <a:gd name="T89" fmla="*/ 39 h 329"/>
                <a:gd name="T90" fmla="*/ 7 w 463"/>
                <a:gd name="T91" fmla="*/ 25 h 329"/>
                <a:gd name="T92" fmla="*/ 16 w 463"/>
                <a:gd name="T93" fmla="*/ 13 h 329"/>
                <a:gd name="T94" fmla="*/ 28 w 463"/>
                <a:gd name="T95" fmla="*/ 4 h 329"/>
                <a:gd name="T96" fmla="*/ 43 w 463"/>
                <a:gd name="T9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329">
                  <a:moveTo>
                    <a:pt x="43" y="0"/>
                  </a:moveTo>
                  <a:lnTo>
                    <a:pt x="58" y="0"/>
                  </a:lnTo>
                  <a:lnTo>
                    <a:pt x="74" y="8"/>
                  </a:lnTo>
                  <a:lnTo>
                    <a:pt x="179" y="71"/>
                  </a:lnTo>
                  <a:lnTo>
                    <a:pt x="285" y="132"/>
                  </a:lnTo>
                  <a:lnTo>
                    <a:pt x="315" y="150"/>
                  </a:lnTo>
                  <a:lnTo>
                    <a:pt x="347" y="166"/>
                  </a:lnTo>
                  <a:lnTo>
                    <a:pt x="379" y="179"/>
                  </a:lnTo>
                  <a:lnTo>
                    <a:pt x="399" y="187"/>
                  </a:lnTo>
                  <a:lnTo>
                    <a:pt x="415" y="195"/>
                  </a:lnTo>
                  <a:lnTo>
                    <a:pt x="430" y="209"/>
                  </a:lnTo>
                  <a:lnTo>
                    <a:pt x="430" y="209"/>
                  </a:lnTo>
                  <a:lnTo>
                    <a:pt x="431" y="210"/>
                  </a:lnTo>
                  <a:lnTo>
                    <a:pt x="433" y="211"/>
                  </a:lnTo>
                  <a:lnTo>
                    <a:pt x="435" y="212"/>
                  </a:lnTo>
                  <a:lnTo>
                    <a:pt x="436" y="213"/>
                  </a:lnTo>
                  <a:lnTo>
                    <a:pt x="438" y="215"/>
                  </a:lnTo>
                  <a:lnTo>
                    <a:pt x="439" y="217"/>
                  </a:lnTo>
                  <a:lnTo>
                    <a:pt x="440" y="218"/>
                  </a:lnTo>
                  <a:lnTo>
                    <a:pt x="441" y="218"/>
                  </a:lnTo>
                  <a:lnTo>
                    <a:pt x="441" y="218"/>
                  </a:lnTo>
                  <a:lnTo>
                    <a:pt x="440" y="218"/>
                  </a:lnTo>
                  <a:lnTo>
                    <a:pt x="438" y="217"/>
                  </a:lnTo>
                  <a:lnTo>
                    <a:pt x="435" y="216"/>
                  </a:lnTo>
                  <a:lnTo>
                    <a:pt x="451" y="230"/>
                  </a:lnTo>
                  <a:lnTo>
                    <a:pt x="461" y="247"/>
                  </a:lnTo>
                  <a:lnTo>
                    <a:pt x="463" y="264"/>
                  </a:lnTo>
                  <a:lnTo>
                    <a:pt x="461" y="282"/>
                  </a:lnTo>
                  <a:lnTo>
                    <a:pt x="453" y="298"/>
                  </a:lnTo>
                  <a:lnTo>
                    <a:pt x="440" y="313"/>
                  </a:lnTo>
                  <a:lnTo>
                    <a:pt x="421" y="323"/>
                  </a:lnTo>
                  <a:lnTo>
                    <a:pt x="395" y="329"/>
                  </a:lnTo>
                  <a:lnTo>
                    <a:pt x="371" y="328"/>
                  </a:lnTo>
                  <a:lnTo>
                    <a:pt x="347" y="321"/>
                  </a:lnTo>
                  <a:lnTo>
                    <a:pt x="322" y="310"/>
                  </a:lnTo>
                  <a:lnTo>
                    <a:pt x="301" y="296"/>
                  </a:lnTo>
                  <a:lnTo>
                    <a:pt x="279" y="280"/>
                  </a:lnTo>
                  <a:lnTo>
                    <a:pt x="257" y="264"/>
                  </a:lnTo>
                  <a:lnTo>
                    <a:pt x="238" y="250"/>
                  </a:lnTo>
                  <a:lnTo>
                    <a:pt x="130" y="173"/>
                  </a:lnTo>
                  <a:lnTo>
                    <a:pt x="23" y="97"/>
                  </a:lnTo>
                  <a:lnTo>
                    <a:pt x="10" y="84"/>
                  </a:lnTo>
                  <a:lnTo>
                    <a:pt x="3" y="69"/>
                  </a:lnTo>
                  <a:lnTo>
                    <a:pt x="0" y="54"/>
                  </a:lnTo>
                  <a:lnTo>
                    <a:pt x="1" y="39"/>
                  </a:lnTo>
                  <a:lnTo>
                    <a:pt x="7" y="25"/>
                  </a:lnTo>
                  <a:lnTo>
                    <a:pt x="16" y="13"/>
                  </a:lnTo>
                  <a:lnTo>
                    <a:pt x="28" y="4"/>
                  </a:lnTo>
                  <a:lnTo>
                    <a:pt x="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AB83843A-44DF-1B8E-1201-29B0F2871915}"/>
                </a:ext>
              </a:extLst>
            </p:cNvPr>
            <p:cNvSpPr>
              <a:spLocks/>
            </p:cNvSpPr>
            <p:nvPr/>
          </p:nvSpPr>
          <p:spPr bwMode="auto">
            <a:xfrm>
              <a:off x="2717" y="884"/>
              <a:ext cx="259" cy="209"/>
            </a:xfrm>
            <a:custGeom>
              <a:avLst/>
              <a:gdLst>
                <a:gd name="T0" fmla="*/ 86 w 519"/>
                <a:gd name="T1" fmla="*/ 0 h 417"/>
                <a:gd name="T2" fmla="*/ 112 w 519"/>
                <a:gd name="T3" fmla="*/ 1 h 417"/>
                <a:gd name="T4" fmla="*/ 136 w 519"/>
                <a:gd name="T5" fmla="*/ 8 h 417"/>
                <a:gd name="T6" fmla="*/ 159 w 519"/>
                <a:gd name="T7" fmla="*/ 19 h 417"/>
                <a:gd name="T8" fmla="*/ 181 w 519"/>
                <a:gd name="T9" fmla="*/ 31 h 417"/>
                <a:gd name="T10" fmla="*/ 202 w 519"/>
                <a:gd name="T11" fmla="*/ 47 h 417"/>
                <a:gd name="T12" fmla="*/ 250 w 519"/>
                <a:gd name="T13" fmla="*/ 81 h 417"/>
                <a:gd name="T14" fmla="*/ 297 w 519"/>
                <a:gd name="T15" fmla="*/ 118 h 417"/>
                <a:gd name="T16" fmla="*/ 345 w 519"/>
                <a:gd name="T17" fmla="*/ 158 h 417"/>
                <a:gd name="T18" fmla="*/ 391 w 519"/>
                <a:gd name="T19" fmla="*/ 199 h 417"/>
                <a:gd name="T20" fmla="*/ 435 w 519"/>
                <a:gd name="T21" fmla="*/ 243 h 417"/>
                <a:gd name="T22" fmla="*/ 475 w 519"/>
                <a:gd name="T23" fmla="*/ 287 h 417"/>
                <a:gd name="T24" fmla="*/ 510 w 519"/>
                <a:gd name="T25" fmla="*/ 335 h 417"/>
                <a:gd name="T26" fmla="*/ 517 w 519"/>
                <a:gd name="T27" fmla="*/ 350 h 417"/>
                <a:gd name="T28" fmla="*/ 519 w 519"/>
                <a:gd name="T29" fmla="*/ 366 h 417"/>
                <a:gd name="T30" fmla="*/ 514 w 519"/>
                <a:gd name="T31" fmla="*/ 381 h 417"/>
                <a:gd name="T32" fmla="*/ 506 w 519"/>
                <a:gd name="T33" fmla="*/ 394 h 417"/>
                <a:gd name="T34" fmla="*/ 496 w 519"/>
                <a:gd name="T35" fmla="*/ 406 h 417"/>
                <a:gd name="T36" fmla="*/ 481 w 519"/>
                <a:gd name="T37" fmla="*/ 413 h 417"/>
                <a:gd name="T38" fmla="*/ 466 w 519"/>
                <a:gd name="T39" fmla="*/ 417 h 417"/>
                <a:gd name="T40" fmla="*/ 451 w 519"/>
                <a:gd name="T41" fmla="*/ 416 h 417"/>
                <a:gd name="T42" fmla="*/ 435 w 519"/>
                <a:gd name="T43" fmla="*/ 410 h 417"/>
                <a:gd name="T44" fmla="*/ 390 w 519"/>
                <a:gd name="T45" fmla="*/ 377 h 417"/>
                <a:gd name="T46" fmla="*/ 347 w 519"/>
                <a:gd name="T47" fmla="*/ 342 h 417"/>
                <a:gd name="T48" fmla="*/ 304 w 519"/>
                <a:gd name="T49" fmla="*/ 306 h 417"/>
                <a:gd name="T50" fmla="*/ 261 w 519"/>
                <a:gd name="T51" fmla="*/ 269 h 417"/>
                <a:gd name="T52" fmla="*/ 217 w 519"/>
                <a:gd name="T53" fmla="*/ 235 h 417"/>
                <a:gd name="T54" fmla="*/ 182 w 519"/>
                <a:gd name="T55" fmla="*/ 209 h 417"/>
                <a:gd name="T56" fmla="*/ 144 w 519"/>
                <a:gd name="T57" fmla="*/ 183 h 417"/>
                <a:gd name="T58" fmla="*/ 105 w 519"/>
                <a:gd name="T59" fmla="*/ 162 h 417"/>
                <a:gd name="T60" fmla="*/ 92 w 519"/>
                <a:gd name="T61" fmla="*/ 168 h 417"/>
                <a:gd name="T62" fmla="*/ 76 w 519"/>
                <a:gd name="T63" fmla="*/ 170 h 417"/>
                <a:gd name="T64" fmla="*/ 61 w 519"/>
                <a:gd name="T65" fmla="*/ 169 h 417"/>
                <a:gd name="T66" fmla="*/ 45 w 519"/>
                <a:gd name="T67" fmla="*/ 164 h 417"/>
                <a:gd name="T68" fmla="*/ 30 w 519"/>
                <a:gd name="T69" fmla="*/ 156 h 417"/>
                <a:gd name="T70" fmla="*/ 19 w 519"/>
                <a:gd name="T71" fmla="*/ 143 h 417"/>
                <a:gd name="T72" fmla="*/ 10 w 519"/>
                <a:gd name="T73" fmla="*/ 127 h 417"/>
                <a:gd name="T74" fmla="*/ 2 w 519"/>
                <a:gd name="T75" fmla="*/ 108 h 417"/>
                <a:gd name="T76" fmla="*/ 0 w 519"/>
                <a:gd name="T77" fmla="*/ 89 h 417"/>
                <a:gd name="T78" fmla="*/ 1 w 519"/>
                <a:gd name="T79" fmla="*/ 70 h 417"/>
                <a:gd name="T80" fmla="*/ 5 w 519"/>
                <a:gd name="T81" fmla="*/ 52 h 417"/>
                <a:gd name="T82" fmla="*/ 13 w 519"/>
                <a:gd name="T83" fmla="*/ 36 h 417"/>
                <a:gd name="T84" fmla="*/ 24 w 519"/>
                <a:gd name="T85" fmla="*/ 21 h 417"/>
                <a:gd name="T86" fmla="*/ 40 w 519"/>
                <a:gd name="T87" fmla="*/ 10 h 417"/>
                <a:gd name="T88" fmla="*/ 59 w 519"/>
                <a:gd name="T89" fmla="*/ 3 h 417"/>
                <a:gd name="T90" fmla="*/ 86 w 519"/>
                <a:gd name="T9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9" h="417">
                  <a:moveTo>
                    <a:pt x="86" y="0"/>
                  </a:moveTo>
                  <a:lnTo>
                    <a:pt x="112" y="1"/>
                  </a:lnTo>
                  <a:lnTo>
                    <a:pt x="136" y="8"/>
                  </a:lnTo>
                  <a:lnTo>
                    <a:pt x="159" y="19"/>
                  </a:lnTo>
                  <a:lnTo>
                    <a:pt x="181" y="31"/>
                  </a:lnTo>
                  <a:lnTo>
                    <a:pt x="202" y="47"/>
                  </a:lnTo>
                  <a:lnTo>
                    <a:pt x="250" y="81"/>
                  </a:lnTo>
                  <a:lnTo>
                    <a:pt x="297" y="118"/>
                  </a:lnTo>
                  <a:lnTo>
                    <a:pt x="345" y="158"/>
                  </a:lnTo>
                  <a:lnTo>
                    <a:pt x="391" y="199"/>
                  </a:lnTo>
                  <a:lnTo>
                    <a:pt x="435" y="243"/>
                  </a:lnTo>
                  <a:lnTo>
                    <a:pt x="475" y="287"/>
                  </a:lnTo>
                  <a:lnTo>
                    <a:pt x="510" y="335"/>
                  </a:lnTo>
                  <a:lnTo>
                    <a:pt x="517" y="350"/>
                  </a:lnTo>
                  <a:lnTo>
                    <a:pt x="519" y="366"/>
                  </a:lnTo>
                  <a:lnTo>
                    <a:pt x="514" y="381"/>
                  </a:lnTo>
                  <a:lnTo>
                    <a:pt x="506" y="394"/>
                  </a:lnTo>
                  <a:lnTo>
                    <a:pt x="496" y="406"/>
                  </a:lnTo>
                  <a:lnTo>
                    <a:pt x="481" y="413"/>
                  </a:lnTo>
                  <a:lnTo>
                    <a:pt x="466" y="417"/>
                  </a:lnTo>
                  <a:lnTo>
                    <a:pt x="451" y="416"/>
                  </a:lnTo>
                  <a:lnTo>
                    <a:pt x="435" y="410"/>
                  </a:lnTo>
                  <a:lnTo>
                    <a:pt x="390" y="377"/>
                  </a:lnTo>
                  <a:lnTo>
                    <a:pt x="347" y="342"/>
                  </a:lnTo>
                  <a:lnTo>
                    <a:pt x="304" y="306"/>
                  </a:lnTo>
                  <a:lnTo>
                    <a:pt x="261" y="269"/>
                  </a:lnTo>
                  <a:lnTo>
                    <a:pt x="217" y="235"/>
                  </a:lnTo>
                  <a:lnTo>
                    <a:pt x="182" y="209"/>
                  </a:lnTo>
                  <a:lnTo>
                    <a:pt x="144" y="183"/>
                  </a:lnTo>
                  <a:lnTo>
                    <a:pt x="105" y="162"/>
                  </a:lnTo>
                  <a:lnTo>
                    <a:pt x="92" y="168"/>
                  </a:lnTo>
                  <a:lnTo>
                    <a:pt x="76" y="170"/>
                  </a:lnTo>
                  <a:lnTo>
                    <a:pt x="61" y="169"/>
                  </a:lnTo>
                  <a:lnTo>
                    <a:pt x="45" y="164"/>
                  </a:lnTo>
                  <a:lnTo>
                    <a:pt x="30" y="156"/>
                  </a:lnTo>
                  <a:lnTo>
                    <a:pt x="19" y="143"/>
                  </a:lnTo>
                  <a:lnTo>
                    <a:pt x="10" y="127"/>
                  </a:lnTo>
                  <a:lnTo>
                    <a:pt x="2" y="108"/>
                  </a:lnTo>
                  <a:lnTo>
                    <a:pt x="0" y="89"/>
                  </a:lnTo>
                  <a:lnTo>
                    <a:pt x="1" y="70"/>
                  </a:lnTo>
                  <a:lnTo>
                    <a:pt x="5" y="52"/>
                  </a:lnTo>
                  <a:lnTo>
                    <a:pt x="13" y="36"/>
                  </a:lnTo>
                  <a:lnTo>
                    <a:pt x="24" y="21"/>
                  </a:lnTo>
                  <a:lnTo>
                    <a:pt x="40" y="10"/>
                  </a:lnTo>
                  <a:lnTo>
                    <a:pt x="59"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BE9BBC28-CED5-79E6-70E4-4CDFDBE17F7C}"/>
                </a:ext>
              </a:extLst>
            </p:cNvPr>
            <p:cNvSpPr>
              <a:spLocks/>
            </p:cNvSpPr>
            <p:nvPr/>
          </p:nvSpPr>
          <p:spPr bwMode="auto">
            <a:xfrm>
              <a:off x="2462" y="1247"/>
              <a:ext cx="359" cy="97"/>
            </a:xfrm>
            <a:custGeom>
              <a:avLst/>
              <a:gdLst>
                <a:gd name="T0" fmla="*/ 116 w 718"/>
                <a:gd name="T1" fmla="*/ 0 h 195"/>
                <a:gd name="T2" fmla="*/ 133 w 718"/>
                <a:gd name="T3" fmla="*/ 3 h 195"/>
                <a:gd name="T4" fmla="*/ 147 w 718"/>
                <a:gd name="T5" fmla="*/ 7 h 195"/>
                <a:gd name="T6" fmla="*/ 157 w 718"/>
                <a:gd name="T7" fmla="*/ 15 h 195"/>
                <a:gd name="T8" fmla="*/ 167 w 718"/>
                <a:gd name="T9" fmla="*/ 24 h 195"/>
                <a:gd name="T10" fmla="*/ 176 w 718"/>
                <a:gd name="T11" fmla="*/ 27 h 195"/>
                <a:gd name="T12" fmla="*/ 184 w 718"/>
                <a:gd name="T13" fmla="*/ 28 h 195"/>
                <a:gd name="T14" fmla="*/ 276 w 718"/>
                <a:gd name="T15" fmla="*/ 41 h 195"/>
                <a:gd name="T16" fmla="*/ 368 w 718"/>
                <a:gd name="T17" fmla="*/ 51 h 195"/>
                <a:gd name="T18" fmla="*/ 452 w 718"/>
                <a:gd name="T19" fmla="*/ 62 h 195"/>
                <a:gd name="T20" fmla="*/ 533 w 718"/>
                <a:gd name="T21" fmla="*/ 75 h 195"/>
                <a:gd name="T22" fmla="*/ 614 w 718"/>
                <a:gd name="T23" fmla="*/ 90 h 195"/>
                <a:gd name="T24" fmla="*/ 695 w 718"/>
                <a:gd name="T25" fmla="*/ 107 h 195"/>
                <a:gd name="T26" fmla="*/ 708 w 718"/>
                <a:gd name="T27" fmla="*/ 111 h 195"/>
                <a:gd name="T28" fmla="*/ 715 w 718"/>
                <a:gd name="T29" fmla="*/ 120 h 195"/>
                <a:gd name="T30" fmla="*/ 718 w 718"/>
                <a:gd name="T31" fmla="*/ 131 h 195"/>
                <a:gd name="T32" fmla="*/ 718 w 718"/>
                <a:gd name="T33" fmla="*/ 143 h 195"/>
                <a:gd name="T34" fmla="*/ 715 w 718"/>
                <a:gd name="T35" fmla="*/ 154 h 195"/>
                <a:gd name="T36" fmla="*/ 708 w 718"/>
                <a:gd name="T37" fmla="*/ 163 h 195"/>
                <a:gd name="T38" fmla="*/ 695 w 718"/>
                <a:gd name="T39" fmla="*/ 168 h 195"/>
                <a:gd name="T40" fmla="*/ 590 w 718"/>
                <a:gd name="T41" fmla="*/ 184 h 195"/>
                <a:gd name="T42" fmla="*/ 483 w 718"/>
                <a:gd name="T43" fmla="*/ 194 h 195"/>
                <a:gd name="T44" fmla="*/ 378 w 718"/>
                <a:gd name="T45" fmla="*/ 195 h 195"/>
                <a:gd name="T46" fmla="*/ 271 w 718"/>
                <a:gd name="T47" fmla="*/ 191 h 195"/>
                <a:gd name="T48" fmla="*/ 164 w 718"/>
                <a:gd name="T49" fmla="*/ 183 h 195"/>
                <a:gd name="T50" fmla="*/ 144 w 718"/>
                <a:gd name="T51" fmla="*/ 180 h 195"/>
                <a:gd name="T52" fmla="*/ 124 w 718"/>
                <a:gd name="T53" fmla="*/ 178 h 195"/>
                <a:gd name="T54" fmla="*/ 102 w 718"/>
                <a:gd name="T55" fmla="*/ 174 h 195"/>
                <a:gd name="T56" fmla="*/ 80 w 718"/>
                <a:gd name="T57" fmla="*/ 168 h 195"/>
                <a:gd name="T58" fmla="*/ 59 w 718"/>
                <a:gd name="T59" fmla="*/ 161 h 195"/>
                <a:gd name="T60" fmla="*/ 40 w 718"/>
                <a:gd name="T61" fmla="*/ 151 h 195"/>
                <a:gd name="T62" fmla="*/ 24 w 718"/>
                <a:gd name="T63" fmla="*/ 139 h 195"/>
                <a:gd name="T64" fmla="*/ 12 w 718"/>
                <a:gd name="T65" fmla="*/ 122 h 195"/>
                <a:gd name="T66" fmla="*/ 4 w 718"/>
                <a:gd name="T67" fmla="*/ 103 h 195"/>
                <a:gd name="T68" fmla="*/ 0 w 718"/>
                <a:gd name="T69" fmla="*/ 81 h 195"/>
                <a:gd name="T70" fmla="*/ 1 w 718"/>
                <a:gd name="T71" fmla="*/ 63 h 195"/>
                <a:gd name="T72" fmla="*/ 7 w 718"/>
                <a:gd name="T73" fmla="*/ 47 h 195"/>
                <a:gd name="T74" fmla="*/ 17 w 718"/>
                <a:gd name="T75" fmla="*/ 34 h 195"/>
                <a:gd name="T76" fmla="*/ 30 w 718"/>
                <a:gd name="T77" fmla="*/ 23 h 195"/>
                <a:gd name="T78" fmla="*/ 45 w 718"/>
                <a:gd name="T79" fmla="*/ 15 h 195"/>
                <a:gd name="T80" fmla="*/ 62 w 718"/>
                <a:gd name="T81" fmla="*/ 9 h 195"/>
                <a:gd name="T82" fmla="*/ 80 w 718"/>
                <a:gd name="T83" fmla="*/ 4 h 195"/>
                <a:gd name="T84" fmla="*/ 98 w 718"/>
                <a:gd name="T85" fmla="*/ 1 h 195"/>
                <a:gd name="T86" fmla="*/ 116 w 718"/>
                <a:gd name="T8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8" h="195">
                  <a:moveTo>
                    <a:pt x="116" y="0"/>
                  </a:moveTo>
                  <a:lnTo>
                    <a:pt x="133" y="3"/>
                  </a:lnTo>
                  <a:lnTo>
                    <a:pt x="147" y="7"/>
                  </a:lnTo>
                  <a:lnTo>
                    <a:pt x="157" y="15"/>
                  </a:lnTo>
                  <a:lnTo>
                    <a:pt x="167" y="24"/>
                  </a:lnTo>
                  <a:lnTo>
                    <a:pt x="176" y="27"/>
                  </a:lnTo>
                  <a:lnTo>
                    <a:pt x="184" y="28"/>
                  </a:lnTo>
                  <a:lnTo>
                    <a:pt x="276" y="41"/>
                  </a:lnTo>
                  <a:lnTo>
                    <a:pt x="368" y="51"/>
                  </a:lnTo>
                  <a:lnTo>
                    <a:pt x="452" y="62"/>
                  </a:lnTo>
                  <a:lnTo>
                    <a:pt x="533" y="75"/>
                  </a:lnTo>
                  <a:lnTo>
                    <a:pt x="614" y="90"/>
                  </a:lnTo>
                  <a:lnTo>
                    <a:pt x="695" y="107"/>
                  </a:lnTo>
                  <a:lnTo>
                    <a:pt x="708" y="111"/>
                  </a:lnTo>
                  <a:lnTo>
                    <a:pt x="715" y="120"/>
                  </a:lnTo>
                  <a:lnTo>
                    <a:pt x="718" y="131"/>
                  </a:lnTo>
                  <a:lnTo>
                    <a:pt x="718" y="143"/>
                  </a:lnTo>
                  <a:lnTo>
                    <a:pt x="715" y="154"/>
                  </a:lnTo>
                  <a:lnTo>
                    <a:pt x="708" y="163"/>
                  </a:lnTo>
                  <a:lnTo>
                    <a:pt x="695" y="168"/>
                  </a:lnTo>
                  <a:lnTo>
                    <a:pt x="590" y="184"/>
                  </a:lnTo>
                  <a:lnTo>
                    <a:pt x="483" y="194"/>
                  </a:lnTo>
                  <a:lnTo>
                    <a:pt x="378" y="195"/>
                  </a:lnTo>
                  <a:lnTo>
                    <a:pt x="271" y="191"/>
                  </a:lnTo>
                  <a:lnTo>
                    <a:pt x="164" y="183"/>
                  </a:lnTo>
                  <a:lnTo>
                    <a:pt x="144" y="180"/>
                  </a:lnTo>
                  <a:lnTo>
                    <a:pt x="124" y="178"/>
                  </a:lnTo>
                  <a:lnTo>
                    <a:pt x="102" y="174"/>
                  </a:lnTo>
                  <a:lnTo>
                    <a:pt x="80" y="168"/>
                  </a:lnTo>
                  <a:lnTo>
                    <a:pt x="59" y="161"/>
                  </a:lnTo>
                  <a:lnTo>
                    <a:pt x="40" y="151"/>
                  </a:lnTo>
                  <a:lnTo>
                    <a:pt x="24" y="139"/>
                  </a:lnTo>
                  <a:lnTo>
                    <a:pt x="12" y="122"/>
                  </a:lnTo>
                  <a:lnTo>
                    <a:pt x="4" y="103"/>
                  </a:lnTo>
                  <a:lnTo>
                    <a:pt x="0" y="81"/>
                  </a:lnTo>
                  <a:lnTo>
                    <a:pt x="1" y="63"/>
                  </a:lnTo>
                  <a:lnTo>
                    <a:pt x="7" y="47"/>
                  </a:lnTo>
                  <a:lnTo>
                    <a:pt x="17" y="34"/>
                  </a:lnTo>
                  <a:lnTo>
                    <a:pt x="30" y="23"/>
                  </a:lnTo>
                  <a:lnTo>
                    <a:pt x="45" y="15"/>
                  </a:lnTo>
                  <a:lnTo>
                    <a:pt x="62" y="9"/>
                  </a:lnTo>
                  <a:lnTo>
                    <a:pt x="80" y="4"/>
                  </a:lnTo>
                  <a:lnTo>
                    <a:pt x="98" y="1"/>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8">
              <a:extLst>
                <a:ext uri="{FF2B5EF4-FFF2-40B4-BE49-F238E27FC236}">
                  <a16:creationId xmlns:a16="http://schemas.microsoft.com/office/drawing/2014/main" id="{DC2076A1-7ED9-F277-5D42-1BB9A41499EC}"/>
                </a:ext>
              </a:extLst>
            </p:cNvPr>
            <p:cNvSpPr>
              <a:spLocks/>
            </p:cNvSpPr>
            <p:nvPr/>
          </p:nvSpPr>
          <p:spPr bwMode="auto">
            <a:xfrm>
              <a:off x="2560" y="1676"/>
              <a:ext cx="310" cy="158"/>
            </a:xfrm>
            <a:custGeom>
              <a:avLst/>
              <a:gdLst>
                <a:gd name="T0" fmla="*/ 567 w 622"/>
                <a:gd name="T1" fmla="*/ 0 h 317"/>
                <a:gd name="T2" fmla="*/ 584 w 622"/>
                <a:gd name="T3" fmla="*/ 2 h 317"/>
                <a:gd name="T4" fmla="*/ 599 w 622"/>
                <a:gd name="T5" fmla="*/ 10 h 317"/>
                <a:gd name="T6" fmla="*/ 609 w 622"/>
                <a:gd name="T7" fmla="*/ 22 h 317"/>
                <a:gd name="T8" fmla="*/ 618 w 622"/>
                <a:gd name="T9" fmla="*/ 36 h 317"/>
                <a:gd name="T10" fmla="*/ 622 w 622"/>
                <a:gd name="T11" fmla="*/ 53 h 317"/>
                <a:gd name="T12" fmla="*/ 622 w 622"/>
                <a:gd name="T13" fmla="*/ 70 h 317"/>
                <a:gd name="T14" fmla="*/ 618 w 622"/>
                <a:gd name="T15" fmla="*/ 87 h 317"/>
                <a:gd name="T16" fmla="*/ 608 w 622"/>
                <a:gd name="T17" fmla="*/ 102 h 317"/>
                <a:gd name="T18" fmla="*/ 595 w 622"/>
                <a:gd name="T19" fmla="*/ 115 h 317"/>
                <a:gd name="T20" fmla="*/ 536 w 622"/>
                <a:gd name="T21" fmla="*/ 151 h 317"/>
                <a:gd name="T22" fmla="*/ 474 w 622"/>
                <a:gd name="T23" fmla="*/ 184 h 317"/>
                <a:gd name="T24" fmla="*/ 411 w 622"/>
                <a:gd name="T25" fmla="*/ 213 h 317"/>
                <a:gd name="T26" fmla="*/ 347 w 622"/>
                <a:gd name="T27" fmla="*/ 241 h 317"/>
                <a:gd name="T28" fmla="*/ 281 w 622"/>
                <a:gd name="T29" fmla="*/ 266 h 317"/>
                <a:gd name="T30" fmla="*/ 256 w 622"/>
                <a:gd name="T31" fmla="*/ 277 h 317"/>
                <a:gd name="T32" fmla="*/ 228 w 622"/>
                <a:gd name="T33" fmla="*/ 288 h 317"/>
                <a:gd name="T34" fmla="*/ 200 w 622"/>
                <a:gd name="T35" fmla="*/ 299 h 317"/>
                <a:gd name="T36" fmla="*/ 171 w 622"/>
                <a:gd name="T37" fmla="*/ 307 h 317"/>
                <a:gd name="T38" fmla="*/ 142 w 622"/>
                <a:gd name="T39" fmla="*/ 315 h 317"/>
                <a:gd name="T40" fmla="*/ 113 w 622"/>
                <a:gd name="T41" fmla="*/ 317 h 317"/>
                <a:gd name="T42" fmla="*/ 85 w 622"/>
                <a:gd name="T43" fmla="*/ 317 h 317"/>
                <a:gd name="T44" fmla="*/ 57 w 622"/>
                <a:gd name="T45" fmla="*/ 310 h 317"/>
                <a:gd name="T46" fmla="*/ 32 w 622"/>
                <a:gd name="T47" fmla="*/ 298 h 317"/>
                <a:gd name="T48" fmla="*/ 15 w 622"/>
                <a:gd name="T49" fmla="*/ 283 h 317"/>
                <a:gd name="T50" fmla="*/ 4 w 622"/>
                <a:gd name="T51" fmla="*/ 267 h 317"/>
                <a:gd name="T52" fmla="*/ 0 w 622"/>
                <a:gd name="T53" fmla="*/ 249 h 317"/>
                <a:gd name="T54" fmla="*/ 0 w 622"/>
                <a:gd name="T55" fmla="*/ 231 h 317"/>
                <a:gd name="T56" fmla="*/ 6 w 622"/>
                <a:gd name="T57" fmla="*/ 214 h 317"/>
                <a:gd name="T58" fmla="*/ 16 w 622"/>
                <a:gd name="T59" fmla="*/ 197 h 317"/>
                <a:gd name="T60" fmla="*/ 32 w 622"/>
                <a:gd name="T61" fmla="*/ 183 h 317"/>
                <a:gd name="T62" fmla="*/ 56 w 622"/>
                <a:gd name="T63" fmla="*/ 167 h 317"/>
                <a:gd name="T64" fmla="*/ 84 w 622"/>
                <a:gd name="T65" fmla="*/ 155 h 317"/>
                <a:gd name="T66" fmla="*/ 114 w 622"/>
                <a:gd name="T67" fmla="*/ 145 h 317"/>
                <a:gd name="T68" fmla="*/ 144 w 622"/>
                <a:gd name="T69" fmla="*/ 138 h 317"/>
                <a:gd name="T70" fmla="*/ 177 w 622"/>
                <a:gd name="T71" fmla="*/ 131 h 317"/>
                <a:gd name="T72" fmla="*/ 208 w 622"/>
                <a:gd name="T73" fmla="*/ 125 h 317"/>
                <a:gd name="T74" fmla="*/ 239 w 622"/>
                <a:gd name="T75" fmla="*/ 117 h 317"/>
                <a:gd name="T76" fmla="*/ 267 w 622"/>
                <a:gd name="T77" fmla="*/ 109 h 317"/>
                <a:gd name="T78" fmla="*/ 361 w 622"/>
                <a:gd name="T79" fmla="*/ 75 h 317"/>
                <a:gd name="T80" fmla="*/ 454 w 622"/>
                <a:gd name="T81" fmla="*/ 38 h 317"/>
                <a:gd name="T82" fmla="*/ 548 w 622"/>
                <a:gd name="T83" fmla="*/ 4 h 317"/>
                <a:gd name="T84" fmla="*/ 567 w 622"/>
                <a:gd name="T8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2" h="317">
                  <a:moveTo>
                    <a:pt x="567" y="0"/>
                  </a:moveTo>
                  <a:lnTo>
                    <a:pt x="584" y="2"/>
                  </a:lnTo>
                  <a:lnTo>
                    <a:pt x="599" y="10"/>
                  </a:lnTo>
                  <a:lnTo>
                    <a:pt x="609" y="22"/>
                  </a:lnTo>
                  <a:lnTo>
                    <a:pt x="618" y="36"/>
                  </a:lnTo>
                  <a:lnTo>
                    <a:pt x="622" y="53"/>
                  </a:lnTo>
                  <a:lnTo>
                    <a:pt x="622" y="70"/>
                  </a:lnTo>
                  <a:lnTo>
                    <a:pt x="618" y="87"/>
                  </a:lnTo>
                  <a:lnTo>
                    <a:pt x="608" y="102"/>
                  </a:lnTo>
                  <a:lnTo>
                    <a:pt x="595" y="115"/>
                  </a:lnTo>
                  <a:lnTo>
                    <a:pt x="536" y="151"/>
                  </a:lnTo>
                  <a:lnTo>
                    <a:pt x="474" y="184"/>
                  </a:lnTo>
                  <a:lnTo>
                    <a:pt x="411" y="213"/>
                  </a:lnTo>
                  <a:lnTo>
                    <a:pt x="347" y="241"/>
                  </a:lnTo>
                  <a:lnTo>
                    <a:pt x="281" y="266"/>
                  </a:lnTo>
                  <a:lnTo>
                    <a:pt x="256" y="277"/>
                  </a:lnTo>
                  <a:lnTo>
                    <a:pt x="228" y="288"/>
                  </a:lnTo>
                  <a:lnTo>
                    <a:pt x="200" y="299"/>
                  </a:lnTo>
                  <a:lnTo>
                    <a:pt x="171" y="307"/>
                  </a:lnTo>
                  <a:lnTo>
                    <a:pt x="142" y="315"/>
                  </a:lnTo>
                  <a:lnTo>
                    <a:pt x="113" y="317"/>
                  </a:lnTo>
                  <a:lnTo>
                    <a:pt x="85" y="317"/>
                  </a:lnTo>
                  <a:lnTo>
                    <a:pt x="57" y="310"/>
                  </a:lnTo>
                  <a:lnTo>
                    <a:pt x="32" y="298"/>
                  </a:lnTo>
                  <a:lnTo>
                    <a:pt x="15" y="283"/>
                  </a:lnTo>
                  <a:lnTo>
                    <a:pt x="4" y="267"/>
                  </a:lnTo>
                  <a:lnTo>
                    <a:pt x="0" y="249"/>
                  </a:lnTo>
                  <a:lnTo>
                    <a:pt x="0" y="231"/>
                  </a:lnTo>
                  <a:lnTo>
                    <a:pt x="6" y="214"/>
                  </a:lnTo>
                  <a:lnTo>
                    <a:pt x="16" y="197"/>
                  </a:lnTo>
                  <a:lnTo>
                    <a:pt x="32" y="183"/>
                  </a:lnTo>
                  <a:lnTo>
                    <a:pt x="56" y="167"/>
                  </a:lnTo>
                  <a:lnTo>
                    <a:pt x="84" y="155"/>
                  </a:lnTo>
                  <a:lnTo>
                    <a:pt x="114" y="145"/>
                  </a:lnTo>
                  <a:lnTo>
                    <a:pt x="144" y="138"/>
                  </a:lnTo>
                  <a:lnTo>
                    <a:pt x="177" y="131"/>
                  </a:lnTo>
                  <a:lnTo>
                    <a:pt x="208" y="125"/>
                  </a:lnTo>
                  <a:lnTo>
                    <a:pt x="239" y="117"/>
                  </a:lnTo>
                  <a:lnTo>
                    <a:pt x="267" y="109"/>
                  </a:lnTo>
                  <a:lnTo>
                    <a:pt x="361" y="75"/>
                  </a:lnTo>
                  <a:lnTo>
                    <a:pt x="454" y="38"/>
                  </a:lnTo>
                  <a:lnTo>
                    <a:pt x="548" y="4"/>
                  </a:lnTo>
                  <a:lnTo>
                    <a:pt x="5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002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13648066-2A7E-0785-1EF1-6D155161BFD6}"/>
              </a:ext>
            </a:extLst>
          </p:cNvPr>
          <p:cNvSpPr txBox="1"/>
          <p:nvPr/>
        </p:nvSpPr>
        <p:spPr>
          <a:xfrm>
            <a:off x="746198" y="2207160"/>
            <a:ext cx="4565673" cy="861774"/>
          </a:xfrm>
          <a:prstGeom prst="rect">
            <a:avLst/>
          </a:prstGeom>
          <a:noFill/>
        </p:spPr>
        <p:txBody>
          <a:bodyPr wrap="none" rtlCol="0">
            <a:spAutoFit/>
          </a:bodyPr>
          <a:lstStyle/>
          <a:p>
            <a:pPr lvl="0">
              <a:defRPr/>
            </a:pPr>
            <a:r>
              <a:rPr lang="es-CO" sz="5000" noProof="0">
                <a:solidFill>
                  <a:prstClr val="white"/>
                </a:solidFill>
                <a:latin typeface="Montserrat SemiBold" pitchFamily="2" charset="0"/>
              </a:rPr>
              <a:t>1. Enfoque de</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98B29ECD-2476-F1A0-9045-73C20384B627}"/>
              </a:ext>
            </a:extLst>
          </p:cNvPr>
          <p:cNvSpPr txBox="1"/>
          <p:nvPr/>
        </p:nvSpPr>
        <p:spPr>
          <a:xfrm>
            <a:off x="4090272" y="2638047"/>
            <a:ext cx="5048177" cy="861774"/>
          </a:xfrm>
          <a:prstGeom prst="rect">
            <a:avLst/>
          </a:prstGeom>
          <a:noFill/>
        </p:spPr>
        <p:txBody>
          <a:bodyPr wrap="none" rtlCol="0">
            <a:spAutoFit/>
          </a:bodyPr>
          <a:lstStyle/>
          <a:p>
            <a:pPr lvl="0">
              <a:defRPr/>
            </a:pPr>
            <a:r>
              <a:rPr lang="es-MX" sz="5000">
                <a:solidFill>
                  <a:srgbClr val="0BD0D9"/>
                </a:solidFill>
                <a:latin typeface="Montserrat SemiBold" pitchFamily="2" charset="0"/>
              </a:rPr>
              <a:t>l</a:t>
            </a:r>
            <a:r>
              <a:rPr lang="id-ID" sz="5000">
                <a:solidFill>
                  <a:srgbClr val="0BD0D9"/>
                </a:solidFill>
                <a:latin typeface="Montserrat SemiBold" pitchFamily="2" charset="0"/>
              </a:rPr>
              <a:t>a</a:t>
            </a:r>
            <a:r>
              <a:rPr lang="es-MX" sz="5000">
                <a:solidFill>
                  <a:srgbClr val="0BD0D9"/>
                </a:solidFill>
                <a:latin typeface="Montserrat SemiBold" pitchFamily="2" charset="0"/>
              </a:rPr>
              <a:t>s actividades</a:t>
            </a:r>
            <a:endParaRPr kumimoji="0" lang="en-US" sz="5000" b="0" i="0" u="none" strike="noStrike" kern="1200" cap="none" spc="0" normalizeH="0" baseline="0" noProof="0">
              <a:ln>
                <a:noFill/>
              </a:ln>
              <a:solidFill>
                <a:prstClr val="white"/>
              </a:solidFill>
              <a:effectLst/>
              <a:uLnTx/>
              <a:uFillTx/>
              <a:latin typeface="Montserrat SemiBold" pitchFamily="2" charset="0"/>
            </a:endParaRPr>
          </a:p>
        </p:txBody>
      </p:sp>
      <p:pic>
        <p:nvPicPr>
          <p:cNvPr id="2" name="Imagen 1">
            <a:extLst>
              <a:ext uri="{FF2B5EF4-FFF2-40B4-BE49-F238E27FC236}">
                <a16:creationId xmlns:a16="http://schemas.microsoft.com/office/drawing/2014/main" id="{3EC6F9F1-421A-377C-DFAE-B6E28FF12986}"/>
              </a:ext>
            </a:extLst>
          </p:cNvPr>
          <p:cNvPicPr>
            <a:picLocks noChangeAspect="1"/>
          </p:cNvPicPr>
          <p:nvPr/>
        </p:nvPicPr>
        <p:blipFill>
          <a:blip r:embed="rId3"/>
          <a:stretch>
            <a:fillRect/>
          </a:stretch>
        </p:blipFill>
        <p:spPr>
          <a:xfrm>
            <a:off x="8022558" y="3778155"/>
            <a:ext cx="3413394" cy="2255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5744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F8E4-CCA8-FC4B-056B-AD004A6B9A2E}"/>
            </a:ext>
          </a:extLst>
        </p:cNvPr>
        <p:cNvGrpSpPr/>
        <p:nvPr/>
      </p:nvGrpSpPr>
      <p:grpSpPr>
        <a:xfrm>
          <a:off x="0" y="0"/>
          <a:ext cx="0" cy="0"/>
          <a:chOff x="0" y="0"/>
          <a:chExt cx="0" cy="0"/>
        </a:xfrm>
      </p:grpSpPr>
      <p:sp>
        <p:nvSpPr>
          <p:cNvPr id="28" name="Rectangle 4">
            <a:extLst>
              <a:ext uri="{FF2B5EF4-FFF2-40B4-BE49-F238E27FC236}">
                <a16:creationId xmlns:a16="http://schemas.microsoft.com/office/drawing/2014/main" id="{DD41F731-EEB2-7BD7-3862-2E169842F924}"/>
              </a:ext>
            </a:extLst>
          </p:cNvPr>
          <p:cNvSpPr/>
          <p:nvPr/>
        </p:nvSpPr>
        <p:spPr>
          <a:xfrm>
            <a:off x="0" y="896350"/>
            <a:ext cx="12192000" cy="3885962"/>
          </a:xfrm>
          <a:prstGeom prst="rect">
            <a:avLst/>
          </a:prstGeom>
          <a:gradFill flip="none" rotWithShape="1">
            <a:gsLst>
              <a:gs pos="0">
                <a:srgbClr val="035A93">
                  <a:shade val="30000"/>
                  <a:satMod val="115000"/>
                </a:srgbClr>
              </a:gs>
              <a:gs pos="50000">
                <a:srgbClr val="035A93">
                  <a:shade val="67500"/>
                  <a:satMod val="115000"/>
                </a:srgbClr>
              </a:gs>
              <a:gs pos="100000">
                <a:srgbClr val="035A93">
                  <a:shade val="100000"/>
                  <a:satMod val="115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9" name="TextBox 5">
            <a:extLst>
              <a:ext uri="{FF2B5EF4-FFF2-40B4-BE49-F238E27FC236}">
                <a16:creationId xmlns:a16="http://schemas.microsoft.com/office/drawing/2014/main" id="{5A722347-9847-2BAB-2AF8-C4BED4C4C225}"/>
              </a:ext>
            </a:extLst>
          </p:cNvPr>
          <p:cNvSpPr txBox="1"/>
          <p:nvPr/>
        </p:nvSpPr>
        <p:spPr>
          <a:xfrm>
            <a:off x="296168" y="2086783"/>
            <a:ext cx="11251869" cy="1477328"/>
          </a:xfrm>
          <a:prstGeom prst="rect">
            <a:avLst/>
          </a:prstGeom>
          <a:noFill/>
        </p:spPr>
        <p:txBody>
          <a:bodyPr wrap="square" lIns="91440" tIns="45720" rIns="91440" bIns="45720" rtlCol="0" anchor="t">
            <a:spAutoFit/>
          </a:bodyPr>
          <a:lstStyle/>
          <a:p>
            <a:pPr algn="just"/>
            <a:r>
              <a:rPr lang="es-MX" sz="1500" dirty="0">
                <a:solidFill>
                  <a:schemeClr val="bg1"/>
                </a:solidFill>
              </a:rPr>
              <a:t>Fogafín participó en la Feria Proyéctate de prácticas profesionales de la Universidad Nacional, reafirmando su compromiso con la formación de los jóvenes y el fortalecimiento de la educación financiera. Durante este espacio, la entidad socializó su misión, su rol en la protección del ahorro de los colombianos y su oferta de pasantías, al tiempo que promovió el conocimiento del Seguro de Depósitos. Esta participación contribuyó a acercar a los estudiantes a la labor institucional, fortalecer su comprensión sobre los mecanismos de protección al depositante y promover la confianza en la institucionalidad.</a:t>
            </a:r>
          </a:p>
        </p:txBody>
      </p:sp>
      <p:sp>
        <p:nvSpPr>
          <p:cNvPr id="35" name="Oval 15">
            <a:extLst>
              <a:ext uri="{FF2B5EF4-FFF2-40B4-BE49-F238E27FC236}">
                <a16:creationId xmlns:a16="http://schemas.microsoft.com/office/drawing/2014/main" id="{DF818F6F-76B5-BC0F-CFB4-613BF5F7DB94}"/>
              </a:ext>
            </a:extLst>
          </p:cNvPr>
          <p:cNvSpPr/>
          <p:nvPr/>
        </p:nvSpPr>
        <p:spPr>
          <a:xfrm>
            <a:off x="10429096" y="203237"/>
            <a:ext cx="1512968" cy="1460971"/>
          </a:xfrm>
          <a:prstGeom prst="ellipse">
            <a:avLst/>
          </a:prstGeom>
          <a:solidFill>
            <a:srgbClr val="0BD0D9"/>
          </a:solidFill>
          <a:ln w="762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Imagen 5" descr="Personagem infantil em 3d montando um lápis e segurando um megafone ...">
            <a:extLst>
              <a:ext uri="{FF2B5EF4-FFF2-40B4-BE49-F238E27FC236}">
                <a16:creationId xmlns:a16="http://schemas.microsoft.com/office/drawing/2014/main" id="{C7048597-4717-EED4-6C1C-36A903157CDA}"/>
              </a:ext>
            </a:extLst>
          </p:cNvPr>
          <p:cNvPicPr>
            <a:picLocks noChangeAspect="1"/>
          </p:cNvPicPr>
          <p:nvPr/>
        </p:nvPicPr>
        <p:blipFill>
          <a:blip r:embed="rId2"/>
          <a:srcRect l="13637" t="12563" r="2199" b="17071"/>
          <a:stretch>
            <a:fillRect/>
          </a:stretch>
        </p:blipFill>
        <p:spPr>
          <a:xfrm>
            <a:off x="10687050" y="517696"/>
            <a:ext cx="1047751" cy="875974"/>
          </a:xfrm>
          <a:prstGeom prst="rect">
            <a:avLst/>
          </a:prstGeom>
        </p:spPr>
      </p:pic>
    </p:spTree>
    <p:extLst>
      <p:ext uri="{BB962C8B-B14F-4D97-AF65-F5344CB8AC3E}">
        <p14:creationId xmlns:p14="http://schemas.microsoft.com/office/powerpoint/2010/main" val="3218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94E63-9894-7F92-FA02-7E2FFFAADF24}"/>
            </a:ext>
          </a:extLst>
        </p:cNvPr>
        <p:cNvGrpSpPr/>
        <p:nvPr/>
      </p:nvGrpSpPr>
      <p:grpSpPr>
        <a:xfrm>
          <a:off x="0" y="0"/>
          <a:ext cx="0" cy="0"/>
          <a:chOff x="0" y="0"/>
          <a:chExt cx="0" cy="0"/>
        </a:xfrm>
      </p:grpSpPr>
      <p:sp>
        <p:nvSpPr>
          <p:cNvPr id="4" name="TextBox 37">
            <a:extLst>
              <a:ext uri="{FF2B5EF4-FFF2-40B4-BE49-F238E27FC236}">
                <a16:creationId xmlns:a16="http://schemas.microsoft.com/office/drawing/2014/main" id="{520BEAB2-8D2D-DD93-92FD-5B58A921FC04}"/>
              </a:ext>
            </a:extLst>
          </p:cNvPr>
          <p:cNvSpPr txBox="1"/>
          <p:nvPr/>
        </p:nvSpPr>
        <p:spPr>
          <a:xfrm>
            <a:off x="929641" y="1772949"/>
            <a:ext cx="5074330" cy="938719"/>
          </a:xfrm>
          <a:prstGeom prst="rect">
            <a:avLst/>
          </a:prstGeom>
          <a:noFill/>
        </p:spPr>
        <p:txBody>
          <a:bodyPr wrap="square" rtlCol="0">
            <a:spAutoFit/>
          </a:bodyPr>
          <a:lstStyle/>
          <a:p>
            <a:pPr algn="r"/>
            <a:r>
              <a:rPr lang="id-ID" sz="5500" dirty="0">
                <a:solidFill>
                  <a:schemeClr val="bg1"/>
                </a:solidFill>
                <a:latin typeface="+mj-lt"/>
              </a:rPr>
              <a:t>Propósitos</a:t>
            </a:r>
          </a:p>
        </p:txBody>
      </p:sp>
      <p:sp>
        <p:nvSpPr>
          <p:cNvPr id="5" name="TextBox 38">
            <a:extLst>
              <a:ext uri="{FF2B5EF4-FFF2-40B4-BE49-F238E27FC236}">
                <a16:creationId xmlns:a16="http://schemas.microsoft.com/office/drawing/2014/main" id="{108FDE88-15AC-0734-658B-861E294BF843}"/>
              </a:ext>
            </a:extLst>
          </p:cNvPr>
          <p:cNvSpPr txBox="1"/>
          <p:nvPr/>
        </p:nvSpPr>
        <p:spPr>
          <a:xfrm>
            <a:off x="1082041" y="2679250"/>
            <a:ext cx="4921930" cy="1015663"/>
          </a:xfrm>
          <a:prstGeom prst="rect">
            <a:avLst/>
          </a:prstGeom>
          <a:noFill/>
        </p:spPr>
        <p:txBody>
          <a:bodyPr wrap="square" rtlCol="0">
            <a:spAutoFit/>
          </a:bodyPr>
          <a:lstStyle/>
          <a:p>
            <a:pPr algn="r"/>
            <a:r>
              <a:rPr lang="es-CO" sz="6000" dirty="0">
                <a:solidFill>
                  <a:schemeClr val="bg1"/>
                </a:solidFill>
                <a:latin typeface="+mj-lt"/>
              </a:rPr>
              <a:t>específicos</a:t>
            </a:r>
            <a:endParaRPr lang="id-ID" sz="6000" dirty="0">
              <a:solidFill>
                <a:schemeClr val="bg1"/>
              </a:solidFill>
              <a:latin typeface="+mj-lt"/>
            </a:endParaRPr>
          </a:p>
        </p:txBody>
      </p:sp>
      <p:sp>
        <p:nvSpPr>
          <p:cNvPr id="16" name="Oval 58">
            <a:extLst>
              <a:ext uri="{FF2B5EF4-FFF2-40B4-BE49-F238E27FC236}">
                <a16:creationId xmlns:a16="http://schemas.microsoft.com/office/drawing/2014/main" id="{DD102713-788F-94F6-D5AC-D4392425A3B8}"/>
              </a:ext>
            </a:extLst>
          </p:cNvPr>
          <p:cNvSpPr/>
          <p:nvPr/>
        </p:nvSpPr>
        <p:spPr>
          <a:xfrm>
            <a:off x="5267733" y="4699082"/>
            <a:ext cx="679886" cy="6798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4">
            <a:extLst>
              <a:ext uri="{FF2B5EF4-FFF2-40B4-BE49-F238E27FC236}">
                <a16:creationId xmlns:a16="http://schemas.microsoft.com/office/drawing/2014/main" id="{926C74F1-DAA3-53E7-E40A-9315F8D638D1}"/>
              </a:ext>
            </a:extLst>
          </p:cNvPr>
          <p:cNvSpPr txBox="1"/>
          <p:nvPr/>
        </p:nvSpPr>
        <p:spPr>
          <a:xfrm>
            <a:off x="3312951" y="5362249"/>
            <a:ext cx="901872" cy="276999"/>
          </a:xfrm>
          <a:prstGeom prst="rect">
            <a:avLst/>
          </a:prstGeom>
          <a:noFill/>
        </p:spPr>
        <p:txBody>
          <a:bodyPr wrap="square" rtlCol="0">
            <a:spAutoFit/>
          </a:bodyPr>
          <a:lstStyle/>
          <a:p>
            <a:pPr algn="ctr"/>
            <a:r>
              <a:rPr lang="es-MX" sz="1200">
                <a:solidFill>
                  <a:schemeClr val="bg1"/>
                </a:solidFill>
              </a:rPr>
              <a:t>Espacios</a:t>
            </a:r>
            <a:endParaRPr lang="id-ID" sz="1200">
              <a:solidFill>
                <a:schemeClr val="bg1"/>
              </a:solidFill>
            </a:endParaRPr>
          </a:p>
        </p:txBody>
      </p:sp>
      <p:sp>
        <p:nvSpPr>
          <p:cNvPr id="18" name="TextBox 60">
            <a:extLst>
              <a:ext uri="{FF2B5EF4-FFF2-40B4-BE49-F238E27FC236}">
                <a16:creationId xmlns:a16="http://schemas.microsoft.com/office/drawing/2014/main" id="{463F7931-0377-65CE-8F70-6306ED090A45}"/>
              </a:ext>
            </a:extLst>
          </p:cNvPr>
          <p:cNvSpPr txBox="1"/>
          <p:nvPr/>
        </p:nvSpPr>
        <p:spPr>
          <a:xfrm>
            <a:off x="4137376" y="5366312"/>
            <a:ext cx="1082732" cy="276999"/>
          </a:xfrm>
          <a:prstGeom prst="rect">
            <a:avLst/>
          </a:prstGeom>
          <a:noFill/>
        </p:spPr>
        <p:txBody>
          <a:bodyPr wrap="square" rtlCol="0">
            <a:spAutoFit/>
          </a:bodyPr>
          <a:lstStyle/>
          <a:p>
            <a:pPr algn="ctr"/>
            <a:r>
              <a:rPr lang="es-MX" sz="1200">
                <a:solidFill>
                  <a:schemeClr val="bg1"/>
                </a:solidFill>
              </a:rPr>
              <a:t>Ciudadanía</a:t>
            </a:r>
            <a:endParaRPr lang="id-ID" sz="1200">
              <a:solidFill>
                <a:schemeClr val="bg1"/>
              </a:solidFill>
            </a:endParaRPr>
          </a:p>
        </p:txBody>
      </p:sp>
      <p:sp>
        <p:nvSpPr>
          <p:cNvPr id="19" name="TextBox 61">
            <a:extLst>
              <a:ext uri="{FF2B5EF4-FFF2-40B4-BE49-F238E27FC236}">
                <a16:creationId xmlns:a16="http://schemas.microsoft.com/office/drawing/2014/main" id="{3D8008E1-3FBC-C4F5-94EB-2D51D4DF773C}"/>
              </a:ext>
            </a:extLst>
          </p:cNvPr>
          <p:cNvSpPr txBox="1"/>
          <p:nvPr/>
        </p:nvSpPr>
        <p:spPr>
          <a:xfrm>
            <a:off x="7244669" y="4275818"/>
            <a:ext cx="1018000" cy="276999"/>
          </a:xfrm>
          <a:prstGeom prst="rect">
            <a:avLst/>
          </a:prstGeom>
          <a:noFill/>
        </p:spPr>
        <p:txBody>
          <a:bodyPr wrap="square" rtlCol="0">
            <a:spAutoFit/>
          </a:bodyPr>
          <a:lstStyle/>
          <a:p>
            <a:pPr algn="ctr"/>
            <a:r>
              <a:rPr lang="es-MX" sz="1200">
                <a:solidFill>
                  <a:schemeClr val="bg1"/>
                </a:solidFill>
              </a:rPr>
              <a:t>Educación</a:t>
            </a:r>
            <a:endParaRPr lang="id-ID" sz="1200">
              <a:solidFill>
                <a:schemeClr val="bg1"/>
              </a:solidFill>
            </a:endParaRPr>
          </a:p>
        </p:txBody>
      </p:sp>
      <p:sp>
        <p:nvSpPr>
          <p:cNvPr id="20" name="Título 6">
            <a:extLst>
              <a:ext uri="{FF2B5EF4-FFF2-40B4-BE49-F238E27FC236}">
                <a16:creationId xmlns:a16="http://schemas.microsoft.com/office/drawing/2014/main" id="{52B3C86A-E965-3759-93C3-7733B26B3846}"/>
              </a:ext>
            </a:extLst>
          </p:cNvPr>
          <p:cNvSpPr>
            <a:spLocks noGrp="1"/>
          </p:cNvSpPr>
          <p:nvPr>
            <p:ph type="title"/>
          </p:nvPr>
        </p:nvSpPr>
        <p:spPr>
          <a:xfrm>
            <a:off x="170414" y="171611"/>
            <a:ext cx="8851436" cy="571610"/>
          </a:xfrm>
        </p:spPr>
        <p:txBody>
          <a:bodyPr lIns="91440" tIns="45720" rIns="91440" bIns="45720" anchor="b">
            <a:normAutofit/>
          </a:bodyPr>
          <a:lstStyle/>
          <a:p>
            <a:r>
              <a:rPr lang="es-CO" sz="3200" dirty="0">
                <a:solidFill>
                  <a:schemeClr val="bg2"/>
                </a:solidFill>
              </a:rPr>
              <a:t>Enfoque de la actividad</a:t>
            </a:r>
          </a:p>
        </p:txBody>
      </p:sp>
      <p:sp>
        <p:nvSpPr>
          <p:cNvPr id="24" name="Freeform 225">
            <a:extLst>
              <a:ext uri="{FF2B5EF4-FFF2-40B4-BE49-F238E27FC236}">
                <a16:creationId xmlns:a16="http://schemas.microsoft.com/office/drawing/2014/main" id="{F90E4C21-2719-C5DB-6515-A96AC50C2E63}"/>
              </a:ext>
            </a:extLst>
          </p:cNvPr>
          <p:cNvSpPr>
            <a:spLocks noEditPoints="1"/>
          </p:cNvSpPr>
          <p:nvPr/>
        </p:nvSpPr>
        <p:spPr bwMode="auto">
          <a:xfrm>
            <a:off x="5465866" y="4887983"/>
            <a:ext cx="319697" cy="326065"/>
          </a:xfrm>
          <a:custGeom>
            <a:avLst/>
            <a:gdLst>
              <a:gd name="T0" fmla="*/ 690 w 15813"/>
              <a:gd name="T1" fmla="*/ 14524 h 16126"/>
              <a:gd name="T2" fmla="*/ 0 w 15813"/>
              <a:gd name="T3" fmla="*/ 15687 h 16126"/>
              <a:gd name="T4" fmla="*/ 611 w 15813"/>
              <a:gd name="T5" fmla="*/ 16126 h 16126"/>
              <a:gd name="T6" fmla="*/ 1821 w 15813"/>
              <a:gd name="T7" fmla="*/ 14965 h 16126"/>
              <a:gd name="T8" fmla="*/ 3189 w 15813"/>
              <a:gd name="T9" fmla="*/ 14147 h 16126"/>
              <a:gd name="T10" fmla="*/ 4960 w 15813"/>
              <a:gd name="T11" fmla="*/ 13744 h 16126"/>
              <a:gd name="T12" fmla="*/ 5779 w 15813"/>
              <a:gd name="T13" fmla="*/ 13465 h 16126"/>
              <a:gd name="T14" fmla="*/ 6118 w 15813"/>
              <a:gd name="T15" fmla="*/ 12655 h 16126"/>
              <a:gd name="T16" fmla="*/ 6081 w 15813"/>
              <a:gd name="T17" fmla="*/ 12070 h 16126"/>
              <a:gd name="T18" fmla="*/ 5616 w 15813"/>
              <a:gd name="T19" fmla="*/ 12146 h 16126"/>
              <a:gd name="T20" fmla="*/ 5126 w 15813"/>
              <a:gd name="T21" fmla="*/ 12523 h 16126"/>
              <a:gd name="T22" fmla="*/ 5093 w 15813"/>
              <a:gd name="T23" fmla="*/ 12036 h 16126"/>
              <a:gd name="T24" fmla="*/ 4854 w 15813"/>
              <a:gd name="T25" fmla="*/ 11484 h 16126"/>
              <a:gd name="T26" fmla="*/ 4313 w 15813"/>
              <a:gd name="T27" fmla="*/ 11295 h 16126"/>
              <a:gd name="T28" fmla="*/ 3655 w 15813"/>
              <a:gd name="T29" fmla="*/ 11472 h 16126"/>
              <a:gd name="T30" fmla="*/ 4043 w 15813"/>
              <a:gd name="T31" fmla="*/ 11055 h 16126"/>
              <a:gd name="T32" fmla="*/ 4887 w 15813"/>
              <a:gd name="T33" fmla="*/ 10756 h 16126"/>
              <a:gd name="T34" fmla="*/ 5395 w 15813"/>
              <a:gd name="T35" fmla="*/ 11517 h 16126"/>
              <a:gd name="T36" fmla="*/ 5270 w 15813"/>
              <a:gd name="T37" fmla="*/ 12302 h 16126"/>
              <a:gd name="T38" fmla="*/ 5366 w 15813"/>
              <a:gd name="T39" fmla="*/ 12497 h 16126"/>
              <a:gd name="T40" fmla="*/ 5726 w 15813"/>
              <a:gd name="T41" fmla="*/ 12505 h 16126"/>
              <a:gd name="T42" fmla="*/ 5834 w 15813"/>
              <a:gd name="T43" fmla="*/ 12803 h 16126"/>
              <a:gd name="T44" fmla="*/ 5735 w 15813"/>
              <a:gd name="T45" fmla="*/ 13453 h 16126"/>
              <a:gd name="T46" fmla="*/ 6547 w 15813"/>
              <a:gd name="T47" fmla="*/ 12595 h 16126"/>
              <a:gd name="T48" fmla="*/ 11252 w 15813"/>
              <a:gd name="T49" fmla="*/ 8687 h 16126"/>
              <a:gd name="T50" fmla="*/ 13814 w 15813"/>
              <a:gd name="T51" fmla="*/ 7451 h 16126"/>
              <a:gd name="T52" fmla="*/ 15805 w 15813"/>
              <a:gd name="T53" fmla="*/ 4433 h 16126"/>
              <a:gd name="T54" fmla="*/ 15378 w 15813"/>
              <a:gd name="T55" fmla="*/ 2201 h 16126"/>
              <a:gd name="T56" fmla="*/ 13220 w 15813"/>
              <a:gd name="T57" fmla="*/ 102 h 16126"/>
              <a:gd name="T58" fmla="*/ 10628 w 15813"/>
              <a:gd name="T59" fmla="*/ 519 h 16126"/>
              <a:gd name="T60" fmla="*/ 12037 w 15813"/>
              <a:gd name="T61" fmla="*/ 1942 h 16126"/>
              <a:gd name="T62" fmla="*/ 13774 w 15813"/>
              <a:gd name="T63" fmla="*/ 5701 h 16126"/>
              <a:gd name="T64" fmla="*/ 13782 w 15813"/>
              <a:gd name="T65" fmla="*/ 7247 h 16126"/>
              <a:gd name="T66" fmla="*/ 13501 w 15813"/>
              <a:gd name="T67" fmla="*/ 5949 h 16126"/>
              <a:gd name="T68" fmla="*/ 10115 w 15813"/>
              <a:gd name="T69" fmla="*/ 7799 h 16126"/>
              <a:gd name="T70" fmla="*/ 7356 w 15813"/>
              <a:gd name="T71" fmla="*/ 9432 h 16126"/>
              <a:gd name="T72" fmla="*/ 10565 w 15813"/>
              <a:gd name="T73" fmla="*/ 6937 h 16126"/>
              <a:gd name="T74" fmla="*/ 13162 w 15813"/>
              <a:gd name="T75" fmla="*/ 4936 h 16126"/>
              <a:gd name="T76" fmla="*/ 12494 w 15813"/>
              <a:gd name="T77" fmla="*/ 3658 h 16126"/>
              <a:gd name="T78" fmla="*/ 9186 w 15813"/>
              <a:gd name="T79" fmla="*/ 5935 h 16126"/>
              <a:gd name="T80" fmla="*/ 5803 w 15813"/>
              <a:gd name="T81" fmla="*/ 8649 h 16126"/>
              <a:gd name="T82" fmla="*/ 9069 w 15813"/>
              <a:gd name="T83" fmla="*/ 5293 h 16126"/>
              <a:gd name="T84" fmla="*/ 11735 w 15813"/>
              <a:gd name="T85" fmla="*/ 3098 h 16126"/>
              <a:gd name="T86" fmla="*/ 10400 w 15813"/>
              <a:gd name="T87" fmla="*/ 1980 h 16126"/>
              <a:gd name="T88" fmla="*/ 9165 w 15813"/>
              <a:gd name="T89" fmla="*/ 1797 h 16126"/>
              <a:gd name="T90" fmla="*/ 6465 w 15813"/>
              <a:gd name="T91" fmla="*/ 4381 h 16126"/>
              <a:gd name="T92" fmla="*/ 3154 w 15813"/>
              <a:gd name="T93" fmla="*/ 8167 h 16126"/>
              <a:gd name="T94" fmla="*/ 1370 w 15813"/>
              <a:gd name="T95" fmla="*/ 10351 h 16126"/>
              <a:gd name="T96" fmla="*/ 1342 w 15813"/>
              <a:gd name="T97" fmla="*/ 12248 h 16126"/>
              <a:gd name="T98" fmla="*/ 1115 w 15813"/>
              <a:gd name="T99" fmla="*/ 13423 h 16126"/>
              <a:gd name="T100" fmla="*/ 2159 w 15813"/>
              <a:gd name="T101" fmla="*/ 13950 h 16126"/>
              <a:gd name="T102" fmla="*/ 1390 w 15813"/>
              <a:gd name="T103" fmla="*/ 13393 h 16126"/>
              <a:gd name="T104" fmla="*/ 2432 w 15813"/>
              <a:gd name="T105" fmla="*/ 13359 h 16126"/>
              <a:gd name="T106" fmla="*/ 2444 w 15813"/>
              <a:gd name="T107" fmla="*/ 14313 h 16126"/>
              <a:gd name="T108" fmla="*/ 3549 w 15813"/>
              <a:gd name="T109" fmla="*/ 11213 h 16126"/>
              <a:gd name="T110" fmla="*/ 3192 w 15813"/>
              <a:gd name="T111" fmla="*/ 10582 h 16126"/>
              <a:gd name="T112" fmla="*/ 2643 w 15813"/>
              <a:gd name="T113" fmla="*/ 10135 h 16126"/>
              <a:gd name="T114" fmla="*/ 1828 w 15813"/>
              <a:gd name="T115" fmla="*/ 10201 h 16126"/>
              <a:gd name="T116" fmla="*/ 1603 w 15813"/>
              <a:gd name="T117" fmla="*/ 10174 h 16126"/>
              <a:gd name="T118" fmla="*/ 2630 w 15813"/>
              <a:gd name="T119" fmla="*/ 9625 h 16126"/>
              <a:gd name="T120" fmla="*/ 3432 w 15813"/>
              <a:gd name="T121" fmla="*/ 9983 h 16126"/>
              <a:gd name="T122" fmla="*/ 3631 w 15813"/>
              <a:gd name="T123" fmla="*/ 10966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13" h="16126">
                <a:moveTo>
                  <a:pt x="1115" y="13423"/>
                </a:moveTo>
                <a:lnTo>
                  <a:pt x="1115" y="13423"/>
                </a:lnTo>
                <a:lnTo>
                  <a:pt x="1109" y="13443"/>
                </a:lnTo>
                <a:lnTo>
                  <a:pt x="1090" y="13497"/>
                </a:lnTo>
                <a:lnTo>
                  <a:pt x="1061" y="13583"/>
                </a:lnTo>
                <a:lnTo>
                  <a:pt x="1021" y="13696"/>
                </a:lnTo>
                <a:lnTo>
                  <a:pt x="971" y="13832"/>
                </a:lnTo>
                <a:lnTo>
                  <a:pt x="912" y="13987"/>
                </a:lnTo>
                <a:lnTo>
                  <a:pt x="880" y="14070"/>
                </a:lnTo>
                <a:lnTo>
                  <a:pt x="845" y="14156"/>
                </a:lnTo>
                <a:lnTo>
                  <a:pt x="809" y="14246"/>
                </a:lnTo>
                <a:lnTo>
                  <a:pt x="771" y="14337"/>
                </a:lnTo>
                <a:lnTo>
                  <a:pt x="732" y="14431"/>
                </a:lnTo>
                <a:lnTo>
                  <a:pt x="690" y="14524"/>
                </a:lnTo>
                <a:lnTo>
                  <a:pt x="648" y="14619"/>
                </a:lnTo>
                <a:lnTo>
                  <a:pt x="604" y="14715"/>
                </a:lnTo>
                <a:lnTo>
                  <a:pt x="558" y="14810"/>
                </a:lnTo>
                <a:lnTo>
                  <a:pt x="511" y="14903"/>
                </a:lnTo>
                <a:lnTo>
                  <a:pt x="463" y="14996"/>
                </a:lnTo>
                <a:lnTo>
                  <a:pt x="415" y="15087"/>
                </a:lnTo>
                <a:lnTo>
                  <a:pt x="365" y="15175"/>
                </a:lnTo>
                <a:lnTo>
                  <a:pt x="314" y="15261"/>
                </a:lnTo>
                <a:lnTo>
                  <a:pt x="263" y="15343"/>
                </a:lnTo>
                <a:lnTo>
                  <a:pt x="212" y="15421"/>
                </a:lnTo>
                <a:lnTo>
                  <a:pt x="159" y="15496"/>
                </a:lnTo>
                <a:lnTo>
                  <a:pt x="107" y="15566"/>
                </a:lnTo>
                <a:lnTo>
                  <a:pt x="53" y="15629"/>
                </a:lnTo>
                <a:lnTo>
                  <a:pt x="0" y="15687"/>
                </a:lnTo>
                <a:lnTo>
                  <a:pt x="8" y="15696"/>
                </a:lnTo>
                <a:lnTo>
                  <a:pt x="33" y="15719"/>
                </a:lnTo>
                <a:lnTo>
                  <a:pt x="53" y="15737"/>
                </a:lnTo>
                <a:lnTo>
                  <a:pt x="78" y="15758"/>
                </a:lnTo>
                <a:lnTo>
                  <a:pt x="106" y="15782"/>
                </a:lnTo>
                <a:lnTo>
                  <a:pt x="140" y="15809"/>
                </a:lnTo>
                <a:lnTo>
                  <a:pt x="179" y="15840"/>
                </a:lnTo>
                <a:lnTo>
                  <a:pt x="224" y="15873"/>
                </a:lnTo>
                <a:lnTo>
                  <a:pt x="274" y="15909"/>
                </a:lnTo>
                <a:lnTo>
                  <a:pt x="329" y="15949"/>
                </a:lnTo>
                <a:lnTo>
                  <a:pt x="391" y="15989"/>
                </a:lnTo>
                <a:lnTo>
                  <a:pt x="458" y="16033"/>
                </a:lnTo>
                <a:lnTo>
                  <a:pt x="531" y="16079"/>
                </a:lnTo>
                <a:lnTo>
                  <a:pt x="611" y="16126"/>
                </a:lnTo>
                <a:lnTo>
                  <a:pt x="624" y="16113"/>
                </a:lnTo>
                <a:lnTo>
                  <a:pt x="660" y="16075"/>
                </a:lnTo>
                <a:lnTo>
                  <a:pt x="719" y="16015"/>
                </a:lnTo>
                <a:lnTo>
                  <a:pt x="797" y="15936"/>
                </a:lnTo>
                <a:lnTo>
                  <a:pt x="892" y="15842"/>
                </a:lnTo>
                <a:lnTo>
                  <a:pt x="1001" y="15734"/>
                </a:lnTo>
                <a:lnTo>
                  <a:pt x="1121" y="15616"/>
                </a:lnTo>
                <a:lnTo>
                  <a:pt x="1251" y="15490"/>
                </a:lnTo>
                <a:lnTo>
                  <a:pt x="1389" y="15359"/>
                </a:lnTo>
                <a:lnTo>
                  <a:pt x="1532" y="15226"/>
                </a:lnTo>
                <a:lnTo>
                  <a:pt x="1604" y="15159"/>
                </a:lnTo>
                <a:lnTo>
                  <a:pt x="1676" y="15094"/>
                </a:lnTo>
                <a:lnTo>
                  <a:pt x="1748" y="15028"/>
                </a:lnTo>
                <a:lnTo>
                  <a:pt x="1821" y="14965"/>
                </a:lnTo>
                <a:lnTo>
                  <a:pt x="1892" y="14903"/>
                </a:lnTo>
                <a:lnTo>
                  <a:pt x="1962" y="14843"/>
                </a:lnTo>
                <a:lnTo>
                  <a:pt x="2031" y="14785"/>
                </a:lnTo>
                <a:lnTo>
                  <a:pt x="2099" y="14730"/>
                </a:lnTo>
                <a:lnTo>
                  <a:pt x="2164" y="14678"/>
                </a:lnTo>
                <a:lnTo>
                  <a:pt x="2229" y="14629"/>
                </a:lnTo>
                <a:lnTo>
                  <a:pt x="2289" y="14584"/>
                </a:lnTo>
                <a:lnTo>
                  <a:pt x="2348" y="14543"/>
                </a:lnTo>
                <a:lnTo>
                  <a:pt x="2485" y="14465"/>
                </a:lnTo>
                <a:lnTo>
                  <a:pt x="2624" y="14392"/>
                </a:lnTo>
                <a:lnTo>
                  <a:pt x="2765" y="14324"/>
                </a:lnTo>
                <a:lnTo>
                  <a:pt x="2906" y="14260"/>
                </a:lnTo>
                <a:lnTo>
                  <a:pt x="3047" y="14202"/>
                </a:lnTo>
                <a:lnTo>
                  <a:pt x="3189" y="14147"/>
                </a:lnTo>
                <a:lnTo>
                  <a:pt x="3330" y="14097"/>
                </a:lnTo>
                <a:lnTo>
                  <a:pt x="3471" y="14051"/>
                </a:lnTo>
                <a:lnTo>
                  <a:pt x="3611" y="14007"/>
                </a:lnTo>
                <a:lnTo>
                  <a:pt x="3749" y="13969"/>
                </a:lnTo>
                <a:lnTo>
                  <a:pt x="3885" y="13933"/>
                </a:lnTo>
                <a:lnTo>
                  <a:pt x="4019" y="13901"/>
                </a:lnTo>
                <a:lnTo>
                  <a:pt x="4150" y="13872"/>
                </a:lnTo>
                <a:lnTo>
                  <a:pt x="4278" y="13846"/>
                </a:lnTo>
                <a:lnTo>
                  <a:pt x="4403" y="13823"/>
                </a:lnTo>
                <a:lnTo>
                  <a:pt x="4524" y="13803"/>
                </a:lnTo>
                <a:lnTo>
                  <a:pt x="4641" y="13784"/>
                </a:lnTo>
                <a:lnTo>
                  <a:pt x="4753" y="13769"/>
                </a:lnTo>
                <a:lnTo>
                  <a:pt x="4860" y="13755"/>
                </a:lnTo>
                <a:lnTo>
                  <a:pt x="4960" y="13744"/>
                </a:lnTo>
                <a:lnTo>
                  <a:pt x="5056" y="13735"/>
                </a:lnTo>
                <a:lnTo>
                  <a:pt x="5146" y="13727"/>
                </a:lnTo>
                <a:lnTo>
                  <a:pt x="5228" y="13721"/>
                </a:lnTo>
                <a:lnTo>
                  <a:pt x="5304" y="13716"/>
                </a:lnTo>
                <a:lnTo>
                  <a:pt x="5372" y="13712"/>
                </a:lnTo>
                <a:lnTo>
                  <a:pt x="5433" y="13709"/>
                </a:lnTo>
                <a:lnTo>
                  <a:pt x="5485" y="13707"/>
                </a:lnTo>
                <a:lnTo>
                  <a:pt x="5529" y="13706"/>
                </a:lnTo>
                <a:lnTo>
                  <a:pt x="5588" y="13706"/>
                </a:lnTo>
                <a:lnTo>
                  <a:pt x="5609" y="13706"/>
                </a:lnTo>
                <a:lnTo>
                  <a:pt x="5655" y="13645"/>
                </a:lnTo>
                <a:lnTo>
                  <a:pt x="5698" y="13585"/>
                </a:lnTo>
                <a:lnTo>
                  <a:pt x="5740" y="13525"/>
                </a:lnTo>
                <a:lnTo>
                  <a:pt x="5779" y="13465"/>
                </a:lnTo>
                <a:lnTo>
                  <a:pt x="5817" y="13404"/>
                </a:lnTo>
                <a:lnTo>
                  <a:pt x="5852" y="13344"/>
                </a:lnTo>
                <a:lnTo>
                  <a:pt x="5885" y="13283"/>
                </a:lnTo>
                <a:lnTo>
                  <a:pt x="5917" y="13224"/>
                </a:lnTo>
                <a:lnTo>
                  <a:pt x="5946" y="13163"/>
                </a:lnTo>
                <a:lnTo>
                  <a:pt x="5973" y="13105"/>
                </a:lnTo>
                <a:lnTo>
                  <a:pt x="5998" y="13046"/>
                </a:lnTo>
                <a:lnTo>
                  <a:pt x="6021" y="12988"/>
                </a:lnTo>
                <a:lnTo>
                  <a:pt x="6042" y="12931"/>
                </a:lnTo>
                <a:lnTo>
                  <a:pt x="6062" y="12873"/>
                </a:lnTo>
                <a:lnTo>
                  <a:pt x="6079" y="12818"/>
                </a:lnTo>
                <a:lnTo>
                  <a:pt x="6094" y="12762"/>
                </a:lnTo>
                <a:lnTo>
                  <a:pt x="6107" y="12709"/>
                </a:lnTo>
                <a:lnTo>
                  <a:pt x="6118" y="12655"/>
                </a:lnTo>
                <a:lnTo>
                  <a:pt x="6128" y="12604"/>
                </a:lnTo>
                <a:lnTo>
                  <a:pt x="6135" y="12553"/>
                </a:lnTo>
                <a:lnTo>
                  <a:pt x="6141" y="12503"/>
                </a:lnTo>
                <a:lnTo>
                  <a:pt x="6144" y="12456"/>
                </a:lnTo>
                <a:lnTo>
                  <a:pt x="6146" y="12410"/>
                </a:lnTo>
                <a:lnTo>
                  <a:pt x="6146" y="12364"/>
                </a:lnTo>
                <a:lnTo>
                  <a:pt x="6144" y="12321"/>
                </a:lnTo>
                <a:lnTo>
                  <a:pt x="6141" y="12279"/>
                </a:lnTo>
                <a:lnTo>
                  <a:pt x="6135" y="12239"/>
                </a:lnTo>
                <a:lnTo>
                  <a:pt x="6128" y="12202"/>
                </a:lnTo>
                <a:lnTo>
                  <a:pt x="6119" y="12166"/>
                </a:lnTo>
                <a:lnTo>
                  <a:pt x="6108" y="12131"/>
                </a:lnTo>
                <a:lnTo>
                  <a:pt x="6095" y="12100"/>
                </a:lnTo>
                <a:lnTo>
                  <a:pt x="6081" y="12070"/>
                </a:lnTo>
                <a:lnTo>
                  <a:pt x="6063" y="12045"/>
                </a:lnTo>
                <a:lnTo>
                  <a:pt x="6041" y="12025"/>
                </a:lnTo>
                <a:lnTo>
                  <a:pt x="6018" y="12012"/>
                </a:lnTo>
                <a:lnTo>
                  <a:pt x="5991" y="12004"/>
                </a:lnTo>
                <a:lnTo>
                  <a:pt x="5961" y="12001"/>
                </a:lnTo>
                <a:lnTo>
                  <a:pt x="5929" y="12003"/>
                </a:lnTo>
                <a:lnTo>
                  <a:pt x="5894" y="12009"/>
                </a:lnTo>
                <a:lnTo>
                  <a:pt x="5858" y="12019"/>
                </a:lnTo>
                <a:lnTo>
                  <a:pt x="5821" y="12034"/>
                </a:lnTo>
                <a:lnTo>
                  <a:pt x="5782" y="12051"/>
                </a:lnTo>
                <a:lnTo>
                  <a:pt x="5741" y="12071"/>
                </a:lnTo>
                <a:lnTo>
                  <a:pt x="5700" y="12094"/>
                </a:lnTo>
                <a:lnTo>
                  <a:pt x="5659" y="12119"/>
                </a:lnTo>
                <a:lnTo>
                  <a:pt x="5616" y="12146"/>
                </a:lnTo>
                <a:lnTo>
                  <a:pt x="5575" y="12175"/>
                </a:lnTo>
                <a:lnTo>
                  <a:pt x="5533" y="12205"/>
                </a:lnTo>
                <a:lnTo>
                  <a:pt x="5491" y="12236"/>
                </a:lnTo>
                <a:lnTo>
                  <a:pt x="5451" y="12267"/>
                </a:lnTo>
                <a:lnTo>
                  <a:pt x="5412" y="12300"/>
                </a:lnTo>
                <a:lnTo>
                  <a:pt x="5373" y="12331"/>
                </a:lnTo>
                <a:lnTo>
                  <a:pt x="5302" y="12391"/>
                </a:lnTo>
                <a:lnTo>
                  <a:pt x="5238" y="12448"/>
                </a:lnTo>
                <a:lnTo>
                  <a:pt x="5186" y="12497"/>
                </a:lnTo>
                <a:lnTo>
                  <a:pt x="5146" y="12536"/>
                </a:lnTo>
                <a:lnTo>
                  <a:pt x="5120" y="12560"/>
                </a:lnTo>
                <a:lnTo>
                  <a:pt x="5110" y="12569"/>
                </a:lnTo>
                <a:lnTo>
                  <a:pt x="5119" y="12547"/>
                </a:lnTo>
                <a:lnTo>
                  <a:pt x="5126" y="12523"/>
                </a:lnTo>
                <a:lnTo>
                  <a:pt x="5132" y="12497"/>
                </a:lnTo>
                <a:lnTo>
                  <a:pt x="5136" y="12469"/>
                </a:lnTo>
                <a:lnTo>
                  <a:pt x="5139" y="12440"/>
                </a:lnTo>
                <a:lnTo>
                  <a:pt x="5141" y="12408"/>
                </a:lnTo>
                <a:lnTo>
                  <a:pt x="5142" y="12376"/>
                </a:lnTo>
                <a:lnTo>
                  <a:pt x="5141" y="12342"/>
                </a:lnTo>
                <a:lnTo>
                  <a:pt x="5139" y="12307"/>
                </a:lnTo>
                <a:lnTo>
                  <a:pt x="5136" y="12270"/>
                </a:lnTo>
                <a:lnTo>
                  <a:pt x="5132" y="12233"/>
                </a:lnTo>
                <a:lnTo>
                  <a:pt x="5127" y="12195"/>
                </a:lnTo>
                <a:lnTo>
                  <a:pt x="5120" y="12156"/>
                </a:lnTo>
                <a:lnTo>
                  <a:pt x="5111" y="12116"/>
                </a:lnTo>
                <a:lnTo>
                  <a:pt x="5103" y="12076"/>
                </a:lnTo>
                <a:lnTo>
                  <a:pt x="5093" y="12036"/>
                </a:lnTo>
                <a:lnTo>
                  <a:pt x="5082" y="11994"/>
                </a:lnTo>
                <a:lnTo>
                  <a:pt x="5070" y="11953"/>
                </a:lnTo>
                <a:lnTo>
                  <a:pt x="5057" y="11912"/>
                </a:lnTo>
                <a:lnTo>
                  <a:pt x="5043" y="11870"/>
                </a:lnTo>
                <a:lnTo>
                  <a:pt x="5028" y="11829"/>
                </a:lnTo>
                <a:lnTo>
                  <a:pt x="5013" y="11789"/>
                </a:lnTo>
                <a:lnTo>
                  <a:pt x="4996" y="11748"/>
                </a:lnTo>
                <a:lnTo>
                  <a:pt x="4977" y="11708"/>
                </a:lnTo>
                <a:lnTo>
                  <a:pt x="4959" y="11669"/>
                </a:lnTo>
                <a:lnTo>
                  <a:pt x="4940" y="11629"/>
                </a:lnTo>
                <a:lnTo>
                  <a:pt x="4920" y="11592"/>
                </a:lnTo>
                <a:lnTo>
                  <a:pt x="4899" y="11555"/>
                </a:lnTo>
                <a:lnTo>
                  <a:pt x="4877" y="11518"/>
                </a:lnTo>
                <a:lnTo>
                  <a:pt x="4854" y="11484"/>
                </a:lnTo>
                <a:lnTo>
                  <a:pt x="4830" y="11451"/>
                </a:lnTo>
                <a:lnTo>
                  <a:pt x="4806" y="11419"/>
                </a:lnTo>
                <a:lnTo>
                  <a:pt x="4779" y="11389"/>
                </a:lnTo>
                <a:lnTo>
                  <a:pt x="4749" y="11365"/>
                </a:lnTo>
                <a:lnTo>
                  <a:pt x="4715" y="11344"/>
                </a:lnTo>
                <a:lnTo>
                  <a:pt x="4679" y="11326"/>
                </a:lnTo>
                <a:lnTo>
                  <a:pt x="4640" y="11313"/>
                </a:lnTo>
                <a:lnTo>
                  <a:pt x="4599" y="11302"/>
                </a:lnTo>
                <a:lnTo>
                  <a:pt x="4554" y="11294"/>
                </a:lnTo>
                <a:lnTo>
                  <a:pt x="4509" y="11290"/>
                </a:lnTo>
                <a:lnTo>
                  <a:pt x="4462" y="11288"/>
                </a:lnTo>
                <a:lnTo>
                  <a:pt x="4413" y="11288"/>
                </a:lnTo>
                <a:lnTo>
                  <a:pt x="4363" y="11290"/>
                </a:lnTo>
                <a:lnTo>
                  <a:pt x="4313" y="11295"/>
                </a:lnTo>
                <a:lnTo>
                  <a:pt x="4262" y="11301"/>
                </a:lnTo>
                <a:lnTo>
                  <a:pt x="4212" y="11309"/>
                </a:lnTo>
                <a:lnTo>
                  <a:pt x="4161" y="11318"/>
                </a:lnTo>
                <a:lnTo>
                  <a:pt x="4111" y="11329"/>
                </a:lnTo>
                <a:lnTo>
                  <a:pt x="4062" y="11340"/>
                </a:lnTo>
                <a:lnTo>
                  <a:pt x="4014" y="11352"/>
                </a:lnTo>
                <a:lnTo>
                  <a:pt x="3967" y="11365"/>
                </a:lnTo>
                <a:lnTo>
                  <a:pt x="3922" y="11378"/>
                </a:lnTo>
                <a:lnTo>
                  <a:pt x="3878" y="11391"/>
                </a:lnTo>
                <a:lnTo>
                  <a:pt x="3837" y="11405"/>
                </a:lnTo>
                <a:lnTo>
                  <a:pt x="3799" y="11418"/>
                </a:lnTo>
                <a:lnTo>
                  <a:pt x="3763" y="11431"/>
                </a:lnTo>
                <a:lnTo>
                  <a:pt x="3702" y="11453"/>
                </a:lnTo>
                <a:lnTo>
                  <a:pt x="3655" y="11472"/>
                </a:lnTo>
                <a:lnTo>
                  <a:pt x="3624" y="11484"/>
                </a:lnTo>
                <a:lnTo>
                  <a:pt x="3614" y="11488"/>
                </a:lnTo>
                <a:lnTo>
                  <a:pt x="3624" y="11475"/>
                </a:lnTo>
                <a:lnTo>
                  <a:pt x="3656" y="11438"/>
                </a:lnTo>
                <a:lnTo>
                  <a:pt x="3678" y="11413"/>
                </a:lnTo>
                <a:lnTo>
                  <a:pt x="3705" y="11382"/>
                </a:lnTo>
                <a:lnTo>
                  <a:pt x="3735" y="11348"/>
                </a:lnTo>
                <a:lnTo>
                  <a:pt x="3770" y="11312"/>
                </a:lnTo>
                <a:lnTo>
                  <a:pt x="3808" y="11271"/>
                </a:lnTo>
                <a:lnTo>
                  <a:pt x="3850" y="11230"/>
                </a:lnTo>
                <a:lnTo>
                  <a:pt x="3894" y="11187"/>
                </a:lnTo>
                <a:lnTo>
                  <a:pt x="3942" y="11143"/>
                </a:lnTo>
                <a:lnTo>
                  <a:pt x="3992" y="11099"/>
                </a:lnTo>
                <a:lnTo>
                  <a:pt x="4043" y="11055"/>
                </a:lnTo>
                <a:lnTo>
                  <a:pt x="4098" y="11010"/>
                </a:lnTo>
                <a:lnTo>
                  <a:pt x="4154" y="10968"/>
                </a:lnTo>
                <a:lnTo>
                  <a:pt x="4213" y="10928"/>
                </a:lnTo>
                <a:lnTo>
                  <a:pt x="4272" y="10889"/>
                </a:lnTo>
                <a:lnTo>
                  <a:pt x="4333" y="10854"/>
                </a:lnTo>
                <a:lnTo>
                  <a:pt x="4393" y="10822"/>
                </a:lnTo>
                <a:lnTo>
                  <a:pt x="4456" y="10795"/>
                </a:lnTo>
                <a:lnTo>
                  <a:pt x="4518" y="10772"/>
                </a:lnTo>
                <a:lnTo>
                  <a:pt x="4580" y="10752"/>
                </a:lnTo>
                <a:lnTo>
                  <a:pt x="4643" y="10740"/>
                </a:lnTo>
                <a:lnTo>
                  <a:pt x="4705" y="10733"/>
                </a:lnTo>
                <a:lnTo>
                  <a:pt x="4767" y="10733"/>
                </a:lnTo>
                <a:lnTo>
                  <a:pt x="4827" y="10741"/>
                </a:lnTo>
                <a:lnTo>
                  <a:pt x="4887" y="10756"/>
                </a:lnTo>
                <a:lnTo>
                  <a:pt x="4945" y="10780"/>
                </a:lnTo>
                <a:lnTo>
                  <a:pt x="5003" y="10812"/>
                </a:lnTo>
                <a:lnTo>
                  <a:pt x="5057" y="10854"/>
                </a:lnTo>
                <a:lnTo>
                  <a:pt x="5110" y="10907"/>
                </a:lnTo>
                <a:lnTo>
                  <a:pt x="5160" y="10964"/>
                </a:lnTo>
                <a:lnTo>
                  <a:pt x="5204" y="11022"/>
                </a:lnTo>
                <a:lnTo>
                  <a:pt x="5243" y="11083"/>
                </a:lnTo>
                <a:lnTo>
                  <a:pt x="5278" y="11143"/>
                </a:lnTo>
                <a:lnTo>
                  <a:pt x="5307" y="11205"/>
                </a:lnTo>
                <a:lnTo>
                  <a:pt x="5333" y="11266"/>
                </a:lnTo>
                <a:lnTo>
                  <a:pt x="5354" y="11329"/>
                </a:lnTo>
                <a:lnTo>
                  <a:pt x="5371" y="11391"/>
                </a:lnTo>
                <a:lnTo>
                  <a:pt x="5386" y="11455"/>
                </a:lnTo>
                <a:lnTo>
                  <a:pt x="5395" y="11517"/>
                </a:lnTo>
                <a:lnTo>
                  <a:pt x="5402" y="11580"/>
                </a:lnTo>
                <a:lnTo>
                  <a:pt x="5405" y="11641"/>
                </a:lnTo>
                <a:lnTo>
                  <a:pt x="5406" y="11703"/>
                </a:lnTo>
                <a:lnTo>
                  <a:pt x="5403" y="11763"/>
                </a:lnTo>
                <a:lnTo>
                  <a:pt x="5399" y="11824"/>
                </a:lnTo>
                <a:lnTo>
                  <a:pt x="5391" y="11882"/>
                </a:lnTo>
                <a:lnTo>
                  <a:pt x="5381" y="11941"/>
                </a:lnTo>
                <a:lnTo>
                  <a:pt x="5369" y="11997"/>
                </a:lnTo>
                <a:lnTo>
                  <a:pt x="5356" y="12053"/>
                </a:lnTo>
                <a:lnTo>
                  <a:pt x="5341" y="12106"/>
                </a:lnTo>
                <a:lnTo>
                  <a:pt x="5325" y="12158"/>
                </a:lnTo>
                <a:lnTo>
                  <a:pt x="5308" y="12208"/>
                </a:lnTo>
                <a:lnTo>
                  <a:pt x="5290" y="12255"/>
                </a:lnTo>
                <a:lnTo>
                  <a:pt x="5270" y="12302"/>
                </a:lnTo>
                <a:lnTo>
                  <a:pt x="5251" y="12345"/>
                </a:lnTo>
                <a:lnTo>
                  <a:pt x="5229" y="12385"/>
                </a:lnTo>
                <a:lnTo>
                  <a:pt x="5209" y="12424"/>
                </a:lnTo>
                <a:lnTo>
                  <a:pt x="5189" y="12459"/>
                </a:lnTo>
                <a:lnTo>
                  <a:pt x="5169" y="12491"/>
                </a:lnTo>
                <a:lnTo>
                  <a:pt x="5149" y="12520"/>
                </a:lnTo>
                <a:lnTo>
                  <a:pt x="5130" y="12547"/>
                </a:lnTo>
                <a:lnTo>
                  <a:pt x="5110" y="12569"/>
                </a:lnTo>
                <a:lnTo>
                  <a:pt x="5138" y="12560"/>
                </a:lnTo>
                <a:lnTo>
                  <a:pt x="5208" y="12538"/>
                </a:lnTo>
                <a:lnTo>
                  <a:pt x="5256" y="12524"/>
                </a:lnTo>
                <a:lnTo>
                  <a:pt x="5309" y="12510"/>
                </a:lnTo>
                <a:lnTo>
                  <a:pt x="5337" y="12503"/>
                </a:lnTo>
                <a:lnTo>
                  <a:pt x="5366" y="12497"/>
                </a:lnTo>
                <a:lnTo>
                  <a:pt x="5396" y="12491"/>
                </a:lnTo>
                <a:lnTo>
                  <a:pt x="5426" y="12486"/>
                </a:lnTo>
                <a:lnTo>
                  <a:pt x="5455" y="12481"/>
                </a:lnTo>
                <a:lnTo>
                  <a:pt x="5485" y="12477"/>
                </a:lnTo>
                <a:lnTo>
                  <a:pt x="5514" y="12473"/>
                </a:lnTo>
                <a:lnTo>
                  <a:pt x="5544" y="12471"/>
                </a:lnTo>
                <a:lnTo>
                  <a:pt x="5571" y="12470"/>
                </a:lnTo>
                <a:lnTo>
                  <a:pt x="5598" y="12470"/>
                </a:lnTo>
                <a:lnTo>
                  <a:pt x="5624" y="12472"/>
                </a:lnTo>
                <a:lnTo>
                  <a:pt x="5649" y="12475"/>
                </a:lnTo>
                <a:lnTo>
                  <a:pt x="5671" y="12480"/>
                </a:lnTo>
                <a:lnTo>
                  <a:pt x="5691" y="12486"/>
                </a:lnTo>
                <a:lnTo>
                  <a:pt x="5710" y="12495"/>
                </a:lnTo>
                <a:lnTo>
                  <a:pt x="5726" y="12505"/>
                </a:lnTo>
                <a:lnTo>
                  <a:pt x="5739" y="12517"/>
                </a:lnTo>
                <a:lnTo>
                  <a:pt x="5749" y="12532"/>
                </a:lnTo>
                <a:lnTo>
                  <a:pt x="5757" y="12550"/>
                </a:lnTo>
                <a:lnTo>
                  <a:pt x="5761" y="12569"/>
                </a:lnTo>
                <a:lnTo>
                  <a:pt x="5764" y="12574"/>
                </a:lnTo>
                <a:lnTo>
                  <a:pt x="5772" y="12589"/>
                </a:lnTo>
                <a:lnTo>
                  <a:pt x="5784" y="12613"/>
                </a:lnTo>
                <a:lnTo>
                  <a:pt x="5797" y="12647"/>
                </a:lnTo>
                <a:lnTo>
                  <a:pt x="5803" y="12668"/>
                </a:lnTo>
                <a:lnTo>
                  <a:pt x="5810" y="12690"/>
                </a:lnTo>
                <a:lnTo>
                  <a:pt x="5817" y="12715"/>
                </a:lnTo>
                <a:lnTo>
                  <a:pt x="5823" y="12742"/>
                </a:lnTo>
                <a:lnTo>
                  <a:pt x="5829" y="12771"/>
                </a:lnTo>
                <a:lnTo>
                  <a:pt x="5834" y="12803"/>
                </a:lnTo>
                <a:lnTo>
                  <a:pt x="5838" y="12836"/>
                </a:lnTo>
                <a:lnTo>
                  <a:pt x="5841" y="12872"/>
                </a:lnTo>
                <a:lnTo>
                  <a:pt x="5843" y="12909"/>
                </a:lnTo>
                <a:lnTo>
                  <a:pt x="5844" y="12949"/>
                </a:lnTo>
                <a:lnTo>
                  <a:pt x="5843" y="12991"/>
                </a:lnTo>
                <a:lnTo>
                  <a:pt x="5840" y="13034"/>
                </a:lnTo>
                <a:lnTo>
                  <a:pt x="5836" y="13081"/>
                </a:lnTo>
                <a:lnTo>
                  <a:pt x="5829" y="13128"/>
                </a:lnTo>
                <a:lnTo>
                  <a:pt x="5820" y="13178"/>
                </a:lnTo>
                <a:lnTo>
                  <a:pt x="5809" y="13229"/>
                </a:lnTo>
                <a:lnTo>
                  <a:pt x="5795" y="13282"/>
                </a:lnTo>
                <a:lnTo>
                  <a:pt x="5777" y="13338"/>
                </a:lnTo>
                <a:lnTo>
                  <a:pt x="5758" y="13394"/>
                </a:lnTo>
                <a:lnTo>
                  <a:pt x="5735" y="13453"/>
                </a:lnTo>
                <a:lnTo>
                  <a:pt x="5709" y="13513"/>
                </a:lnTo>
                <a:lnTo>
                  <a:pt x="5680" y="13576"/>
                </a:lnTo>
                <a:lnTo>
                  <a:pt x="5646" y="13639"/>
                </a:lnTo>
                <a:lnTo>
                  <a:pt x="5609" y="13705"/>
                </a:lnTo>
                <a:lnTo>
                  <a:pt x="5616" y="13697"/>
                </a:lnTo>
                <a:lnTo>
                  <a:pt x="5630" y="13681"/>
                </a:lnTo>
                <a:lnTo>
                  <a:pt x="5651" y="13656"/>
                </a:lnTo>
                <a:lnTo>
                  <a:pt x="5677" y="13625"/>
                </a:lnTo>
                <a:lnTo>
                  <a:pt x="5708" y="13586"/>
                </a:lnTo>
                <a:lnTo>
                  <a:pt x="5744" y="13541"/>
                </a:lnTo>
                <a:lnTo>
                  <a:pt x="5785" y="13490"/>
                </a:lnTo>
                <a:lnTo>
                  <a:pt x="5829" y="13434"/>
                </a:lnTo>
                <a:lnTo>
                  <a:pt x="6188" y="13005"/>
                </a:lnTo>
                <a:lnTo>
                  <a:pt x="6547" y="12595"/>
                </a:lnTo>
                <a:lnTo>
                  <a:pt x="6907" y="12205"/>
                </a:lnTo>
                <a:lnTo>
                  <a:pt x="7267" y="11833"/>
                </a:lnTo>
                <a:lnTo>
                  <a:pt x="7625" y="11479"/>
                </a:lnTo>
                <a:lnTo>
                  <a:pt x="7982" y="11143"/>
                </a:lnTo>
                <a:lnTo>
                  <a:pt x="8336" y="10825"/>
                </a:lnTo>
                <a:lnTo>
                  <a:pt x="8685" y="10525"/>
                </a:lnTo>
                <a:lnTo>
                  <a:pt x="9031" y="10240"/>
                </a:lnTo>
                <a:lnTo>
                  <a:pt x="9371" y="9972"/>
                </a:lnTo>
                <a:lnTo>
                  <a:pt x="9705" y="9720"/>
                </a:lnTo>
                <a:lnTo>
                  <a:pt x="10031" y="9484"/>
                </a:lnTo>
                <a:lnTo>
                  <a:pt x="10351" y="9263"/>
                </a:lnTo>
                <a:lnTo>
                  <a:pt x="10660" y="9057"/>
                </a:lnTo>
                <a:lnTo>
                  <a:pt x="10961" y="8864"/>
                </a:lnTo>
                <a:lnTo>
                  <a:pt x="11252" y="8687"/>
                </a:lnTo>
                <a:lnTo>
                  <a:pt x="11531" y="8524"/>
                </a:lnTo>
                <a:lnTo>
                  <a:pt x="11798" y="8372"/>
                </a:lnTo>
                <a:lnTo>
                  <a:pt x="12053" y="8235"/>
                </a:lnTo>
                <a:lnTo>
                  <a:pt x="12294" y="8109"/>
                </a:lnTo>
                <a:lnTo>
                  <a:pt x="12519" y="7996"/>
                </a:lnTo>
                <a:lnTo>
                  <a:pt x="12730" y="7896"/>
                </a:lnTo>
                <a:lnTo>
                  <a:pt x="12925" y="7806"/>
                </a:lnTo>
                <a:lnTo>
                  <a:pt x="13103" y="7727"/>
                </a:lnTo>
                <a:lnTo>
                  <a:pt x="13263" y="7660"/>
                </a:lnTo>
                <a:lnTo>
                  <a:pt x="13404" y="7602"/>
                </a:lnTo>
                <a:lnTo>
                  <a:pt x="13526" y="7554"/>
                </a:lnTo>
                <a:lnTo>
                  <a:pt x="13628" y="7517"/>
                </a:lnTo>
                <a:lnTo>
                  <a:pt x="13767" y="7467"/>
                </a:lnTo>
                <a:lnTo>
                  <a:pt x="13814" y="7451"/>
                </a:lnTo>
                <a:lnTo>
                  <a:pt x="14111" y="7262"/>
                </a:lnTo>
                <a:lnTo>
                  <a:pt x="14380" y="7065"/>
                </a:lnTo>
                <a:lnTo>
                  <a:pt x="14621" y="6860"/>
                </a:lnTo>
                <a:lnTo>
                  <a:pt x="14835" y="6652"/>
                </a:lnTo>
                <a:lnTo>
                  <a:pt x="15024" y="6437"/>
                </a:lnTo>
                <a:lnTo>
                  <a:pt x="15189" y="6218"/>
                </a:lnTo>
                <a:lnTo>
                  <a:pt x="15331" y="5997"/>
                </a:lnTo>
                <a:lnTo>
                  <a:pt x="15453" y="5773"/>
                </a:lnTo>
                <a:lnTo>
                  <a:pt x="15554" y="5548"/>
                </a:lnTo>
                <a:lnTo>
                  <a:pt x="15637" y="5322"/>
                </a:lnTo>
                <a:lnTo>
                  <a:pt x="15702" y="5097"/>
                </a:lnTo>
                <a:lnTo>
                  <a:pt x="15751" y="4874"/>
                </a:lnTo>
                <a:lnTo>
                  <a:pt x="15785" y="4652"/>
                </a:lnTo>
                <a:lnTo>
                  <a:pt x="15805" y="4433"/>
                </a:lnTo>
                <a:lnTo>
                  <a:pt x="15813" y="4220"/>
                </a:lnTo>
                <a:lnTo>
                  <a:pt x="15810" y="4010"/>
                </a:lnTo>
                <a:lnTo>
                  <a:pt x="15797" y="3806"/>
                </a:lnTo>
                <a:lnTo>
                  <a:pt x="15776" y="3609"/>
                </a:lnTo>
                <a:lnTo>
                  <a:pt x="15746" y="3419"/>
                </a:lnTo>
                <a:lnTo>
                  <a:pt x="15712" y="3238"/>
                </a:lnTo>
                <a:lnTo>
                  <a:pt x="15673" y="3066"/>
                </a:lnTo>
                <a:lnTo>
                  <a:pt x="15631" y="2905"/>
                </a:lnTo>
                <a:lnTo>
                  <a:pt x="15586" y="2755"/>
                </a:lnTo>
                <a:lnTo>
                  <a:pt x="15541" y="2617"/>
                </a:lnTo>
                <a:lnTo>
                  <a:pt x="15497" y="2491"/>
                </a:lnTo>
                <a:lnTo>
                  <a:pt x="15453" y="2380"/>
                </a:lnTo>
                <a:lnTo>
                  <a:pt x="15414" y="2283"/>
                </a:lnTo>
                <a:lnTo>
                  <a:pt x="15378" y="2201"/>
                </a:lnTo>
                <a:lnTo>
                  <a:pt x="15349" y="2137"/>
                </a:lnTo>
                <a:lnTo>
                  <a:pt x="15325" y="2090"/>
                </a:lnTo>
                <a:lnTo>
                  <a:pt x="15311" y="2060"/>
                </a:lnTo>
                <a:lnTo>
                  <a:pt x="15305" y="2051"/>
                </a:lnTo>
                <a:lnTo>
                  <a:pt x="15117" y="1715"/>
                </a:lnTo>
                <a:lnTo>
                  <a:pt x="14921" y="1415"/>
                </a:lnTo>
                <a:lnTo>
                  <a:pt x="14720" y="1149"/>
                </a:lnTo>
                <a:lnTo>
                  <a:pt x="14514" y="915"/>
                </a:lnTo>
                <a:lnTo>
                  <a:pt x="14304" y="713"/>
                </a:lnTo>
                <a:lnTo>
                  <a:pt x="14090" y="539"/>
                </a:lnTo>
                <a:lnTo>
                  <a:pt x="13874" y="393"/>
                </a:lnTo>
                <a:lnTo>
                  <a:pt x="13657" y="272"/>
                </a:lnTo>
                <a:lnTo>
                  <a:pt x="13438" y="176"/>
                </a:lnTo>
                <a:lnTo>
                  <a:pt x="13220" y="102"/>
                </a:lnTo>
                <a:lnTo>
                  <a:pt x="13003" y="49"/>
                </a:lnTo>
                <a:lnTo>
                  <a:pt x="12787" y="16"/>
                </a:lnTo>
                <a:lnTo>
                  <a:pt x="12574" y="0"/>
                </a:lnTo>
                <a:lnTo>
                  <a:pt x="12364" y="0"/>
                </a:lnTo>
                <a:lnTo>
                  <a:pt x="12158" y="14"/>
                </a:lnTo>
                <a:lnTo>
                  <a:pt x="11957" y="41"/>
                </a:lnTo>
                <a:lnTo>
                  <a:pt x="11763" y="80"/>
                </a:lnTo>
                <a:lnTo>
                  <a:pt x="11574" y="127"/>
                </a:lnTo>
                <a:lnTo>
                  <a:pt x="11393" y="182"/>
                </a:lnTo>
                <a:lnTo>
                  <a:pt x="11219" y="244"/>
                </a:lnTo>
                <a:lnTo>
                  <a:pt x="11056" y="310"/>
                </a:lnTo>
                <a:lnTo>
                  <a:pt x="10902" y="379"/>
                </a:lnTo>
                <a:lnTo>
                  <a:pt x="10759" y="450"/>
                </a:lnTo>
                <a:lnTo>
                  <a:pt x="10628" y="519"/>
                </a:lnTo>
                <a:lnTo>
                  <a:pt x="10509" y="587"/>
                </a:lnTo>
                <a:lnTo>
                  <a:pt x="10403" y="650"/>
                </a:lnTo>
                <a:lnTo>
                  <a:pt x="10312" y="709"/>
                </a:lnTo>
                <a:lnTo>
                  <a:pt x="10234" y="760"/>
                </a:lnTo>
                <a:lnTo>
                  <a:pt x="10173" y="803"/>
                </a:lnTo>
                <a:lnTo>
                  <a:pt x="10128" y="837"/>
                </a:lnTo>
                <a:lnTo>
                  <a:pt x="10101" y="857"/>
                </a:lnTo>
                <a:lnTo>
                  <a:pt x="10091" y="865"/>
                </a:lnTo>
                <a:lnTo>
                  <a:pt x="10482" y="995"/>
                </a:lnTo>
                <a:lnTo>
                  <a:pt x="10845" y="1147"/>
                </a:lnTo>
                <a:lnTo>
                  <a:pt x="11180" y="1319"/>
                </a:lnTo>
                <a:lnTo>
                  <a:pt x="11490" y="1511"/>
                </a:lnTo>
                <a:lnTo>
                  <a:pt x="11776" y="1719"/>
                </a:lnTo>
                <a:lnTo>
                  <a:pt x="12037" y="1942"/>
                </a:lnTo>
                <a:lnTo>
                  <a:pt x="12276" y="2179"/>
                </a:lnTo>
                <a:lnTo>
                  <a:pt x="12493" y="2427"/>
                </a:lnTo>
                <a:lnTo>
                  <a:pt x="12689" y="2686"/>
                </a:lnTo>
                <a:lnTo>
                  <a:pt x="12867" y="2952"/>
                </a:lnTo>
                <a:lnTo>
                  <a:pt x="13025" y="3227"/>
                </a:lnTo>
                <a:lnTo>
                  <a:pt x="13165" y="3505"/>
                </a:lnTo>
                <a:lnTo>
                  <a:pt x="13289" y="3786"/>
                </a:lnTo>
                <a:lnTo>
                  <a:pt x="13397" y="4069"/>
                </a:lnTo>
                <a:lnTo>
                  <a:pt x="13491" y="4352"/>
                </a:lnTo>
                <a:lnTo>
                  <a:pt x="13571" y="4633"/>
                </a:lnTo>
                <a:lnTo>
                  <a:pt x="13638" y="4909"/>
                </a:lnTo>
                <a:lnTo>
                  <a:pt x="13693" y="5181"/>
                </a:lnTo>
                <a:lnTo>
                  <a:pt x="13738" y="5445"/>
                </a:lnTo>
                <a:lnTo>
                  <a:pt x="13774" y="5701"/>
                </a:lnTo>
                <a:lnTo>
                  <a:pt x="13801" y="5946"/>
                </a:lnTo>
                <a:lnTo>
                  <a:pt x="13820" y="6178"/>
                </a:lnTo>
                <a:lnTo>
                  <a:pt x="13832" y="6397"/>
                </a:lnTo>
                <a:lnTo>
                  <a:pt x="13839" y="6600"/>
                </a:lnTo>
                <a:lnTo>
                  <a:pt x="13841" y="6786"/>
                </a:lnTo>
                <a:lnTo>
                  <a:pt x="13840" y="6952"/>
                </a:lnTo>
                <a:lnTo>
                  <a:pt x="13836" y="7097"/>
                </a:lnTo>
                <a:lnTo>
                  <a:pt x="13831" y="7220"/>
                </a:lnTo>
                <a:lnTo>
                  <a:pt x="13825" y="7318"/>
                </a:lnTo>
                <a:lnTo>
                  <a:pt x="13820" y="7391"/>
                </a:lnTo>
                <a:lnTo>
                  <a:pt x="13816" y="7436"/>
                </a:lnTo>
                <a:lnTo>
                  <a:pt x="13814" y="7451"/>
                </a:lnTo>
                <a:lnTo>
                  <a:pt x="13798" y="7348"/>
                </a:lnTo>
                <a:lnTo>
                  <a:pt x="13782" y="7247"/>
                </a:lnTo>
                <a:lnTo>
                  <a:pt x="13765" y="7146"/>
                </a:lnTo>
                <a:lnTo>
                  <a:pt x="13747" y="7047"/>
                </a:lnTo>
                <a:lnTo>
                  <a:pt x="13729" y="6949"/>
                </a:lnTo>
                <a:lnTo>
                  <a:pt x="13710" y="6852"/>
                </a:lnTo>
                <a:lnTo>
                  <a:pt x="13691" y="6757"/>
                </a:lnTo>
                <a:lnTo>
                  <a:pt x="13672" y="6662"/>
                </a:lnTo>
                <a:lnTo>
                  <a:pt x="13652" y="6569"/>
                </a:lnTo>
                <a:lnTo>
                  <a:pt x="13632" y="6477"/>
                </a:lnTo>
                <a:lnTo>
                  <a:pt x="13611" y="6387"/>
                </a:lnTo>
                <a:lnTo>
                  <a:pt x="13589" y="6297"/>
                </a:lnTo>
                <a:lnTo>
                  <a:pt x="13568" y="6208"/>
                </a:lnTo>
                <a:lnTo>
                  <a:pt x="13546" y="6121"/>
                </a:lnTo>
                <a:lnTo>
                  <a:pt x="13524" y="6035"/>
                </a:lnTo>
                <a:lnTo>
                  <a:pt x="13501" y="5949"/>
                </a:lnTo>
                <a:lnTo>
                  <a:pt x="13315" y="6029"/>
                </a:lnTo>
                <a:lnTo>
                  <a:pt x="13116" y="6121"/>
                </a:lnTo>
                <a:lnTo>
                  <a:pt x="12903" y="6222"/>
                </a:lnTo>
                <a:lnTo>
                  <a:pt x="12680" y="6335"/>
                </a:lnTo>
                <a:lnTo>
                  <a:pt x="12447" y="6456"/>
                </a:lnTo>
                <a:lnTo>
                  <a:pt x="12205" y="6585"/>
                </a:lnTo>
                <a:lnTo>
                  <a:pt x="11956" y="6722"/>
                </a:lnTo>
                <a:lnTo>
                  <a:pt x="11701" y="6866"/>
                </a:lnTo>
                <a:lnTo>
                  <a:pt x="11441" y="7013"/>
                </a:lnTo>
                <a:lnTo>
                  <a:pt x="11178" y="7166"/>
                </a:lnTo>
                <a:lnTo>
                  <a:pt x="10912" y="7321"/>
                </a:lnTo>
                <a:lnTo>
                  <a:pt x="10645" y="7479"/>
                </a:lnTo>
                <a:lnTo>
                  <a:pt x="10379" y="7640"/>
                </a:lnTo>
                <a:lnTo>
                  <a:pt x="10115" y="7799"/>
                </a:lnTo>
                <a:lnTo>
                  <a:pt x="9854" y="7959"/>
                </a:lnTo>
                <a:lnTo>
                  <a:pt x="9596" y="8117"/>
                </a:lnTo>
                <a:lnTo>
                  <a:pt x="9345" y="8274"/>
                </a:lnTo>
                <a:lnTo>
                  <a:pt x="9100" y="8427"/>
                </a:lnTo>
                <a:lnTo>
                  <a:pt x="8864" y="8576"/>
                </a:lnTo>
                <a:lnTo>
                  <a:pt x="8637" y="8719"/>
                </a:lnTo>
                <a:lnTo>
                  <a:pt x="8216" y="8987"/>
                </a:lnTo>
                <a:lnTo>
                  <a:pt x="7849" y="9223"/>
                </a:lnTo>
                <a:lnTo>
                  <a:pt x="7545" y="9421"/>
                </a:lnTo>
                <a:lnTo>
                  <a:pt x="7315" y="9571"/>
                </a:lnTo>
                <a:lnTo>
                  <a:pt x="7170" y="9666"/>
                </a:lnTo>
                <a:lnTo>
                  <a:pt x="7120" y="9699"/>
                </a:lnTo>
                <a:lnTo>
                  <a:pt x="7227" y="9571"/>
                </a:lnTo>
                <a:lnTo>
                  <a:pt x="7356" y="9432"/>
                </a:lnTo>
                <a:lnTo>
                  <a:pt x="7507" y="9284"/>
                </a:lnTo>
                <a:lnTo>
                  <a:pt x="7677" y="9127"/>
                </a:lnTo>
                <a:lnTo>
                  <a:pt x="7863" y="8963"/>
                </a:lnTo>
                <a:lnTo>
                  <a:pt x="8065" y="8793"/>
                </a:lnTo>
                <a:lnTo>
                  <a:pt x="8280" y="8616"/>
                </a:lnTo>
                <a:lnTo>
                  <a:pt x="8508" y="8436"/>
                </a:lnTo>
                <a:lnTo>
                  <a:pt x="8746" y="8252"/>
                </a:lnTo>
                <a:lnTo>
                  <a:pt x="8993" y="8064"/>
                </a:lnTo>
                <a:lnTo>
                  <a:pt x="9247" y="7876"/>
                </a:lnTo>
                <a:lnTo>
                  <a:pt x="9507" y="7685"/>
                </a:lnTo>
                <a:lnTo>
                  <a:pt x="9770" y="7496"/>
                </a:lnTo>
                <a:lnTo>
                  <a:pt x="10036" y="7307"/>
                </a:lnTo>
                <a:lnTo>
                  <a:pt x="10301" y="7121"/>
                </a:lnTo>
                <a:lnTo>
                  <a:pt x="10565" y="6937"/>
                </a:lnTo>
                <a:lnTo>
                  <a:pt x="10826" y="6757"/>
                </a:lnTo>
                <a:lnTo>
                  <a:pt x="11082" y="6581"/>
                </a:lnTo>
                <a:lnTo>
                  <a:pt x="11333" y="6412"/>
                </a:lnTo>
                <a:lnTo>
                  <a:pt x="11575" y="6250"/>
                </a:lnTo>
                <a:lnTo>
                  <a:pt x="11808" y="6094"/>
                </a:lnTo>
                <a:lnTo>
                  <a:pt x="12030" y="5947"/>
                </a:lnTo>
                <a:lnTo>
                  <a:pt x="12237" y="5810"/>
                </a:lnTo>
                <a:lnTo>
                  <a:pt x="12431" y="5683"/>
                </a:lnTo>
                <a:lnTo>
                  <a:pt x="12767" y="5464"/>
                </a:lnTo>
                <a:lnTo>
                  <a:pt x="13024" y="5299"/>
                </a:lnTo>
                <a:lnTo>
                  <a:pt x="13188" y="5194"/>
                </a:lnTo>
                <a:lnTo>
                  <a:pt x="13247" y="5157"/>
                </a:lnTo>
                <a:lnTo>
                  <a:pt x="13205" y="5045"/>
                </a:lnTo>
                <a:lnTo>
                  <a:pt x="13162" y="4936"/>
                </a:lnTo>
                <a:lnTo>
                  <a:pt x="13119" y="4830"/>
                </a:lnTo>
                <a:lnTo>
                  <a:pt x="13074" y="4727"/>
                </a:lnTo>
                <a:lnTo>
                  <a:pt x="13030" y="4625"/>
                </a:lnTo>
                <a:lnTo>
                  <a:pt x="12984" y="4526"/>
                </a:lnTo>
                <a:lnTo>
                  <a:pt x="12937" y="4429"/>
                </a:lnTo>
                <a:lnTo>
                  <a:pt x="12891" y="4334"/>
                </a:lnTo>
                <a:lnTo>
                  <a:pt x="12844" y="4243"/>
                </a:lnTo>
                <a:lnTo>
                  <a:pt x="12795" y="4153"/>
                </a:lnTo>
                <a:lnTo>
                  <a:pt x="12746" y="4064"/>
                </a:lnTo>
                <a:lnTo>
                  <a:pt x="12697" y="3980"/>
                </a:lnTo>
                <a:lnTo>
                  <a:pt x="12647" y="3896"/>
                </a:lnTo>
                <a:lnTo>
                  <a:pt x="12597" y="3814"/>
                </a:lnTo>
                <a:lnTo>
                  <a:pt x="12545" y="3736"/>
                </a:lnTo>
                <a:lnTo>
                  <a:pt x="12494" y="3658"/>
                </a:lnTo>
                <a:lnTo>
                  <a:pt x="12351" y="3725"/>
                </a:lnTo>
                <a:lnTo>
                  <a:pt x="12187" y="3812"/>
                </a:lnTo>
                <a:lnTo>
                  <a:pt x="12002" y="3919"/>
                </a:lnTo>
                <a:lnTo>
                  <a:pt x="11802" y="4043"/>
                </a:lnTo>
                <a:lnTo>
                  <a:pt x="11584" y="4184"/>
                </a:lnTo>
                <a:lnTo>
                  <a:pt x="11352" y="4339"/>
                </a:lnTo>
                <a:lnTo>
                  <a:pt x="11109" y="4509"/>
                </a:lnTo>
                <a:lnTo>
                  <a:pt x="10853" y="4689"/>
                </a:lnTo>
                <a:lnTo>
                  <a:pt x="10589" y="4880"/>
                </a:lnTo>
                <a:lnTo>
                  <a:pt x="10317" y="5079"/>
                </a:lnTo>
                <a:lnTo>
                  <a:pt x="10039" y="5286"/>
                </a:lnTo>
                <a:lnTo>
                  <a:pt x="9756" y="5499"/>
                </a:lnTo>
                <a:lnTo>
                  <a:pt x="9472" y="5715"/>
                </a:lnTo>
                <a:lnTo>
                  <a:pt x="9186" y="5935"/>
                </a:lnTo>
                <a:lnTo>
                  <a:pt x="8901" y="6156"/>
                </a:lnTo>
                <a:lnTo>
                  <a:pt x="8619" y="6377"/>
                </a:lnTo>
                <a:lnTo>
                  <a:pt x="8341" y="6595"/>
                </a:lnTo>
                <a:lnTo>
                  <a:pt x="8069" y="6811"/>
                </a:lnTo>
                <a:lnTo>
                  <a:pt x="7804" y="7022"/>
                </a:lnTo>
                <a:lnTo>
                  <a:pt x="7548" y="7226"/>
                </a:lnTo>
                <a:lnTo>
                  <a:pt x="7303" y="7423"/>
                </a:lnTo>
                <a:lnTo>
                  <a:pt x="7070" y="7611"/>
                </a:lnTo>
                <a:lnTo>
                  <a:pt x="6853" y="7788"/>
                </a:lnTo>
                <a:lnTo>
                  <a:pt x="6650" y="7952"/>
                </a:lnTo>
                <a:lnTo>
                  <a:pt x="6299" y="8239"/>
                </a:lnTo>
                <a:lnTo>
                  <a:pt x="6032" y="8458"/>
                </a:lnTo>
                <a:lnTo>
                  <a:pt x="5863" y="8599"/>
                </a:lnTo>
                <a:lnTo>
                  <a:pt x="5803" y="8649"/>
                </a:lnTo>
                <a:lnTo>
                  <a:pt x="5986" y="8412"/>
                </a:lnTo>
                <a:lnTo>
                  <a:pt x="6181" y="8172"/>
                </a:lnTo>
                <a:lnTo>
                  <a:pt x="6388" y="7929"/>
                </a:lnTo>
                <a:lnTo>
                  <a:pt x="6605" y="7684"/>
                </a:lnTo>
                <a:lnTo>
                  <a:pt x="6830" y="7438"/>
                </a:lnTo>
                <a:lnTo>
                  <a:pt x="7064" y="7192"/>
                </a:lnTo>
                <a:lnTo>
                  <a:pt x="7305" y="6946"/>
                </a:lnTo>
                <a:lnTo>
                  <a:pt x="7550" y="6701"/>
                </a:lnTo>
                <a:lnTo>
                  <a:pt x="7800" y="6458"/>
                </a:lnTo>
                <a:lnTo>
                  <a:pt x="8053" y="6217"/>
                </a:lnTo>
                <a:lnTo>
                  <a:pt x="8308" y="5979"/>
                </a:lnTo>
                <a:lnTo>
                  <a:pt x="8562" y="5746"/>
                </a:lnTo>
                <a:lnTo>
                  <a:pt x="8817" y="5517"/>
                </a:lnTo>
                <a:lnTo>
                  <a:pt x="9069" y="5293"/>
                </a:lnTo>
                <a:lnTo>
                  <a:pt x="9319" y="5074"/>
                </a:lnTo>
                <a:lnTo>
                  <a:pt x="9564" y="4863"/>
                </a:lnTo>
                <a:lnTo>
                  <a:pt x="9804" y="4659"/>
                </a:lnTo>
                <a:lnTo>
                  <a:pt x="10038" y="4462"/>
                </a:lnTo>
                <a:lnTo>
                  <a:pt x="10262" y="4275"/>
                </a:lnTo>
                <a:lnTo>
                  <a:pt x="10479" y="4098"/>
                </a:lnTo>
                <a:lnTo>
                  <a:pt x="10684" y="3929"/>
                </a:lnTo>
                <a:lnTo>
                  <a:pt x="10879" y="3772"/>
                </a:lnTo>
                <a:lnTo>
                  <a:pt x="11060" y="3627"/>
                </a:lnTo>
                <a:lnTo>
                  <a:pt x="11227" y="3494"/>
                </a:lnTo>
                <a:lnTo>
                  <a:pt x="11381" y="3374"/>
                </a:lnTo>
                <a:lnTo>
                  <a:pt x="11517" y="3267"/>
                </a:lnTo>
                <a:lnTo>
                  <a:pt x="11636" y="3175"/>
                </a:lnTo>
                <a:lnTo>
                  <a:pt x="11735" y="3098"/>
                </a:lnTo>
                <a:lnTo>
                  <a:pt x="11873" y="2992"/>
                </a:lnTo>
                <a:lnTo>
                  <a:pt x="11924" y="2954"/>
                </a:lnTo>
                <a:lnTo>
                  <a:pt x="11794" y="2828"/>
                </a:lnTo>
                <a:lnTo>
                  <a:pt x="11665" y="2712"/>
                </a:lnTo>
                <a:lnTo>
                  <a:pt x="11535" y="2605"/>
                </a:lnTo>
                <a:lnTo>
                  <a:pt x="11405" y="2505"/>
                </a:lnTo>
                <a:lnTo>
                  <a:pt x="11275" y="2414"/>
                </a:lnTo>
                <a:lnTo>
                  <a:pt x="11146" y="2332"/>
                </a:lnTo>
                <a:lnTo>
                  <a:pt x="11017" y="2256"/>
                </a:lnTo>
                <a:lnTo>
                  <a:pt x="10890" y="2187"/>
                </a:lnTo>
                <a:lnTo>
                  <a:pt x="10764" y="2126"/>
                </a:lnTo>
                <a:lnTo>
                  <a:pt x="10641" y="2071"/>
                </a:lnTo>
                <a:lnTo>
                  <a:pt x="10519" y="2023"/>
                </a:lnTo>
                <a:lnTo>
                  <a:pt x="10400" y="1980"/>
                </a:lnTo>
                <a:lnTo>
                  <a:pt x="10283" y="1942"/>
                </a:lnTo>
                <a:lnTo>
                  <a:pt x="10171" y="1910"/>
                </a:lnTo>
                <a:lnTo>
                  <a:pt x="10061" y="1883"/>
                </a:lnTo>
                <a:lnTo>
                  <a:pt x="9954" y="1860"/>
                </a:lnTo>
                <a:lnTo>
                  <a:pt x="9852" y="1842"/>
                </a:lnTo>
                <a:lnTo>
                  <a:pt x="9754" y="1827"/>
                </a:lnTo>
                <a:lnTo>
                  <a:pt x="9661" y="1814"/>
                </a:lnTo>
                <a:lnTo>
                  <a:pt x="9572" y="1805"/>
                </a:lnTo>
                <a:lnTo>
                  <a:pt x="9489" y="1799"/>
                </a:lnTo>
                <a:lnTo>
                  <a:pt x="9412" y="1796"/>
                </a:lnTo>
                <a:lnTo>
                  <a:pt x="9340" y="1794"/>
                </a:lnTo>
                <a:lnTo>
                  <a:pt x="9275" y="1794"/>
                </a:lnTo>
                <a:lnTo>
                  <a:pt x="9216" y="1795"/>
                </a:lnTo>
                <a:lnTo>
                  <a:pt x="9165" y="1797"/>
                </a:lnTo>
                <a:lnTo>
                  <a:pt x="9120" y="1800"/>
                </a:lnTo>
                <a:lnTo>
                  <a:pt x="9082" y="1803"/>
                </a:lnTo>
                <a:lnTo>
                  <a:pt x="9031" y="1809"/>
                </a:lnTo>
                <a:lnTo>
                  <a:pt x="9014" y="1811"/>
                </a:lnTo>
                <a:lnTo>
                  <a:pt x="8769" y="2037"/>
                </a:lnTo>
                <a:lnTo>
                  <a:pt x="8521" y="2272"/>
                </a:lnTo>
                <a:lnTo>
                  <a:pt x="8270" y="2515"/>
                </a:lnTo>
                <a:lnTo>
                  <a:pt x="8016" y="2766"/>
                </a:lnTo>
                <a:lnTo>
                  <a:pt x="7760" y="3022"/>
                </a:lnTo>
                <a:lnTo>
                  <a:pt x="7502" y="3285"/>
                </a:lnTo>
                <a:lnTo>
                  <a:pt x="7244" y="3553"/>
                </a:lnTo>
                <a:lnTo>
                  <a:pt x="6985" y="3825"/>
                </a:lnTo>
                <a:lnTo>
                  <a:pt x="6725" y="4102"/>
                </a:lnTo>
                <a:lnTo>
                  <a:pt x="6465" y="4381"/>
                </a:lnTo>
                <a:lnTo>
                  <a:pt x="6206" y="4662"/>
                </a:lnTo>
                <a:lnTo>
                  <a:pt x="5949" y="4944"/>
                </a:lnTo>
                <a:lnTo>
                  <a:pt x="5693" y="5228"/>
                </a:lnTo>
                <a:lnTo>
                  <a:pt x="5440" y="5511"/>
                </a:lnTo>
                <a:lnTo>
                  <a:pt x="5190" y="5792"/>
                </a:lnTo>
                <a:lnTo>
                  <a:pt x="4943" y="6073"/>
                </a:lnTo>
                <a:lnTo>
                  <a:pt x="4700" y="6351"/>
                </a:lnTo>
                <a:lnTo>
                  <a:pt x="4463" y="6626"/>
                </a:lnTo>
                <a:lnTo>
                  <a:pt x="4229" y="6897"/>
                </a:lnTo>
                <a:lnTo>
                  <a:pt x="4000" y="7163"/>
                </a:lnTo>
                <a:lnTo>
                  <a:pt x="3778" y="7424"/>
                </a:lnTo>
                <a:lnTo>
                  <a:pt x="3563" y="7679"/>
                </a:lnTo>
                <a:lnTo>
                  <a:pt x="3354" y="7927"/>
                </a:lnTo>
                <a:lnTo>
                  <a:pt x="3154" y="8167"/>
                </a:lnTo>
                <a:lnTo>
                  <a:pt x="2960" y="8399"/>
                </a:lnTo>
                <a:lnTo>
                  <a:pt x="2776" y="8621"/>
                </a:lnTo>
                <a:lnTo>
                  <a:pt x="2601" y="8834"/>
                </a:lnTo>
                <a:lnTo>
                  <a:pt x="2434" y="9036"/>
                </a:lnTo>
                <a:lnTo>
                  <a:pt x="2133" y="9405"/>
                </a:lnTo>
                <a:lnTo>
                  <a:pt x="1876" y="9721"/>
                </a:lnTo>
                <a:lnTo>
                  <a:pt x="1817" y="9790"/>
                </a:lnTo>
                <a:lnTo>
                  <a:pt x="1756" y="9861"/>
                </a:lnTo>
                <a:lnTo>
                  <a:pt x="1695" y="9936"/>
                </a:lnTo>
                <a:lnTo>
                  <a:pt x="1631" y="10013"/>
                </a:lnTo>
                <a:lnTo>
                  <a:pt x="1568" y="10093"/>
                </a:lnTo>
                <a:lnTo>
                  <a:pt x="1503" y="10177"/>
                </a:lnTo>
                <a:lnTo>
                  <a:pt x="1437" y="10262"/>
                </a:lnTo>
                <a:lnTo>
                  <a:pt x="1370" y="10351"/>
                </a:lnTo>
                <a:lnTo>
                  <a:pt x="1385" y="10497"/>
                </a:lnTo>
                <a:lnTo>
                  <a:pt x="1397" y="10643"/>
                </a:lnTo>
                <a:lnTo>
                  <a:pt x="1406" y="10789"/>
                </a:lnTo>
                <a:lnTo>
                  <a:pt x="1411" y="10932"/>
                </a:lnTo>
                <a:lnTo>
                  <a:pt x="1414" y="11074"/>
                </a:lnTo>
                <a:lnTo>
                  <a:pt x="1414" y="11215"/>
                </a:lnTo>
                <a:lnTo>
                  <a:pt x="1412" y="11353"/>
                </a:lnTo>
                <a:lnTo>
                  <a:pt x="1407" y="11490"/>
                </a:lnTo>
                <a:lnTo>
                  <a:pt x="1400" y="11624"/>
                </a:lnTo>
                <a:lnTo>
                  <a:pt x="1391" y="11755"/>
                </a:lnTo>
                <a:lnTo>
                  <a:pt x="1381" y="11883"/>
                </a:lnTo>
                <a:lnTo>
                  <a:pt x="1369" y="12008"/>
                </a:lnTo>
                <a:lnTo>
                  <a:pt x="1356" y="12130"/>
                </a:lnTo>
                <a:lnTo>
                  <a:pt x="1342" y="12248"/>
                </a:lnTo>
                <a:lnTo>
                  <a:pt x="1327" y="12361"/>
                </a:lnTo>
                <a:lnTo>
                  <a:pt x="1311" y="12471"/>
                </a:lnTo>
                <a:lnTo>
                  <a:pt x="1295" y="12576"/>
                </a:lnTo>
                <a:lnTo>
                  <a:pt x="1278" y="12676"/>
                </a:lnTo>
                <a:lnTo>
                  <a:pt x="1261" y="12770"/>
                </a:lnTo>
                <a:lnTo>
                  <a:pt x="1244" y="12860"/>
                </a:lnTo>
                <a:lnTo>
                  <a:pt x="1228" y="12945"/>
                </a:lnTo>
                <a:lnTo>
                  <a:pt x="1211" y="13022"/>
                </a:lnTo>
                <a:lnTo>
                  <a:pt x="1196" y="13094"/>
                </a:lnTo>
                <a:lnTo>
                  <a:pt x="1181" y="13159"/>
                </a:lnTo>
                <a:lnTo>
                  <a:pt x="1155" y="13270"/>
                </a:lnTo>
                <a:lnTo>
                  <a:pt x="1135" y="13353"/>
                </a:lnTo>
                <a:lnTo>
                  <a:pt x="1120" y="13404"/>
                </a:lnTo>
                <a:lnTo>
                  <a:pt x="1115" y="13423"/>
                </a:lnTo>
                <a:close/>
                <a:moveTo>
                  <a:pt x="2348" y="14543"/>
                </a:moveTo>
                <a:lnTo>
                  <a:pt x="2346" y="14527"/>
                </a:lnTo>
                <a:lnTo>
                  <a:pt x="2339" y="14485"/>
                </a:lnTo>
                <a:lnTo>
                  <a:pt x="2333" y="14455"/>
                </a:lnTo>
                <a:lnTo>
                  <a:pt x="2324" y="14418"/>
                </a:lnTo>
                <a:lnTo>
                  <a:pt x="2315" y="14378"/>
                </a:lnTo>
                <a:lnTo>
                  <a:pt x="2304" y="14334"/>
                </a:lnTo>
                <a:lnTo>
                  <a:pt x="2290" y="14285"/>
                </a:lnTo>
                <a:lnTo>
                  <a:pt x="2275" y="14234"/>
                </a:lnTo>
                <a:lnTo>
                  <a:pt x="2257" y="14180"/>
                </a:lnTo>
                <a:lnTo>
                  <a:pt x="2237" y="14124"/>
                </a:lnTo>
                <a:lnTo>
                  <a:pt x="2214" y="14067"/>
                </a:lnTo>
                <a:lnTo>
                  <a:pt x="2188" y="14008"/>
                </a:lnTo>
                <a:lnTo>
                  <a:pt x="2159" y="13950"/>
                </a:lnTo>
                <a:lnTo>
                  <a:pt x="2128" y="13891"/>
                </a:lnTo>
                <a:lnTo>
                  <a:pt x="2094" y="13833"/>
                </a:lnTo>
                <a:lnTo>
                  <a:pt x="2055" y="13776"/>
                </a:lnTo>
                <a:lnTo>
                  <a:pt x="2015" y="13722"/>
                </a:lnTo>
                <a:lnTo>
                  <a:pt x="1970" y="13670"/>
                </a:lnTo>
                <a:lnTo>
                  <a:pt x="1921" y="13620"/>
                </a:lnTo>
                <a:lnTo>
                  <a:pt x="1870" y="13574"/>
                </a:lnTo>
                <a:lnTo>
                  <a:pt x="1815" y="13531"/>
                </a:lnTo>
                <a:lnTo>
                  <a:pt x="1754" y="13494"/>
                </a:lnTo>
                <a:lnTo>
                  <a:pt x="1691" y="13462"/>
                </a:lnTo>
                <a:lnTo>
                  <a:pt x="1622" y="13435"/>
                </a:lnTo>
                <a:lnTo>
                  <a:pt x="1550" y="13414"/>
                </a:lnTo>
                <a:lnTo>
                  <a:pt x="1472" y="13400"/>
                </a:lnTo>
                <a:lnTo>
                  <a:pt x="1390" y="13393"/>
                </a:lnTo>
                <a:lnTo>
                  <a:pt x="1305" y="13394"/>
                </a:lnTo>
                <a:lnTo>
                  <a:pt x="1213" y="13403"/>
                </a:lnTo>
                <a:lnTo>
                  <a:pt x="1116" y="13423"/>
                </a:lnTo>
                <a:lnTo>
                  <a:pt x="1314" y="13352"/>
                </a:lnTo>
                <a:lnTo>
                  <a:pt x="1493" y="13298"/>
                </a:lnTo>
                <a:lnTo>
                  <a:pt x="1656" y="13257"/>
                </a:lnTo>
                <a:lnTo>
                  <a:pt x="1803" y="13231"/>
                </a:lnTo>
                <a:lnTo>
                  <a:pt x="1933" y="13218"/>
                </a:lnTo>
                <a:lnTo>
                  <a:pt x="2048" y="13216"/>
                </a:lnTo>
                <a:lnTo>
                  <a:pt x="2150" y="13226"/>
                </a:lnTo>
                <a:lnTo>
                  <a:pt x="2239" y="13246"/>
                </a:lnTo>
                <a:lnTo>
                  <a:pt x="2314" y="13275"/>
                </a:lnTo>
                <a:lnTo>
                  <a:pt x="2379" y="13314"/>
                </a:lnTo>
                <a:lnTo>
                  <a:pt x="2432" y="13359"/>
                </a:lnTo>
                <a:lnTo>
                  <a:pt x="2475" y="13410"/>
                </a:lnTo>
                <a:lnTo>
                  <a:pt x="2508" y="13469"/>
                </a:lnTo>
                <a:lnTo>
                  <a:pt x="2533" y="13532"/>
                </a:lnTo>
                <a:lnTo>
                  <a:pt x="2549" y="13600"/>
                </a:lnTo>
                <a:lnTo>
                  <a:pt x="2559" y="13671"/>
                </a:lnTo>
                <a:lnTo>
                  <a:pt x="2561" y="13743"/>
                </a:lnTo>
                <a:lnTo>
                  <a:pt x="2559" y="13819"/>
                </a:lnTo>
                <a:lnTo>
                  <a:pt x="2551" y="13893"/>
                </a:lnTo>
                <a:lnTo>
                  <a:pt x="2539" y="13969"/>
                </a:lnTo>
                <a:lnTo>
                  <a:pt x="2524" y="14043"/>
                </a:lnTo>
                <a:lnTo>
                  <a:pt x="2506" y="14115"/>
                </a:lnTo>
                <a:lnTo>
                  <a:pt x="2487" y="14185"/>
                </a:lnTo>
                <a:lnTo>
                  <a:pt x="2466" y="14251"/>
                </a:lnTo>
                <a:lnTo>
                  <a:pt x="2444" y="14313"/>
                </a:lnTo>
                <a:lnTo>
                  <a:pt x="2423" y="14368"/>
                </a:lnTo>
                <a:lnTo>
                  <a:pt x="2403" y="14418"/>
                </a:lnTo>
                <a:lnTo>
                  <a:pt x="2385" y="14461"/>
                </a:lnTo>
                <a:lnTo>
                  <a:pt x="2359" y="14521"/>
                </a:lnTo>
                <a:lnTo>
                  <a:pt x="2348" y="14543"/>
                </a:lnTo>
                <a:close/>
                <a:moveTo>
                  <a:pt x="3614" y="11488"/>
                </a:moveTo>
                <a:lnTo>
                  <a:pt x="3613" y="11461"/>
                </a:lnTo>
                <a:lnTo>
                  <a:pt x="3610" y="11432"/>
                </a:lnTo>
                <a:lnTo>
                  <a:pt x="3604" y="11399"/>
                </a:lnTo>
                <a:lnTo>
                  <a:pt x="3597" y="11365"/>
                </a:lnTo>
                <a:lnTo>
                  <a:pt x="3588" y="11330"/>
                </a:lnTo>
                <a:lnTo>
                  <a:pt x="3577" y="11293"/>
                </a:lnTo>
                <a:lnTo>
                  <a:pt x="3564" y="11253"/>
                </a:lnTo>
                <a:lnTo>
                  <a:pt x="3549" y="11213"/>
                </a:lnTo>
                <a:lnTo>
                  <a:pt x="3533" y="11171"/>
                </a:lnTo>
                <a:lnTo>
                  <a:pt x="3514" y="11128"/>
                </a:lnTo>
                <a:lnTo>
                  <a:pt x="3495" y="11084"/>
                </a:lnTo>
                <a:lnTo>
                  <a:pt x="3474" y="11040"/>
                </a:lnTo>
                <a:lnTo>
                  <a:pt x="3451" y="10994"/>
                </a:lnTo>
                <a:lnTo>
                  <a:pt x="3428" y="10948"/>
                </a:lnTo>
                <a:lnTo>
                  <a:pt x="3402" y="10903"/>
                </a:lnTo>
                <a:lnTo>
                  <a:pt x="3375" y="10856"/>
                </a:lnTo>
                <a:lnTo>
                  <a:pt x="3347" y="10809"/>
                </a:lnTo>
                <a:lnTo>
                  <a:pt x="3318" y="10763"/>
                </a:lnTo>
                <a:lnTo>
                  <a:pt x="3289" y="10717"/>
                </a:lnTo>
                <a:lnTo>
                  <a:pt x="3258" y="10672"/>
                </a:lnTo>
                <a:lnTo>
                  <a:pt x="3225" y="10626"/>
                </a:lnTo>
                <a:lnTo>
                  <a:pt x="3192" y="10582"/>
                </a:lnTo>
                <a:lnTo>
                  <a:pt x="3158" y="10539"/>
                </a:lnTo>
                <a:lnTo>
                  <a:pt x="3124" y="10496"/>
                </a:lnTo>
                <a:lnTo>
                  <a:pt x="3088" y="10455"/>
                </a:lnTo>
                <a:lnTo>
                  <a:pt x="3052" y="10415"/>
                </a:lnTo>
                <a:lnTo>
                  <a:pt x="3016" y="10376"/>
                </a:lnTo>
                <a:lnTo>
                  <a:pt x="2978" y="10340"/>
                </a:lnTo>
                <a:lnTo>
                  <a:pt x="2940" y="10305"/>
                </a:lnTo>
                <a:lnTo>
                  <a:pt x="2902" y="10273"/>
                </a:lnTo>
                <a:lnTo>
                  <a:pt x="2864" y="10241"/>
                </a:lnTo>
                <a:lnTo>
                  <a:pt x="2825" y="10213"/>
                </a:lnTo>
                <a:lnTo>
                  <a:pt x="2784" y="10188"/>
                </a:lnTo>
                <a:lnTo>
                  <a:pt x="2740" y="10167"/>
                </a:lnTo>
                <a:lnTo>
                  <a:pt x="2693" y="10150"/>
                </a:lnTo>
                <a:lnTo>
                  <a:pt x="2643" y="10135"/>
                </a:lnTo>
                <a:lnTo>
                  <a:pt x="2590" y="10125"/>
                </a:lnTo>
                <a:lnTo>
                  <a:pt x="2536" y="10118"/>
                </a:lnTo>
                <a:lnTo>
                  <a:pt x="2481" y="10113"/>
                </a:lnTo>
                <a:lnTo>
                  <a:pt x="2422" y="10112"/>
                </a:lnTo>
                <a:lnTo>
                  <a:pt x="2364" y="10113"/>
                </a:lnTo>
                <a:lnTo>
                  <a:pt x="2303" y="10116"/>
                </a:lnTo>
                <a:lnTo>
                  <a:pt x="2243" y="10121"/>
                </a:lnTo>
                <a:lnTo>
                  <a:pt x="2182" y="10129"/>
                </a:lnTo>
                <a:lnTo>
                  <a:pt x="2121" y="10138"/>
                </a:lnTo>
                <a:lnTo>
                  <a:pt x="2061" y="10149"/>
                </a:lnTo>
                <a:lnTo>
                  <a:pt x="2001" y="10161"/>
                </a:lnTo>
                <a:lnTo>
                  <a:pt x="1942" y="10173"/>
                </a:lnTo>
                <a:lnTo>
                  <a:pt x="1884" y="10187"/>
                </a:lnTo>
                <a:lnTo>
                  <a:pt x="1828" y="10201"/>
                </a:lnTo>
                <a:lnTo>
                  <a:pt x="1773" y="10216"/>
                </a:lnTo>
                <a:lnTo>
                  <a:pt x="1721" y="10231"/>
                </a:lnTo>
                <a:lnTo>
                  <a:pt x="1672" y="10246"/>
                </a:lnTo>
                <a:lnTo>
                  <a:pt x="1624" y="10260"/>
                </a:lnTo>
                <a:lnTo>
                  <a:pt x="1580" y="10276"/>
                </a:lnTo>
                <a:lnTo>
                  <a:pt x="1540" y="10289"/>
                </a:lnTo>
                <a:lnTo>
                  <a:pt x="1469" y="10314"/>
                </a:lnTo>
                <a:lnTo>
                  <a:pt x="1416" y="10333"/>
                </a:lnTo>
                <a:lnTo>
                  <a:pt x="1382" y="10346"/>
                </a:lnTo>
                <a:lnTo>
                  <a:pt x="1370" y="10351"/>
                </a:lnTo>
                <a:lnTo>
                  <a:pt x="1386" y="10338"/>
                </a:lnTo>
                <a:lnTo>
                  <a:pt x="1433" y="10301"/>
                </a:lnTo>
                <a:lnTo>
                  <a:pt x="1506" y="10245"/>
                </a:lnTo>
                <a:lnTo>
                  <a:pt x="1603" y="10174"/>
                </a:lnTo>
                <a:lnTo>
                  <a:pt x="1658" y="10134"/>
                </a:lnTo>
                <a:lnTo>
                  <a:pt x="1719" y="10093"/>
                </a:lnTo>
                <a:lnTo>
                  <a:pt x="1783" y="10049"/>
                </a:lnTo>
                <a:lnTo>
                  <a:pt x="1851" y="10004"/>
                </a:lnTo>
                <a:lnTo>
                  <a:pt x="1922" y="9960"/>
                </a:lnTo>
                <a:lnTo>
                  <a:pt x="1996" y="9916"/>
                </a:lnTo>
                <a:lnTo>
                  <a:pt x="2072" y="9871"/>
                </a:lnTo>
                <a:lnTo>
                  <a:pt x="2149" y="9828"/>
                </a:lnTo>
                <a:lnTo>
                  <a:pt x="2229" y="9787"/>
                </a:lnTo>
                <a:lnTo>
                  <a:pt x="2308" y="9748"/>
                </a:lnTo>
                <a:lnTo>
                  <a:pt x="2389" y="9712"/>
                </a:lnTo>
                <a:lnTo>
                  <a:pt x="2470" y="9679"/>
                </a:lnTo>
                <a:lnTo>
                  <a:pt x="2550" y="9650"/>
                </a:lnTo>
                <a:lnTo>
                  <a:pt x="2630" y="9625"/>
                </a:lnTo>
                <a:lnTo>
                  <a:pt x="2708" y="9605"/>
                </a:lnTo>
                <a:lnTo>
                  <a:pt x="2785" y="9591"/>
                </a:lnTo>
                <a:lnTo>
                  <a:pt x="2859" y="9583"/>
                </a:lnTo>
                <a:lnTo>
                  <a:pt x="2931" y="9582"/>
                </a:lnTo>
                <a:lnTo>
                  <a:pt x="3000" y="9587"/>
                </a:lnTo>
                <a:lnTo>
                  <a:pt x="3064" y="9600"/>
                </a:lnTo>
                <a:lnTo>
                  <a:pt x="3126" y="9622"/>
                </a:lnTo>
                <a:lnTo>
                  <a:pt x="3183" y="9653"/>
                </a:lnTo>
                <a:lnTo>
                  <a:pt x="3234" y="9692"/>
                </a:lnTo>
                <a:lnTo>
                  <a:pt x="3282" y="9741"/>
                </a:lnTo>
                <a:lnTo>
                  <a:pt x="3324" y="9798"/>
                </a:lnTo>
                <a:lnTo>
                  <a:pt x="3363" y="9857"/>
                </a:lnTo>
                <a:lnTo>
                  <a:pt x="3399" y="9919"/>
                </a:lnTo>
                <a:lnTo>
                  <a:pt x="3432" y="9983"/>
                </a:lnTo>
                <a:lnTo>
                  <a:pt x="3461" y="10051"/>
                </a:lnTo>
                <a:lnTo>
                  <a:pt x="3487" y="10119"/>
                </a:lnTo>
                <a:lnTo>
                  <a:pt x="3511" y="10189"/>
                </a:lnTo>
                <a:lnTo>
                  <a:pt x="3533" y="10260"/>
                </a:lnTo>
                <a:lnTo>
                  <a:pt x="3551" y="10332"/>
                </a:lnTo>
                <a:lnTo>
                  <a:pt x="3568" y="10405"/>
                </a:lnTo>
                <a:lnTo>
                  <a:pt x="3582" y="10477"/>
                </a:lnTo>
                <a:lnTo>
                  <a:pt x="3594" y="10550"/>
                </a:lnTo>
                <a:lnTo>
                  <a:pt x="3604" y="10622"/>
                </a:lnTo>
                <a:lnTo>
                  <a:pt x="3612" y="10694"/>
                </a:lnTo>
                <a:lnTo>
                  <a:pt x="3619" y="10764"/>
                </a:lnTo>
                <a:lnTo>
                  <a:pt x="3624" y="10833"/>
                </a:lnTo>
                <a:lnTo>
                  <a:pt x="3628" y="10901"/>
                </a:lnTo>
                <a:lnTo>
                  <a:pt x="3631" y="10966"/>
                </a:lnTo>
                <a:lnTo>
                  <a:pt x="3632" y="11029"/>
                </a:lnTo>
                <a:lnTo>
                  <a:pt x="3633" y="11089"/>
                </a:lnTo>
                <a:lnTo>
                  <a:pt x="3633" y="11146"/>
                </a:lnTo>
                <a:lnTo>
                  <a:pt x="3632" y="11200"/>
                </a:lnTo>
                <a:lnTo>
                  <a:pt x="3630" y="11250"/>
                </a:lnTo>
                <a:lnTo>
                  <a:pt x="3628" y="11297"/>
                </a:lnTo>
                <a:lnTo>
                  <a:pt x="3623" y="11377"/>
                </a:lnTo>
                <a:lnTo>
                  <a:pt x="3619" y="11437"/>
                </a:lnTo>
                <a:lnTo>
                  <a:pt x="3615" y="11475"/>
                </a:lnTo>
                <a:lnTo>
                  <a:pt x="3614" y="114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58" name="Rectangle 6">
            <a:extLst>
              <a:ext uri="{FF2B5EF4-FFF2-40B4-BE49-F238E27FC236}">
                <a16:creationId xmlns:a16="http://schemas.microsoft.com/office/drawing/2014/main" id="{FA18FF05-38DB-25C6-CD59-7149C560CF95}"/>
              </a:ext>
            </a:extLst>
          </p:cNvPr>
          <p:cNvSpPr/>
          <p:nvPr/>
        </p:nvSpPr>
        <p:spPr>
          <a:xfrm>
            <a:off x="7922041" y="1517443"/>
            <a:ext cx="2578100" cy="3632200"/>
          </a:xfrm>
          <a:prstGeom prst="rect">
            <a:avLst/>
          </a:prstGeom>
          <a:gradFill>
            <a:gsLst>
              <a:gs pos="0">
                <a:schemeClr val="accent5"/>
              </a:gs>
              <a:gs pos="100000">
                <a:schemeClr val="accent5">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dirty="0"/>
          </a:p>
        </p:txBody>
      </p:sp>
      <p:sp>
        <p:nvSpPr>
          <p:cNvPr id="59" name="Rectangle 5">
            <a:extLst>
              <a:ext uri="{FF2B5EF4-FFF2-40B4-BE49-F238E27FC236}">
                <a16:creationId xmlns:a16="http://schemas.microsoft.com/office/drawing/2014/main" id="{101CE22C-6924-6307-2123-720B93BD2900}"/>
              </a:ext>
            </a:extLst>
          </p:cNvPr>
          <p:cNvSpPr/>
          <p:nvPr/>
        </p:nvSpPr>
        <p:spPr>
          <a:xfrm>
            <a:off x="5870324" y="1761141"/>
            <a:ext cx="2578100" cy="3632200"/>
          </a:xfrm>
          <a:prstGeom prst="rect">
            <a:avLst/>
          </a:prstGeom>
          <a:gradFill>
            <a:gsLst>
              <a:gs pos="0">
                <a:schemeClr val="accent4"/>
              </a:gs>
              <a:gs pos="100000">
                <a:schemeClr val="accent4">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60" name="Rectangle 4">
            <a:extLst>
              <a:ext uri="{FF2B5EF4-FFF2-40B4-BE49-F238E27FC236}">
                <a16:creationId xmlns:a16="http://schemas.microsoft.com/office/drawing/2014/main" id="{29EA0B27-BD7D-82D9-2A81-051BD5B9A5B4}"/>
              </a:ext>
            </a:extLst>
          </p:cNvPr>
          <p:cNvSpPr/>
          <p:nvPr/>
        </p:nvSpPr>
        <p:spPr>
          <a:xfrm>
            <a:off x="3758399" y="1916430"/>
            <a:ext cx="2578100" cy="3632200"/>
          </a:xfrm>
          <a:prstGeom prst="rect">
            <a:avLst/>
          </a:prstGeom>
          <a:gradFill>
            <a:gsLst>
              <a:gs pos="0">
                <a:schemeClr val="accent1"/>
              </a:gs>
              <a:gs pos="100000">
                <a:schemeClr val="accent1">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dirty="0"/>
          </a:p>
        </p:txBody>
      </p:sp>
      <p:sp>
        <p:nvSpPr>
          <p:cNvPr id="61" name="Rectangle 3">
            <a:extLst>
              <a:ext uri="{FF2B5EF4-FFF2-40B4-BE49-F238E27FC236}">
                <a16:creationId xmlns:a16="http://schemas.microsoft.com/office/drawing/2014/main" id="{AC661E4D-3325-E8C6-4674-F62E5BC12C2F}"/>
              </a:ext>
            </a:extLst>
          </p:cNvPr>
          <p:cNvSpPr/>
          <p:nvPr/>
        </p:nvSpPr>
        <p:spPr>
          <a:xfrm>
            <a:off x="1527048" y="2121340"/>
            <a:ext cx="2727630" cy="3632200"/>
          </a:xfrm>
          <a:prstGeom prst="rect">
            <a:avLst/>
          </a:prstGeom>
          <a:solidFill>
            <a:srgbClr val="831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62" name="Right Triangle 7">
            <a:extLst>
              <a:ext uri="{FF2B5EF4-FFF2-40B4-BE49-F238E27FC236}">
                <a16:creationId xmlns:a16="http://schemas.microsoft.com/office/drawing/2014/main" id="{21F069A0-BC7C-5A3C-B4D9-7A513AD7827F}"/>
              </a:ext>
            </a:extLst>
          </p:cNvPr>
          <p:cNvSpPr/>
          <p:nvPr/>
        </p:nvSpPr>
        <p:spPr>
          <a:xfrm>
            <a:off x="3732984" y="1914399"/>
            <a:ext cx="496279" cy="20491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63" name="Right Triangle 8">
            <a:extLst>
              <a:ext uri="{FF2B5EF4-FFF2-40B4-BE49-F238E27FC236}">
                <a16:creationId xmlns:a16="http://schemas.microsoft.com/office/drawing/2014/main" id="{4FED3022-E2AE-0408-6DF2-0145248E5DBF}"/>
              </a:ext>
            </a:extLst>
          </p:cNvPr>
          <p:cNvSpPr/>
          <p:nvPr/>
        </p:nvSpPr>
        <p:spPr>
          <a:xfrm>
            <a:off x="5840220" y="1722353"/>
            <a:ext cx="496279" cy="20491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69" name="TextBox 15">
            <a:extLst>
              <a:ext uri="{FF2B5EF4-FFF2-40B4-BE49-F238E27FC236}">
                <a16:creationId xmlns:a16="http://schemas.microsoft.com/office/drawing/2014/main" id="{A4172328-2C6C-3DCF-584D-989B15717386}"/>
              </a:ext>
            </a:extLst>
          </p:cNvPr>
          <p:cNvSpPr txBox="1"/>
          <p:nvPr/>
        </p:nvSpPr>
        <p:spPr>
          <a:xfrm>
            <a:off x="1659272" y="3555979"/>
            <a:ext cx="245088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Clr>
                <a:srgbClr val="7CCA62"/>
              </a:buClr>
            </a:pPr>
            <a:r>
              <a:rPr lang="es-MX" sz="1200" b="1" dirty="0">
                <a:solidFill>
                  <a:schemeClr val="bg1"/>
                </a:solidFill>
                <a:ea typeface="Verdana" panose="020B0604030504040204" pitchFamily="34" charset="0"/>
              </a:rPr>
              <a:t>Educar a los estudiantes </a:t>
            </a:r>
            <a:r>
              <a:rPr lang="es-MX" sz="1200" dirty="0">
                <a:solidFill>
                  <a:schemeClr val="bg1"/>
                </a:solidFill>
                <a:ea typeface="Verdana" panose="020B0604030504040204" pitchFamily="34" charset="0"/>
              </a:rPr>
              <a:t>sobre el rol de Fogafín y su contribución a la estabilidad del sistema financiero colombiano.</a:t>
            </a:r>
          </a:p>
        </p:txBody>
      </p:sp>
      <p:sp>
        <p:nvSpPr>
          <p:cNvPr id="70" name="TextBox 16">
            <a:extLst>
              <a:ext uri="{FF2B5EF4-FFF2-40B4-BE49-F238E27FC236}">
                <a16:creationId xmlns:a16="http://schemas.microsoft.com/office/drawing/2014/main" id="{2E1988DC-3B67-EDEA-F429-69986DD713C2}"/>
              </a:ext>
            </a:extLst>
          </p:cNvPr>
          <p:cNvSpPr txBox="1"/>
          <p:nvPr/>
        </p:nvSpPr>
        <p:spPr>
          <a:xfrm>
            <a:off x="4366507" y="3522371"/>
            <a:ext cx="187982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200" b="1" dirty="0">
                <a:solidFill>
                  <a:schemeClr val="bg1"/>
                </a:solidFill>
                <a:ea typeface="Verdana" panose="020B0604030504040204" pitchFamily="34" charset="0"/>
              </a:rPr>
              <a:t>Explicar el funcionamiento del Seguro de Depósitos, </a:t>
            </a:r>
            <a:r>
              <a:rPr lang="es-MX" sz="1200" dirty="0">
                <a:solidFill>
                  <a:schemeClr val="bg1"/>
                </a:solidFill>
                <a:ea typeface="Verdana" panose="020B0604030504040204" pitchFamily="34" charset="0"/>
              </a:rPr>
              <a:t>su cobertura y los beneficiarios de este mecanismo.</a:t>
            </a:r>
            <a:endParaRPr lang="id-ID" sz="1200" dirty="0">
              <a:solidFill>
                <a:schemeClr val="bg1"/>
              </a:solidFill>
            </a:endParaRPr>
          </a:p>
        </p:txBody>
      </p:sp>
      <p:sp>
        <p:nvSpPr>
          <p:cNvPr id="73" name="TextBox 19">
            <a:extLst>
              <a:ext uri="{FF2B5EF4-FFF2-40B4-BE49-F238E27FC236}">
                <a16:creationId xmlns:a16="http://schemas.microsoft.com/office/drawing/2014/main" id="{E9CA55BC-305F-724A-D16F-479AEDA94270}"/>
              </a:ext>
            </a:extLst>
          </p:cNvPr>
          <p:cNvSpPr txBox="1"/>
          <p:nvPr/>
        </p:nvSpPr>
        <p:spPr>
          <a:xfrm>
            <a:off x="6360876" y="3278979"/>
            <a:ext cx="1997380"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Clr>
                <a:srgbClr val="7CCA62"/>
              </a:buClr>
            </a:pPr>
            <a:r>
              <a:rPr lang="es-MX" sz="1200" b="1" dirty="0">
                <a:solidFill>
                  <a:schemeClr val="bg1"/>
                </a:solidFill>
                <a:ea typeface="Verdana" panose="020B0604030504040204" pitchFamily="34" charset="0"/>
              </a:rPr>
              <a:t>Orientar sobre las áreas de la entidad que vinculan practicantes, </a:t>
            </a:r>
            <a:r>
              <a:rPr lang="es-MX" sz="1200" dirty="0">
                <a:solidFill>
                  <a:schemeClr val="bg1"/>
                </a:solidFill>
                <a:ea typeface="Verdana" panose="020B0604030504040204" pitchFamily="34" charset="0"/>
              </a:rPr>
              <a:t>proporcionando información clara sobre los perfiles requeridos.</a:t>
            </a:r>
          </a:p>
        </p:txBody>
      </p:sp>
      <p:sp>
        <p:nvSpPr>
          <p:cNvPr id="74" name="TextBox 20">
            <a:extLst>
              <a:ext uri="{FF2B5EF4-FFF2-40B4-BE49-F238E27FC236}">
                <a16:creationId xmlns:a16="http://schemas.microsoft.com/office/drawing/2014/main" id="{4035706C-581F-9436-E982-3D4D52D16478}"/>
              </a:ext>
            </a:extLst>
          </p:cNvPr>
          <p:cNvSpPr txBox="1"/>
          <p:nvPr/>
        </p:nvSpPr>
        <p:spPr>
          <a:xfrm>
            <a:off x="8431718" y="3227317"/>
            <a:ext cx="2011075"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Clr>
                <a:srgbClr val="7CCA62"/>
              </a:buClr>
            </a:pPr>
            <a:r>
              <a:rPr lang="es-MX" sz="1200" b="1" dirty="0">
                <a:solidFill>
                  <a:schemeClr val="bg1"/>
                </a:solidFill>
                <a:ea typeface="Verdana" panose="020B0604030504040204" pitchFamily="34" charset="0"/>
              </a:rPr>
              <a:t>Resolver inquietudes de manera presencial, </a:t>
            </a:r>
            <a:r>
              <a:rPr lang="es-MX" sz="1200" dirty="0">
                <a:solidFill>
                  <a:schemeClr val="bg1"/>
                </a:solidFill>
                <a:ea typeface="Verdana" panose="020B0604030504040204" pitchFamily="34" charset="0"/>
              </a:rPr>
              <a:t>mediante atención directa de funcionarios de los Departamentos de Relacionamiento Ciudadano y Talento Humano.</a:t>
            </a:r>
            <a:endParaRPr lang="es-CO" sz="1200" dirty="0">
              <a:solidFill>
                <a:schemeClr val="bg1"/>
              </a:solidFill>
              <a:ea typeface="Verdana" panose="020B0604030504040204" pitchFamily="34" charset="0"/>
            </a:endParaRPr>
          </a:p>
        </p:txBody>
      </p:sp>
      <p:sp>
        <p:nvSpPr>
          <p:cNvPr id="76" name="TextBox 22">
            <a:extLst>
              <a:ext uri="{FF2B5EF4-FFF2-40B4-BE49-F238E27FC236}">
                <a16:creationId xmlns:a16="http://schemas.microsoft.com/office/drawing/2014/main" id="{6E702A6E-8EAE-8FC7-2ABE-7151B2FD92B1}"/>
              </a:ext>
            </a:extLst>
          </p:cNvPr>
          <p:cNvSpPr txBox="1"/>
          <p:nvPr/>
        </p:nvSpPr>
        <p:spPr>
          <a:xfrm>
            <a:off x="193403" y="858021"/>
            <a:ext cx="507433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2000" noProof="0" dirty="0">
                <a:solidFill>
                  <a:srgbClr val="035A93"/>
                </a:solidFill>
                <a:latin typeface="+mj-lt"/>
              </a:rPr>
              <a:t>Propósitos específicos </a:t>
            </a:r>
          </a:p>
        </p:txBody>
      </p:sp>
      <p:sp>
        <p:nvSpPr>
          <p:cNvPr id="77" name="Freeform 617">
            <a:extLst>
              <a:ext uri="{FF2B5EF4-FFF2-40B4-BE49-F238E27FC236}">
                <a16:creationId xmlns:a16="http://schemas.microsoft.com/office/drawing/2014/main" id="{7F6999AE-D97B-0364-D520-3AD4C77FAD3D}"/>
              </a:ext>
            </a:extLst>
          </p:cNvPr>
          <p:cNvSpPr>
            <a:spLocks noEditPoints="1"/>
          </p:cNvSpPr>
          <p:nvPr/>
        </p:nvSpPr>
        <p:spPr bwMode="auto">
          <a:xfrm>
            <a:off x="4852085" y="2509588"/>
            <a:ext cx="680140" cy="734158"/>
          </a:xfrm>
          <a:custGeom>
            <a:avLst/>
            <a:gdLst>
              <a:gd name="T0" fmla="*/ 12893 w 15750"/>
              <a:gd name="T1" fmla="*/ 11360 h 16126"/>
              <a:gd name="T2" fmla="*/ 11898 w 15750"/>
              <a:gd name="T3" fmla="*/ 11619 h 16126"/>
              <a:gd name="T4" fmla="*/ 10538 w 15750"/>
              <a:gd name="T5" fmla="*/ 11883 h 16126"/>
              <a:gd name="T6" fmla="*/ 8953 w 15750"/>
              <a:gd name="T7" fmla="*/ 12135 h 16126"/>
              <a:gd name="T8" fmla="*/ 8137 w 15750"/>
              <a:gd name="T9" fmla="*/ 13329 h 16126"/>
              <a:gd name="T10" fmla="*/ 7682 w 15750"/>
              <a:gd name="T11" fmla="*/ 14102 h 16126"/>
              <a:gd name="T12" fmla="*/ 7298 w 15750"/>
              <a:gd name="T13" fmla="*/ 14617 h 16126"/>
              <a:gd name="T14" fmla="*/ 7029 w 15750"/>
              <a:gd name="T15" fmla="*/ 14705 h 16126"/>
              <a:gd name="T16" fmla="*/ 6706 w 15750"/>
              <a:gd name="T17" fmla="*/ 14356 h 16126"/>
              <a:gd name="T18" fmla="*/ 6326 w 15750"/>
              <a:gd name="T19" fmla="*/ 13729 h 16126"/>
              <a:gd name="T20" fmla="*/ 5813 w 15750"/>
              <a:gd name="T21" fmla="*/ 12717 h 16126"/>
              <a:gd name="T22" fmla="*/ 4625 w 15750"/>
              <a:gd name="T23" fmla="*/ 12646 h 16126"/>
              <a:gd name="T24" fmla="*/ 3499 w 15750"/>
              <a:gd name="T25" fmla="*/ 12721 h 16126"/>
              <a:gd name="T26" fmla="*/ 2649 w 15750"/>
              <a:gd name="T27" fmla="*/ 12741 h 16126"/>
              <a:gd name="T28" fmla="*/ 2207 w 15750"/>
              <a:gd name="T29" fmla="*/ 12695 h 16126"/>
              <a:gd name="T30" fmla="*/ 1718 w 15750"/>
              <a:gd name="T31" fmla="*/ 11585 h 16126"/>
              <a:gd name="T32" fmla="*/ 1374 w 15750"/>
              <a:gd name="T33" fmla="*/ 9232 h 16126"/>
              <a:gd name="T34" fmla="*/ 1335 w 15750"/>
              <a:gd name="T35" fmla="*/ 6730 h 16126"/>
              <a:gd name="T36" fmla="*/ 1698 w 15750"/>
              <a:gd name="T37" fmla="*/ 5142 h 16126"/>
              <a:gd name="T38" fmla="*/ 3144 w 15750"/>
              <a:gd name="T39" fmla="*/ 4342 h 16126"/>
              <a:gd name="T40" fmla="*/ 6237 w 15750"/>
              <a:gd name="T41" fmla="*/ 3106 h 16126"/>
              <a:gd name="T42" fmla="*/ 10008 w 15750"/>
              <a:gd name="T43" fmla="*/ 2010 h 16126"/>
              <a:gd name="T44" fmla="*/ 13462 w 15750"/>
              <a:gd name="T45" fmla="*/ 1668 h 16126"/>
              <a:gd name="T46" fmla="*/ 14186 w 15750"/>
              <a:gd name="T47" fmla="*/ 2826 h 16126"/>
              <a:gd name="T48" fmla="*/ 14256 w 15750"/>
              <a:gd name="T49" fmla="*/ 5758 h 16126"/>
              <a:gd name="T50" fmla="*/ 13994 w 15750"/>
              <a:gd name="T51" fmla="*/ 9003 h 16126"/>
              <a:gd name="T52" fmla="*/ 13444 w 15750"/>
              <a:gd name="T53" fmla="*/ 11051 h 16126"/>
              <a:gd name="T54" fmla="*/ 12726 w 15750"/>
              <a:gd name="T55" fmla="*/ 7227 h 16126"/>
              <a:gd name="T56" fmla="*/ 11706 w 15750"/>
              <a:gd name="T57" fmla="*/ 4133 h 16126"/>
              <a:gd name="T58" fmla="*/ 11515 w 15750"/>
              <a:gd name="T59" fmla="*/ 143 h 16126"/>
              <a:gd name="T60" fmla="*/ 6878 w 15750"/>
              <a:gd name="T61" fmla="*/ 1348 h 16126"/>
              <a:gd name="T62" fmla="*/ 2773 w 15750"/>
              <a:gd name="T63" fmla="*/ 3013 h 16126"/>
              <a:gd name="T64" fmla="*/ 634 w 15750"/>
              <a:gd name="T65" fmla="*/ 4213 h 16126"/>
              <a:gd name="T66" fmla="*/ 48 w 15750"/>
              <a:gd name="T67" fmla="*/ 6440 h 16126"/>
              <a:gd name="T68" fmla="*/ 105 w 15750"/>
              <a:gd name="T69" fmla="*/ 9444 h 16126"/>
              <a:gd name="T70" fmla="*/ 614 w 15750"/>
              <a:gd name="T71" fmla="*/ 12170 h 16126"/>
              <a:gd name="T72" fmla="*/ 1313 w 15750"/>
              <a:gd name="T73" fmla="*/ 13729 h 16126"/>
              <a:gd name="T74" fmla="*/ 1682 w 15750"/>
              <a:gd name="T75" fmla="*/ 13848 h 16126"/>
              <a:gd name="T76" fmla="*/ 2351 w 15750"/>
              <a:gd name="T77" fmla="*/ 13843 h 16126"/>
              <a:gd name="T78" fmla="*/ 3353 w 15750"/>
              <a:gd name="T79" fmla="*/ 13777 h 16126"/>
              <a:gd name="T80" fmla="*/ 4991 w 15750"/>
              <a:gd name="T81" fmla="*/ 13936 h 16126"/>
              <a:gd name="T82" fmla="*/ 5553 w 15750"/>
              <a:gd name="T83" fmla="*/ 14772 h 16126"/>
              <a:gd name="T84" fmla="*/ 6196 w 15750"/>
              <a:gd name="T85" fmla="*/ 15527 h 16126"/>
              <a:gd name="T86" fmla="*/ 6751 w 15750"/>
              <a:gd name="T87" fmla="*/ 16024 h 16126"/>
              <a:gd name="T88" fmla="*/ 7217 w 15750"/>
              <a:gd name="T89" fmla="*/ 16083 h 16126"/>
              <a:gd name="T90" fmla="*/ 7929 w 15750"/>
              <a:gd name="T91" fmla="*/ 15609 h 16126"/>
              <a:gd name="T92" fmla="*/ 8670 w 15750"/>
              <a:gd name="T93" fmla="*/ 14779 h 16126"/>
              <a:gd name="T94" fmla="*/ 9333 w 15750"/>
              <a:gd name="T95" fmla="*/ 13802 h 16126"/>
              <a:gd name="T96" fmla="*/ 10355 w 15750"/>
              <a:gd name="T97" fmla="*/ 13104 h 16126"/>
              <a:gd name="T98" fmla="*/ 12039 w 15750"/>
              <a:gd name="T99" fmla="*/ 12812 h 16126"/>
              <a:gd name="T100" fmla="*/ 13395 w 15750"/>
              <a:gd name="T101" fmla="*/ 12510 h 16126"/>
              <a:gd name="T102" fmla="*/ 14318 w 15750"/>
              <a:gd name="T103" fmla="*/ 12219 h 16126"/>
              <a:gd name="T104" fmla="*/ 14918 w 15750"/>
              <a:gd name="T105" fmla="*/ 11560 h 16126"/>
              <a:gd name="T106" fmla="*/ 15524 w 15750"/>
              <a:gd name="T107" fmla="*/ 8517 h 16126"/>
              <a:gd name="T108" fmla="*/ 15750 w 15750"/>
              <a:gd name="T109" fmla="*/ 4405 h 16126"/>
              <a:gd name="T110" fmla="*/ 15428 w 15750"/>
              <a:gd name="T111" fmla="*/ 1070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0" h="16126">
                <a:moveTo>
                  <a:pt x="13357" y="11147"/>
                </a:moveTo>
                <a:lnTo>
                  <a:pt x="13318" y="11177"/>
                </a:lnTo>
                <a:lnTo>
                  <a:pt x="13269" y="11206"/>
                </a:lnTo>
                <a:lnTo>
                  <a:pt x="13212" y="11236"/>
                </a:lnTo>
                <a:lnTo>
                  <a:pt x="13145" y="11266"/>
                </a:lnTo>
                <a:lnTo>
                  <a:pt x="13070" y="11297"/>
                </a:lnTo>
                <a:lnTo>
                  <a:pt x="12986" y="11328"/>
                </a:lnTo>
                <a:lnTo>
                  <a:pt x="12893" y="11360"/>
                </a:lnTo>
                <a:lnTo>
                  <a:pt x="12793" y="11391"/>
                </a:lnTo>
                <a:lnTo>
                  <a:pt x="12687" y="11424"/>
                </a:lnTo>
                <a:lnTo>
                  <a:pt x="12572" y="11456"/>
                </a:lnTo>
                <a:lnTo>
                  <a:pt x="12450" y="11488"/>
                </a:lnTo>
                <a:lnTo>
                  <a:pt x="12321" y="11520"/>
                </a:lnTo>
                <a:lnTo>
                  <a:pt x="12186" y="11554"/>
                </a:lnTo>
                <a:lnTo>
                  <a:pt x="12045" y="11586"/>
                </a:lnTo>
                <a:lnTo>
                  <a:pt x="11898" y="11619"/>
                </a:lnTo>
                <a:lnTo>
                  <a:pt x="11745" y="11652"/>
                </a:lnTo>
                <a:lnTo>
                  <a:pt x="11586" y="11686"/>
                </a:lnTo>
                <a:lnTo>
                  <a:pt x="11423" y="11719"/>
                </a:lnTo>
                <a:lnTo>
                  <a:pt x="11255" y="11751"/>
                </a:lnTo>
                <a:lnTo>
                  <a:pt x="11081" y="11785"/>
                </a:lnTo>
                <a:lnTo>
                  <a:pt x="10904" y="11818"/>
                </a:lnTo>
                <a:lnTo>
                  <a:pt x="10723" y="11850"/>
                </a:lnTo>
                <a:lnTo>
                  <a:pt x="10538" y="11883"/>
                </a:lnTo>
                <a:lnTo>
                  <a:pt x="10349" y="11916"/>
                </a:lnTo>
                <a:lnTo>
                  <a:pt x="10157" y="11948"/>
                </a:lnTo>
                <a:lnTo>
                  <a:pt x="9963" y="11980"/>
                </a:lnTo>
                <a:lnTo>
                  <a:pt x="9765" y="12011"/>
                </a:lnTo>
                <a:lnTo>
                  <a:pt x="9565" y="12043"/>
                </a:lnTo>
                <a:lnTo>
                  <a:pt x="9363" y="12074"/>
                </a:lnTo>
                <a:lnTo>
                  <a:pt x="9159" y="12105"/>
                </a:lnTo>
                <a:lnTo>
                  <a:pt x="8953" y="12135"/>
                </a:lnTo>
                <a:lnTo>
                  <a:pt x="8747" y="12166"/>
                </a:lnTo>
                <a:lnTo>
                  <a:pt x="8644" y="12368"/>
                </a:lnTo>
                <a:lnTo>
                  <a:pt x="8536" y="12578"/>
                </a:lnTo>
                <a:lnTo>
                  <a:pt x="8425" y="12793"/>
                </a:lnTo>
                <a:lnTo>
                  <a:pt x="8311" y="13008"/>
                </a:lnTo>
                <a:lnTo>
                  <a:pt x="8253" y="13116"/>
                </a:lnTo>
                <a:lnTo>
                  <a:pt x="8194" y="13223"/>
                </a:lnTo>
                <a:lnTo>
                  <a:pt x="8137" y="13329"/>
                </a:lnTo>
                <a:lnTo>
                  <a:pt x="8078" y="13434"/>
                </a:lnTo>
                <a:lnTo>
                  <a:pt x="8020" y="13537"/>
                </a:lnTo>
                <a:lnTo>
                  <a:pt x="7962" y="13638"/>
                </a:lnTo>
                <a:lnTo>
                  <a:pt x="7905" y="13737"/>
                </a:lnTo>
                <a:lnTo>
                  <a:pt x="7848" y="13833"/>
                </a:lnTo>
                <a:lnTo>
                  <a:pt x="7792" y="13927"/>
                </a:lnTo>
                <a:lnTo>
                  <a:pt x="7736" y="14016"/>
                </a:lnTo>
                <a:lnTo>
                  <a:pt x="7682" y="14102"/>
                </a:lnTo>
                <a:lnTo>
                  <a:pt x="7628" y="14185"/>
                </a:lnTo>
                <a:lnTo>
                  <a:pt x="7576" y="14262"/>
                </a:lnTo>
                <a:lnTo>
                  <a:pt x="7526" y="14335"/>
                </a:lnTo>
                <a:lnTo>
                  <a:pt x="7476" y="14403"/>
                </a:lnTo>
                <a:lnTo>
                  <a:pt x="7429" y="14466"/>
                </a:lnTo>
                <a:lnTo>
                  <a:pt x="7383" y="14522"/>
                </a:lnTo>
                <a:lnTo>
                  <a:pt x="7339" y="14573"/>
                </a:lnTo>
                <a:lnTo>
                  <a:pt x="7298" y="14617"/>
                </a:lnTo>
                <a:lnTo>
                  <a:pt x="7258" y="14654"/>
                </a:lnTo>
                <a:lnTo>
                  <a:pt x="7221" y="14685"/>
                </a:lnTo>
                <a:lnTo>
                  <a:pt x="7186" y="14708"/>
                </a:lnTo>
                <a:lnTo>
                  <a:pt x="7155" y="14723"/>
                </a:lnTo>
                <a:lnTo>
                  <a:pt x="7125" y="14730"/>
                </a:lnTo>
                <a:lnTo>
                  <a:pt x="7095" y="14729"/>
                </a:lnTo>
                <a:lnTo>
                  <a:pt x="7064" y="14721"/>
                </a:lnTo>
                <a:lnTo>
                  <a:pt x="7029" y="14705"/>
                </a:lnTo>
                <a:lnTo>
                  <a:pt x="6994" y="14682"/>
                </a:lnTo>
                <a:lnTo>
                  <a:pt x="6957" y="14652"/>
                </a:lnTo>
                <a:lnTo>
                  <a:pt x="6919" y="14617"/>
                </a:lnTo>
                <a:lnTo>
                  <a:pt x="6878" y="14576"/>
                </a:lnTo>
                <a:lnTo>
                  <a:pt x="6837" y="14528"/>
                </a:lnTo>
                <a:lnTo>
                  <a:pt x="6795" y="14476"/>
                </a:lnTo>
                <a:lnTo>
                  <a:pt x="6751" y="14417"/>
                </a:lnTo>
                <a:lnTo>
                  <a:pt x="6706" y="14356"/>
                </a:lnTo>
                <a:lnTo>
                  <a:pt x="6660" y="14289"/>
                </a:lnTo>
                <a:lnTo>
                  <a:pt x="6614" y="14219"/>
                </a:lnTo>
                <a:lnTo>
                  <a:pt x="6567" y="14144"/>
                </a:lnTo>
                <a:lnTo>
                  <a:pt x="6519" y="14067"/>
                </a:lnTo>
                <a:lnTo>
                  <a:pt x="6472" y="13986"/>
                </a:lnTo>
                <a:lnTo>
                  <a:pt x="6422" y="13902"/>
                </a:lnTo>
                <a:lnTo>
                  <a:pt x="6374" y="13817"/>
                </a:lnTo>
                <a:lnTo>
                  <a:pt x="6326" y="13729"/>
                </a:lnTo>
                <a:lnTo>
                  <a:pt x="6277" y="13639"/>
                </a:lnTo>
                <a:lnTo>
                  <a:pt x="6228" y="13549"/>
                </a:lnTo>
                <a:lnTo>
                  <a:pt x="6179" y="13456"/>
                </a:lnTo>
                <a:lnTo>
                  <a:pt x="6131" y="13363"/>
                </a:lnTo>
                <a:lnTo>
                  <a:pt x="6084" y="13269"/>
                </a:lnTo>
                <a:lnTo>
                  <a:pt x="5990" y="13083"/>
                </a:lnTo>
                <a:lnTo>
                  <a:pt x="5900" y="12897"/>
                </a:lnTo>
                <a:lnTo>
                  <a:pt x="5813" y="12717"/>
                </a:lnTo>
                <a:lnTo>
                  <a:pt x="5732" y="12544"/>
                </a:lnTo>
                <a:lnTo>
                  <a:pt x="5570" y="12560"/>
                </a:lnTo>
                <a:lnTo>
                  <a:pt x="5410" y="12576"/>
                </a:lnTo>
                <a:lnTo>
                  <a:pt x="5251" y="12591"/>
                </a:lnTo>
                <a:lnTo>
                  <a:pt x="5091" y="12606"/>
                </a:lnTo>
                <a:lnTo>
                  <a:pt x="4934" y="12620"/>
                </a:lnTo>
                <a:lnTo>
                  <a:pt x="4779" y="12634"/>
                </a:lnTo>
                <a:lnTo>
                  <a:pt x="4625" y="12646"/>
                </a:lnTo>
                <a:lnTo>
                  <a:pt x="4474" y="12658"/>
                </a:lnTo>
                <a:lnTo>
                  <a:pt x="4326" y="12671"/>
                </a:lnTo>
                <a:lnTo>
                  <a:pt x="4180" y="12681"/>
                </a:lnTo>
                <a:lnTo>
                  <a:pt x="4037" y="12691"/>
                </a:lnTo>
                <a:lnTo>
                  <a:pt x="3896" y="12700"/>
                </a:lnTo>
                <a:lnTo>
                  <a:pt x="3760" y="12708"/>
                </a:lnTo>
                <a:lnTo>
                  <a:pt x="3627" y="12715"/>
                </a:lnTo>
                <a:lnTo>
                  <a:pt x="3499" y="12721"/>
                </a:lnTo>
                <a:lnTo>
                  <a:pt x="3375" y="12727"/>
                </a:lnTo>
                <a:lnTo>
                  <a:pt x="3255" y="12732"/>
                </a:lnTo>
                <a:lnTo>
                  <a:pt x="3141" y="12736"/>
                </a:lnTo>
                <a:lnTo>
                  <a:pt x="3031" y="12739"/>
                </a:lnTo>
                <a:lnTo>
                  <a:pt x="2926" y="12740"/>
                </a:lnTo>
                <a:lnTo>
                  <a:pt x="2828" y="12742"/>
                </a:lnTo>
                <a:lnTo>
                  <a:pt x="2735" y="12742"/>
                </a:lnTo>
                <a:lnTo>
                  <a:pt x="2649" y="12741"/>
                </a:lnTo>
                <a:lnTo>
                  <a:pt x="2568" y="12739"/>
                </a:lnTo>
                <a:lnTo>
                  <a:pt x="2495" y="12736"/>
                </a:lnTo>
                <a:lnTo>
                  <a:pt x="2428" y="12732"/>
                </a:lnTo>
                <a:lnTo>
                  <a:pt x="2369" y="12727"/>
                </a:lnTo>
                <a:lnTo>
                  <a:pt x="2316" y="12720"/>
                </a:lnTo>
                <a:lnTo>
                  <a:pt x="2272" y="12713"/>
                </a:lnTo>
                <a:lnTo>
                  <a:pt x="2236" y="12705"/>
                </a:lnTo>
                <a:lnTo>
                  <a:pt x="2207" y="12695"/>
                </a:lnTo>
                <a:lnTo>
                  <a:pt x="2188" y="12685"/>
                </a:lnTo>
                <a:lnTo>
                  <a:pt x="2115" y="12611"/>
                </a:lnTo>
                <a:lnTo>
                  <a:pt x="2042" y="12506"/>
                </a:lnTo>
                <a:lnTo>
                  <a:pt x="1972" y="12373"/>
                </a:lnTo>
                <a:lnTo>
                  <a:pt x="1905" y="12212"/>
                </a:lnTo>
                <a:lnTo>
                  <a:pt x="1839" y="12025"/>
                </a:lnTo>
                <a:lnTo>
                  <a:pt x="1778" y="11816"/>
                </a:lnTo>
                <a:lnTo>
                  <a:pt x="1718" y="11585"/>
                </a:lnTo>
                <a:lnTo>
                  <a:pt x="1662" y="11336"/>
                </a:lnTo>
                <a:lnTo>
                  <a:pt x="1609" y="11069"/>
                </a:lnTo>
                <a:lnTo>
                  <a:pt x="1560" y="10788"/>
                </a:lnTo>
                <a:lnTo>
                  <a:pt x="1515" y="10494"/>
                </a:lnTo>
                <a:lnTo>
                  <a:pt x="1473" y="10190"/>
                </a:lnTo>
                <a:lnTo>
                  <a:pt x="1436" y="9876"/>
                </a:lnTo>
                <a:lnTo>
                  <a:pt x="1404" y="9557"/>
                </a:lnTo>
                <a:lnTo>
                  <a:pt x="1374" y="9232"/>
                </a:lnTo>
                <a:lnTo>
                  <a:pt x="1351" y="8907"/>
                </a:lnTo>
                <a:lnTo>
                  <a:pt x="1332" y="8579"/>
                </a:lnTo>
                <a:lnTo>
                  <a:pt x="1319" y="8255"/>
                </a:lnTo>
                <a:lnTo>
                  <a:pt x="1311" y="7934"/>
                </a:lnTo>
                <a:lnTo>
                  <a:pt x="1308" y="7618"/>
                </a:lnTo>
                <a:lnTo>
                  <a:pt x="1311" y="7312"/>
                </a:lnTo>
                <a:lnTo>
                  <a:pt x="1320" y="7015"/>
                </a:lnTo>
                <a:lnTo>
                  <a:pt x="1335" y="6730"/>
                </a:lnTo>
                <a:lnTo>
                  <a:pt x="1356" y="6459"/>
                </a:lnTo>
                <a:lnTo>
                  <a:pt x="1384" y="6205"/>
                </a:lnTo>
                <a:lnTo>
                  <a:pt x="1418" y="5970"/>
                </a:lnTo>
                <a:lnTo>
                  <a:pt x="1459" y="5755"/>
                </a:lnTo>
                <a:lnTo>
                  <a:pt x="1509" y="5562"/>
                </a:lnTo>
                <a:lnTo>
                  <a:pt x="1564" y="5395"/>
                </a:lnTo>
                <a:lnTo>
                  <a:pt x="1628" y="5254"/>
                </a:lnTo>
                <a:lnTo>
                  <a:pt x="1698" y="5142"/>
                </a:lnTo>
                <a:lnTo>
                  <a:pt x="1777" y="5060"/>
                </a:lnTo>
                <a:lnTo>
                  <a:pt x="1869" y="4996"/>
                </a:lnTo>
                <a:lnTo>
                  <a:pt x="1998" y="4916"/>
                </a:lnTo>
                <a:lnTo>
                  <a:pt x="2163" y="4823"/>
                </a:lnTo>
                <a:lnTo>
                  <a:pt x="2363" y="4718"/>
                </a:lnTo>
                <a:lnTo>
                  <a:pt x="2594" y="4603"/>
                </a:lnTo>
                <a:lnTo>
                  <a:pt x="2855" y="4477"/>
                </a:lnTo>
                <a:lnTo>
                  <a:pt x="3144" y="4342"/>
                </a:lnTo>
                <a:lnTo>
                  <a:pt x="3460" y="4201"/>
                </a:lnTo>
                <a:lnTo>
                  <a:pt x="3800" y="4054"/>
                </a:lnTo>
                <a:lnTo>
                  <a:pt x="4161" y="3901"/>
                </a:lnTo>
                <a:lnTo>
                  <a:pt x="4544" y="3745"/>
                </a:lnTo>
                <a:lnTo>
                  <a:pt x="4944" y="3585"/>
                </a:lnTo>
                <a:lnTo>
                  <a:pt x="5362" y="3425"/>
                </a:lnTo>
                <a:lnTo>
                  <a:pt x="5793" y="3265"/>
                </a:lnTo>
                <a:lnTo>
                  <a:pt x="6237" y="3106"/>
                </a:lnTo>
                <a:lnTo>
                  <a:pt x="6692" y="2948"/>
                </a:lnTo>
                <a:lnTo>
                  <a:pt x="7156" y="2794"/>
                </a:lnTo>
                <a:lnTo>
                  <a:pt x="7625" y="2645"/>
                </a:lnTo>
                <a:lnTo>
                  <a:pt x="8100" y="2502"/>
                </a:lnTo>
                <a:lnTo>
                  <a:pt x="8578" y="2365"/>
                </a:lnTo>
                <a:lnTo>
                  <a:pt x="9056" y="2237"/>
                </a:lnTo>
                <a:lnTo>
                  <a:pt x="9534" y="2118"/>
                </a:lnTo>
                <a:lnTo>
                  <a:pt x="10008" y="2010"/>
                </a:lnTo>
                <a:lnTo>
                  <a:pt x="10478" y="1913"/>
                </a:lnTo>
                <a:lnTo>
                  <a:pt x="10941" y="1830"/>
                </a:lnTo>
                <a:lnTo>
                  <a:pt x="11395" y="1760"/>
                </a:lnTo>
                <a:lnTo>
                  <a:pt x="11837" y="1707"/>
                </a:lnTo>
                <a:lnTo>
                  <a:pt x="12267" y="1669"/>
                </a:lnTo>
                <a:lnTo>
                  <a:pt x="12682" y="1649"/>
                </a:lnTo>
                <a:lnTo>
                  <a:pt x="13082" y="1649"/>
                </a:lnTo>
                <a:lnTo>
                  <a:pt x="13462" y="1668"/>
                </a:lnTo>
                <a:lnTo>
                  <a:pt x="13822" y="1710"/>
                </a:lnTo>
                <a:lnTo>
                  <a:pt x="13893" y="1745"/>
                </a:lnTo>
                <a:lnTo>
                  <a:pt x="13957" y="1827"/>
                </a:lnTo>
                <a:lnTo>
                  <a:pt x="14015" y="1952"/>
                </a:lnTo>
                <a:lnTo>
                  <a:pt x="14067" y="2117"/>
                </a:lnTo>
                <a:lnTo>
                  <a:pt x="14112" y="2319"/>
                </a:lnTo>
                <a:lnTo>
                  <a:pt x="14153" y="2557"/>
                </a:lnTo>
                <a:lnTo>
                  <a:pt x="14186" y="2826"/>
                </a:lnTo>
                <a:lnTo>
                  <a:pt x="14215" y="3124"/>
                </a:lnTo>
                <a:lnTo>
                  <a:pt x="14237" y="3446"/>
                </a:lnTo>
                <a:lnTo>
                  <a:pt x="14254" y="3792"/>
                </a:lnTo>
                <a:lnTo>
                  <a:pt x="14266" y="4158"/>
                </a:lnTo>
                <a:lnTo>
                  <a:pt x="14271" y="4540"/>
                </a:lnTo>
                <a:lnTo>
                  <a:pt x="14272" y="4936"/>
                </a:lnTo>
                <a:lnTo>
                  <a:pt x="14267" y="5342"/>
                </a:lnTo>
                <a:lnTo>
                  <a:pt x="14256" y="5758"/>
                </a:lnTo>
                <a:lnTo>
                  <a:pt x="14240" y="6177"/>
                </a:lnTo>
                <a:lnTo>
                  <a:pt x="14220" y="6598"/>
                </a:lnTo>
                <a:lnTo>
                  <a:pt x="14195" y="7019"/>
                </a:lnTo>
                <a:lnTo>
                  <a:pt x="14164" y="7435"/>
                </a:lnTo>
                <a:lnTo>
                  <a:pt x="14129" y="7845"/>
                </a:lnTo>
                <a:lnTo>
                  <a:pt x="14089" y="8245"/>
                </a:lnTo>
                <a:lnTo>
                  <a:pt x="14044" y="8633"/>
                </a:lnTo>
                <a:lnTo>
                  <a:pt x="13994" y="9003"/>
                </a:lnTo>
                <a:lnTo>
                  <a:pt x="13941" y="9356"/>
                </a:lnTo>
                <a:lnTo>
                  <a:pt x="13882" y="9687"/>
                </a:lnTo>
                <a:lnTo>
                  <a:pt x="13820" y="9993"/>
                </a:lnTo>
                <a:lnTo>
                  <a:pt x="13753" y="10272"/>
                </a:lnTo>
                <a:lnTo>
                  <a:pt x="13682" y="10520"/>
                </a:lnTo>
                <a:lnTo>
                  <a:pt x="13607" y="10734"/>
                </a:lnTo>
                <a:lnTo>
                  <a:pt x="13528" y="10913"/>
                </a:lnTo>
                <a:lnTo>
                  <a:pt x="13444" y="11051"/>
                </a:lnTo>
                <a:lnTo>
                  <a:pt x="13357" y="11147"/>
                </a:lnTo>
                <a:close/>
                <a:moveTo>
                  <a:pt x="4503" y="11329"/>
                </a:moveTo>
                <a:lnTo>
                  <a:pt x="11190" y="9792"/>
                </a:lnTo>
                <a:lnTo>
                  <a:pt x="11354" y="8633"/>
                </a:lnTo>
                <a:lnTo>
                  <a:pt x="4382" y="10175"/>
                </a:lnTo>
                <a:lnTo>
                  <a:pt x="4503" y="11329"/>
                </a:lnTo>
                <a:close/>
                <a:moveTo>
                  <a:pt x="2875" y="9494"/>
                </a:moveTo>
                <a:lnTo>
                  <a:pt x="12726" y="7227"/>
                </a:lnTo>
                <a:lnTo>
                  <a:pt x="12764" y="6108"/>
                </a:lnTo>
                <a:lnTo>
                  <a:pt x="2916" y="8285"/>
                </a:lnTo>
                <a:lnTo>
                  <a:pt x="2875" y="9494"/>
                </a:lnTo>
                <a:close/>
                <a:moveTo>
                  <a:pt x="11706" y="4133"/>
                </a:moveTo>
                <a:lnTo>
                  <a:pt x="4536" y="5715"/>
                </a:lnTo>
                <a:lnTo>
                  <a:pt x="4494" y="6910"/>
                </a:lnTo>
                <a:lnTo>
                  <a:pt x="11670" y="5257"/>
                </a:lnTo>
                <a:lnTo>
                  <a:pt x="11706" y="4133"/>
                </a:lnTo>
                <a:close/>
                <a:moveTo>
                  <a:pt x="14877" y="198"/>
                </a:moveTo>
                <a:lnTo>
                  <a:pt x="14475" y="101"/>
                </a:lnTo>
                <a:lnTo>
                  <a:pt x="14043" y="37"/>
                </a:lnTo>
                <a:lnTo>
                  <a:pt x="13582" y="4"/>
                </a:lnTo>
                <a:lnTo>
                  <a:pt x="13097" y="0"/>
                </a:lnTo>
                <a:lnTo>
                  <a:pt x="12588" y="23"/>
                </a:lnTo>
                <a:lnTo>
                  <a:pt x="12060" y="72"/>
                </a:lnTo>
                <a:lnTo>
                  <a:pt x="11515" y="143"/>
                </a:lnTo>
                <a:lnTo>
                  <a:pt x="10955" y="237"/>
                </a:lnTo>
                <a:lnTo>
                  <a:pt x="10384" y="350"/>
                </a:lnTo>
                <a:lnTo>
                  <a:pt x="9806" y="482"/>
                </a:lnTo>
                <a:lnTo>
                  <a:pt x="9220" y="629"/>
                </a:lnTo>
                <a:lnTo>
                  <a:pt x="8632" y="791"/>
                </a:lnTo>
                <a:lnTo>
                  <a:pt x="8044" y="967"/>
                </a:lnTo>
                <a:lnTo>
                  <a:pt x="7458" y="1152"/>
                </a:lnTo>
                <a:lnTo>
                  <a:pt x="6878" y="1348"/>
                </a:lnTo>
                <a:lnTo>
                  <a:pt x="6306" y="1549"/>
                </a:lnTo>
                <a:lnTo>
                  <a:pt x="5746" y="1757"/>
                </a:lnTo>
                <a:lnTo>
                  <a:pt x="5199" y="1968"/>
                </a:lnTo>
                <a:lnTo>
                  <a:pt x="4669" y="2180"/>
                </a:lnTo>
                <a:lnTo>
                  <a:pt x="4159" y="2393"/>
                </a:lnTo>
                <a:lnTo>
                  <a:pt x="3671" y="2604"/>
                </a:lnTo>
                <a:lnTo>
                  <a:pt x="3208" y="2811"/>
                </a:lnTo>
                <a:lnTo>
                  <a:pt x="2773" y="3013"/>
                </a:lnTo>
                <a:lnTo>
                  <a:pt x="2368" y="3207"/>
                </a:lnTo>
                <a:lnTo>
                  <a:pt x="1998" y="3393"/>
                </a:lnTo>
                <a:lnTo>
                  <a:pt x="1663" y="3567"/>
                </a:lnTo>
                <a:lnTo>
                  <a:pt x="1367" y="3730"/>
                </a:lnTo>
                <a:lnTo>
                  <a:pt x="1114" y="3877"/>
                </a:lnTo>
                <a:lnTo>
                  <a:pt x="906" y="4008"/>
                </a:lnTo>
                <a:lnTo>
                  <a:pt x="745" y="4121"/>
                </a:lnTo>
                <a:lnTo>
                  <a:pt x="634" y="4213"/>
                </a:lnTo>
                <a:lnTo>
                  <a:pt x="577" y="4284"/>
                </a:lnTo>
                <a:lnTo>
                  <a:pt x="462" y="4541"/>
                </a:lnTo>
                <a:lnTo>
                  <a:pt x="360" y="4817"/>
                </a:lnTo>
                <a:lnTo>
                  <a:pt x="272" y="5113"/>
                </a:lnTo>
                <a:lnTo>
                  <a:pt x="198" y="5424"/>
                </a:lnTo>
                <a:lnTo>
                  <a:pt x="136" y="5751"/>
                </a:lnTo>
                <a:lnTo>
                  <a:pt x="87" y="6089"/>
                </a:lnTo>
                <a:lnTo>
                  <a:pt x="48" y="6440"/>
                </a:lnTo>
                <a:lnTo>
                  <a:pt x="22" y="6800"/>
                </a:lnTo>
                <a:lnTo>
                  <a:pt x="6" y="7168"/>
                </a:lnTo>
                <a:lnTo>
                  <a:pt x="0" y="7542"/>
                </a:lnTo>
                <a:lnTo>
                  <a:pt x="4" y="7921"/>
                </a:lnTo>
                <a:lnTo>
                  <a:pt x="17" y="8302"/>
                </a:lnTo>
                <a:lnTo>
                  <a:pt x="38" y="8684"/>
                </a:lnTo>
                <a:lnTo>
                  <a:pt x="68" y="9065"/>
                </a:lnTo>
                <a:lnTo>
                  <a:pt x="105" y="9444"/>
                </a:lnTo>
                <a:lnTo>
                  <a:pt x="149" y="9818"/>
                </a:lnTo>
                <a:lnTo>
                  <a:pt x="201" y="10186"/>
                </a:lnTo>
                <a:lnTo>
                  <a:pt x="257" y="10546"/>
                </a:lnTo>
                <a:lnTo>
                  <a:pt x="320" y="10896"/>
                </a:lnTo>
                <a:lnTo>
                  <a:pt x="387" y="11236"/>
                </a:lnTo>
                <a:lnTo>
                  <a:pt x="459" y="11563"/>
                </a:lnTo>
                <a:lnTo>
                  <a:pt x="534" y="11874"/>
                </a:lnTo>
                <a:lnTo>
                  <a:pt x="614" y="12170"/>
                </a:lnTo>
                <a:lnTo>
                  <a:pt x="697" y="12447"/>
                </a:lnTo>
                <a:lnTo>
                  <a:pt x="782" y="12704"/>
                </a:lnTo>
                <a:lnTo>
                  <a:pt x="868" y="12939"/>
                </a:lnTo>
                <a:lnTo>
                  <a:pt x="957" y="13151"/>
                </a:lnTo>
                <a:lnTo>
                  <a:pt x="1046" y="13338"/>
                </a:lnTo>
                <a:lnTo>
                  <a:pt x="1135" y="13497"/>
                </a:lnTo>
                <a:lnTo>
                  <a:pt x="1224" y="13628"/>
                </a:lnTo>
                <a:lnTo>
                  <a:pt x="1313" y="13729"/>
                </a:lnTo>
                <a:lnTo>
                  <a:pt x="1401" y="13798"/>
                </a:lnTo>
                <a:lnTo>
                  <a:pt x="1423" y="13809"/>
                </a:lnTo>
                <a:lnTo>
                  <a:pt x="1451" y="13818"/>
                </a:lnTo>
                <a:lnTo>
                  <a:pt x="1485" y="13826"/>
                </a:lnTo>
                <a:lnTo>
                  <a:pt x="1526" y="13833"/>
                </a:lnTo>
                <a:lnTo>
                  <a:pt x="1572" y="13839"/>
                </a:lnTo>
                <a:lnTo>
                  <a:pt x="1624" y="13844"/>
                </a:lnTo>
                <a:lnTo>
                  <a:pt x="1682" y="13848"/>
                </a:lnTo>
                <a:lnTo>
                  <a:pt x="1747" y="13851"/>
                </a:lnTo>
                <a:lnTo>
                  <a:pt x="1816" y="13853"/>
                </a:lnTo>
                <a:lnTo>
                  <a:pt x="1892" y="13853"/>
                </a:lnTo>
                <a:lnTo>
                  <a:pt x="1972" y="13853"/>
                </a:lnTo>
                <a:lnTo>
                  <a:pt x="2059" y="13852"/>
                </a:lnTo>
                <a:lnTo>
                  <a:pt x="2151" y="13850"/>
                </a:lnTo>
                <a:lnTo>
                  <a:pt x="2248" y="13847"/>
                </a:lnTo>
                <a:lnTo>
                  <a:pt x="2351" y="13843"/>
                </a:lnTo>
                <a:lnTo>
                  <a:pt x="2458" y="13838"/>
                </a:lnTo>
                <a:lnTo>
                  <a:pt x="2571" y="13832"/>
                </a:lnTo>
                <a:lnTo>
                  <a:pt x="2689" y="13826"/>
                </a:lnTo>
                <a:lnTo>
                  <a:pt x="2812" y="13818"/>
                </a:lnTo>
                <a:lnTo>
                  <a:pt x="2940" y="13809"/>
                </a:lnTo>
                <a:lnTo>
                  <a:pt x="3074" y="13800"/>
                </a:lnTo>
                <a:lnTo>
                  <a:pt x="3211" y="13788"/>
                </a:lnTo>
                <a:lnTo>
                  <a:pt x="3353" y="13777"/>
                </a:lnTo>
                <a:lnTo>
                  <a:pt x="3500" y="13765"/>
                </a:lnTo>
                <a:lnTo>
                  <a:pt x="3808" y="13738"/>
                </a:lnTo>
                <a:lnTo>
                  <a:pt x="4133" y="13708"/>
                </a:lnTo>
                <a:lnTo>
                  <a:pt x="4476" y="13674"/>
                </a:lnTo>
                <a:lnTo>
                  <a:pt x="4835" y="13636"/>
                </a:lnTo>
                <a:lnTo>
                  <a:pt x="4883" y="13734"/>
                </a:lnTo>
                <a:lnTo>
                  <a:pt x="4934" y="13834"/>
                </a:lnTo>
                <a:lnTo>
                  <a:pt x="4991" y="13936"/>
                </a:lnTo>
                <a:lnTo>
                  <a:pt x="5051" y="14038"/>
                </a:lnTo>
                <a:lnTo>
                  <a:pt x="5115" y="14142"/>
                </a:lnTo>
                <a:lnTo>
                  <a:pt x="5181" y="14248"/>
                </a:lnTo>
                <a:lnTo>
                  <a:pt x="5251" y="14353"/>
                </a:lnTo>
                <a:lnTo>
                  <a:pt x="5323" y="14459"/>
                </a:lnTo>
                <a:lnTo>
                  <a:pt x="5398" y="14564"/>
                </a:lnTo>
                <a:lnTo>
                  <a:pt x="5475" y="14668"/>
                </a:lnTo>
                <a:lnTo>
                  <a:pt x="5553" y="14772"/>
                </a:lnTo>
                <a:lnTo>
                  <a:pt x="5632" y="14875"/>
                </a:lnTo>
                <a:lnTo>
                  <a:pt x="5713" y="14976"/>
                </a:lnTo>
                <a:lnTo>
                  <a:pt x="5793" y="15075"/>
                </a:lnTo>
                <a:lnTo>
                  <a:pt x="5875" y="15171"/>
                </a:lnTo>
                <a:lnTo>
                  <a:pt x="5956" y="15265"/>
                </a:lnTo>
                <a:lnTo>
                  <a:pt x="6036" y="15356"/>
                </a:lnTo>
                <a:lnTo>
                  <a:pt x="6117" y="15444"/>
                </a:lnTo>
                <a:lnTo>
                  <a:pt x="6196" y="15527"/>
                </a:lnTo>
                <a:lnTo>
                  <a:pt x="6273" y="15607"/>
                </a:lnTo>
                <a:lnTo>
                  <a:pt x="6350" y="15682"/>
                </a:lnTo>
                <a:lnTo>
                  <a:pt x="6423" y="15753"/>
                </a:lnTo>
                <a:lnTo>
                  <a:pt x="6495" y="15820"/>
                </a:lnTo>
                <a:lnTo>
                  <a:pt x="6564" y="15879"/>
                </a:lnTo>
                <a:lnTo>
                  <a:pt x="6630" y="15934"/>
                </a:lnTo>
                <a:lnTo>
                  <a:pt x="6693" y="15983"/>
                </a:lnTo>
                <a:lnTo>
                  <a:pt x="6751" y="16024"/>
                </a:lnTo>
                <a:lnTo>
                  <a:pt x="6806" y="16059"/>
                </a:lnTo>
                <a:lnTo>
                  <a:pt x="6856" y="16088"/>
                </a:lnTo>
                <a:lnTo>
                  <a:pt x="6902" y="16109"/>
                </a:lnTo>
                <a:lnTo>
                  <a:pt x="6943" y="16121"/>
                </a:lnTo>
                <a:lnTo>
                  <a:pt x="6979" y="16126"/>
                </a:lnTo>
                <a:lnTo>
                  <a:pt x="7056" y="16121"/>
                </a:lnTo>
                <a:lnTo>
                  <a:pt x="7135" y="16107"/>
                </a:lnTo>
                <a:lnTo>
                  <a:pt x="7217" y="16083"/>
                </a:lnTo>
                <a:lnTo>
                  <a:pt x="7301" y="16050"/>
                </a:lnTo>
                <a:lnTo>
                  <a:pt x="7386" y="16009"/>
                </a:lnTo>
                <a:lnTo>
                  <a:pt x="7474" y="15960"/>
                </a:lnTo>
                <a:lnTo>
                  <a:pt x="7563" y="15903"/>
                </a:lnTo>
                <a:lnTo>
                  <a:pt x="7653" y="15840"/>
                </a:lnTo>
                <a:lnTo>
                  <a:pt x="7744" y="15769"/>
                </a:lnTo>
                <a:lnTo>
                  <a:pt x="7836" y="15692"/>
                </a:lnTo>
                <a:lnTo>
                  <a:pt x="7929" y="15609"/>
                </a:lnTo>
                <a:lnTo>
                  <a:pt x="8023" y="15520"/>
                </a:lnTo>
                <a:lnTo>
                  <a:pt x="8116" y="15426"/>
                </a:lnTo>
                <a:lnTo>
                  <a:pt x="8209" y="15329"/>
                </a:lnTo>
                <a:lnTo>
                  <a:pt x="8302" y="15226"/>
                </a:lnTo>
                <a:lnTo>
                  <a:pt x="8396" y="15119"/>
                </a:lnTo>
                <a:lnTo>
                  <a:pt x="8488" y="15008"/>
                </a:lnTo>
                <a:lnTo>
                  <a:pt x="8579" y="14895"/>
                </a:lnTo>
                <a:lnTo>
                  <a:pt x="8670" y="14779"/>
                </a:lnTo>
                <a:lnTo>
                  <a:pt x="8759" y="14660"/>
                </a:lnTo>
                <a:lnTo>
                  <a:pt x="8847" y="14540"/>
                </a:lnTo>
                <a:lnTo>
                  <a:pt x="8933" y="14418"/>
                </a:lnTo>
                <a:lnTo>
                  <a:pt x="9018" y="14295"/>
                </a:lnTo>
                <a:lnTo>
                  <a:pt x="9100" y="14172"/>
                </a:lnTo>
                <a:lnTo>
                  <a:pt x="9180" y="14049"/>
                </a:lnTo>
                <a:lnTo>
                  <a:pt x="9258" y="13925"/>
                </a:lnTo>
                <a:lnTo>
                  <a:pt x="9333" y="13802"/>
                </a:lnTo>
                <a:lnTo>
                  <a:pt x="9405" y="13680"/>
                </a:lnTo>
                <a:lnTo>
                  <a:pt x="9474" y="13559"/>
                </a:lnTo>
                <a:lnTo>
                  <a:pt x="9540" y="13440"/>
                </a:lnTo>
                <a:lnTo>
                  <a:pt x="9602" y="13323"/>
                </a:lnTo>
                <a:lnTo>
                  <a:pt x="9661" y="13209"/>
                </a:lnTo>
                <a:lnTo>
                  <a:pt x="9895" y="13175"/>
                </a:lnTo>
                <a:lnTo>
                  <a:pt x="10127" y="13139"/>
                </a:lnTo>
                <a:lnTo>
                  <a:pt x="10355" y="13104"/>
                </a:lnTo>
                <a:lnTo>
                  <a:pt x="10580" y="13069"/>
                </a:lnTo>
                <a:lnTo>
                  <a:pt x="10801" y="13032"/>
                </a:lnTo>
                <a:lnTo>
                  <a:pt x="11019" y="12996"/>
                </a:lnTo>
                <a:lnTo>
                  <a:pt x="11231" y="12960"/>
                </a:lnTo>
                <a:lnTo>
                  <a:pt x="11440" y="12924"/>
                </a:lnTo>
                <a:lnTo>
                  <a:pt x="11645" y="12886"/>
                </a:lnTo>
                <a:lnTo>
                  <a:pt x="11845" y="12849"/>
                </a:lnTo>
                <a:lnTo>
                  <a:pt x="12039" y="12812"/>
                </a:lnTo>
                <a:lnTo>
                  <a:pt x="12229" y="12773"/>
                </a:lnTo>
                <a:lnTo>
                  <a:pt x="12413" y="12736"/>
                </a:lnTo>
                <a:lnTo>
                  <a:pt x="12592" y="12699"/>
                </a:lnTo>
                <a:lnTo>
                  <a:pt x="12765" y="12660"/>
                </a:lnTo>
                <a:lnTo>
                  <a:pt x="12932" y="12623"/>
                </a:lnTo>
                <a:lnTo>
                  <a:pt x="13093" y="12586"/>
                </a:lnTo>
                <a:lnTo>
                  <a:pt x="13247" y="12548"/>
                </a:lnTo>
                <a:lnTo>
                  <a:pt x="13395" y="12510"/>
                </a:lnTo>
                <a:lnTo>
                  <a:pt x="13537" y="12473"/>
                </a:lnTo>
                <a:lnTo>
                  <a:pt x="13671" y="12436"/>
                </a:lnTo>
                <a:lnTo>
                  <a:pt x="13798" y="12399"/>
                </a:lnTo>
                <a:lnTo>
                  <a:pt x="13918" y="12362"/>
                </a:lnTo>
                <a:lnTo>
                  <a:pt x="14030" y="12326"/>
                </a:lnTo>
                <a:lnTo>
                  <a:pt x="14134" y="12290"/>
                </a:lnTo>
                <a:lnTo>
                  <a:pt x="14229" y="12254"/>
                </a:lnTo>
                <a:lnTo>
                  <a:pt x="14318" y="12219"/>
                </a:lnTo>
                <a:lnTo>
                  <a:pt x="14397" y="12184"/>
                </a:lnTo>
                <a:lnTo>
                  <a:pt x="14468" y="12149"/>
                </a:lnTo>
                <a:lnTo>
                  <a:pt x="14530" y="12115"/>
                </a:lnTo>
                <a:lnTo>
                  <a:pt x="14583" y="12082"/>
                </a:lnTo>
                <a:lnTo>
                  <a:pt x="14627" y="12050"/>
                </a:lnTo>
                <a:lnTo>
                  <a:pt x="14726" y="11938"/>
                </a:lnTo>
                <a:lnTo>
                  <a:pt x="14824" y="11773"/>
                </a:lnTo>
                <a:lnTo>
                  <a:pt x="14918" y="11560"/>
                </a:lnTo>
                <a:lnTo>
                  <a:pt x="15009" y="11301"/>
                </a:lnTo>
                <a:lnTo>
                  <a:pt x="15097" y="11000"/>
                </a:lnTo>
                <a:lnTo>
                  <a:pt x="15179" y="10661"/>
                </a:lnTo>
                <a:lnTo>
                  <a:pt x="15259" y="10287"/>
                </a:lnTo>
                <a:lnTo>
                  <a:pt x="15333" y="9882"/>
                </a:lnTo>
                <a:lnTo>
                  <a:pt x="15402" y="9450"/>
                </a:lnTo>
                <a:lnTo>
                  <a:pt x="15466" y="8993"/>
                </a:lnTo>
                <a:lnTo>
                  <a:pt x="15524" y="8517"/>
                </a:lnTo>
                <a:lnTo>
                  <a:pt x="15577" y="8024"/>
                </a:lnTo>
                <a:lnTo>
                  <a:pt x="15623" y="7517"/>
                </a:lnTo>
                <a:lnTo>
                  <a:pt x="15662" y="7002"/>
                </a:lnTo>
                <a:lnTo>
                  <a:pt x="15695" y="6479"/>
                </a:lnTo>
                <a:lnTo>
                  <a:pt x="15721" y="5955"/>
                </a:lnTo>
                <a:lnTo>
                  <a:pt x="15738" y="5432"/>
                </a:lnTo>
                <a:lnTo>
                  <a:pt x="15748" y="4915"/>
                </a:lnTo>
                <a:lnTo>
                  <a:pt x="15750" y="4405"/>
                </a:lnTo>
                <a:lnTo>
                  <a:pt x="15743" y="3908"/>
                </a:lnTo>
                <a:lnTo>
                  <a:pt x="15727" y="3426"/>
                </a:lnTo>
                <a:lnTo>
                  <a:pt x="15703" y="2965"/>
                </a:lnTo>
                <a:lnTo>
                  <a:pt x="15667" y="2525"/>
                </a:lnTo>
                <a:lnTo>
                  <a:pt x="15624" y="2113"/>
                </a:lnTo>
                <a:lnTo>
                  <a:pt x="15569" y="1730"/>
                </a:lnTo>
                <a:lnTo>
                  <a:pt x="15504" y="1381"/>
                </a:lnTo>
                <a:lnTo>
                  <a:pt x="15428" y="1070"/>
                </a:lnTo>
                <a:lnTo>
                  <a:pt x="15342" y="798"/>
                </a:lnTo>
                <a:lnTo>
                  <a:pt x="15244" y="573"/>
                </a:lnTo>
                <a:lnTo>
                  <a:pt x="15133" y="394"/>
                </a:lnTo>
                <a:lnTo>
                  <a:pt x="15011" y="268"/>
                </a:lnTo>
                <a:lnTo>
                  <a:pt x="14877" y="19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241">
            <a:extLst>
              <a:ext uri="{FF2B5EF4-FFF2-40B4-BE49-F238E27FC236}">
                <a16:creationId xmlns:a16="http://schemas.microsoft.com/office/drawing/2014/main" id="{B2182601-CEB6-827E-31C7-68D01B2818D0}"/>
              </a:ext>
            </a:extLst>
          </p:cNvPr>
          <p:cNvSpPr>
            <a:spLocks noEditPoints="1"/>
          </p:cNvSpPr>
          <p:nvPr/>
        </p:nvSpPr>
        <p:spPr bwMode="auto">
          <a:xfrm>
            <a:off x="6781947" y="2486259"/>
            <a:ext cx="1065052" cy="614102"/>
          </a:xfrm>
          <a:custGeom>
            <a:avLst/>
            <a:gdLst>
              <a:gd name="T0" fmla="*/ 15242 w 16127"/>
              <a:gd name="T1" fmla="*/ 4480 h 11970"/>
              <a:gd name="T2" fmla="*/ 14509 w 16127"/>
              <a:gd name="T3" fmla="*/ 5534 h 11970"/>
              <a:gd name="T4" fmla="*/ 13773 w 16127"/>
              <a:gd name="T5" fmla="*/ 5286 h 11970"/>
              <a:gd name="T6" fmla="*/ 13493 w 16127"/>
              <a:gd name="T7" fmla="*/ 4797 h 11970"/>
              <a:gd name="T8" fmla="*/ 13314 w 16127"/>
              <a:gd name="T9" fmla="*/ 5383 h 11970"/>
              <a:gd name="T10" fmla="*/ 12557 w 16127"/>
              <a:gd name="T11" fmla="*/ 5712 h 11970"/>
              <a:gd name="T12" fmla="*/ 11974 w 16127"/>
              <a:gd name="T13" fmla="*/ 4986 h 11970"/>
              <a:gd name="T14" fmla="*/ 6665 w 16127"/>
              <a:gd name="T15" fmla="*/ 2926 h 11970"/>
              <a:gd name="T16" fmla="*/ 7083 w 16127"/>
              <a:gd name="T17" fmla="*/ 2388 h 11970"/>
              <a:gd name="T18" fmla="*/ 7478 w 16127"/>
              <a:gd name="T19" fmla="*/ 2392 h 11970"/>
              <a:gd name="T20" fmla="*/ 7693 w 16127"/>
              <a:gd name="T21" fmla="*/ 2629 h 11970"/>
              <a:gd name="T22" fmla="*/ 8054 w 16127"/>
              <a:gd name="T23" fmla="*/ 1964 h 11970"/>
              <a:gd name="T24" fmla="*/ 8771 w 16127"/>
              <a:gd name="T25" fmla="*/ 1517 h 11970"/>
              <a:gd name="T26" fmla="*/ 9442 w 16127"/>
              <a:gd name="T27" fmla="*/ 1976 h 11970"/>
              <a:gd name="T28" fmla="*/ 9604 w 16127"/>
              <a:gd name="T29" fmla="*/ 3058 h 11970"/>
              <a:gd name="T30" fmla="*/ 9155 w 16127"/>
              <a:gd name="T31" fmla="*/ 4056 h 11970"/>
              <a:gd name="T32" fmla="*/ 8416 w 16127"/>
              <a:gd name="T33" fmla="*/ 4322 h 11970"/>
              <a:gd name="T34" fmla="*/ 7984 w 16127"/>
              <a:gd name="T35" fmla="*/ 4015 h 11970"/>
              <a:gd name="T36" fmla="*/ 7731 w 16127"/>
              <a:gd name="T37" fmla="*/ 3754 h 11970"/>
              <a:gd name="T38" fmla="*/ 7364 w 16127"/>
              <a:gd name="T39" fmla="*/ 4285 h 11970"/>
              <a:gd name="T40" fmla="*/ 6877 w 16127"/>
              <a:gd name="T41" fmla="*/ 4298 h 11970"/>
              <a:gd name="T42" fmla="*/ 6579 w 16127"/>
              <a:gd name="T43" fmla="*/ 3717 h 11970"/>
              <a:gd name="T44" fmla="*/ 4351 w 16127"/>
              <a:gd name="T45" fmla="*/ 6290 h 11970"/>
              <a:gd name="T46" fmla="*/ 3641 w 16127"/>
              <a:gd name="T47" fmla="*/ 7792 h 11970"/>
              <a:gd name="T48" fmla="*/ 2056 w 16127"/>
              <a:gd name="T49" fmla="*/ 7756 h 11970"/>
              <a:gd name="T50" fmla="*/ 1697 w 16127"/>
              <a:gd name="T51" fmla="*/ 6876 h 11970"/>
              <a:gd name="T52" fmla="*/ 15874 w 16127"/>
              <a:gd name="T53" fmla="*/ 3324 h 11970"/>
              <a:gd name="T54" fmla="*/ 14402 w 16127"/>
              <a:gd name="T55" fmla="*/ 1911 h 11970"/>
              <a:gd name="T56" fmla="*/ 12485 w 16127"/>
              <a:gd name="T57" fmla="*/ 2422 h 11970"/>
              <a:gd name="T58" fmla="*/ 11413 w 16127"/>
              <a:gd name="T59" fmla="*/ 4532 h 11970"/>
              <a:gd name="T60" fmla="*/ 11554 w 16127"/>
              <a:gd name="T61" fmla="*/ 6179 h 11970"/>
              <a:gd name="T62" fmla="*/ 12130 w 16127"/>
              <a:gd name="T63" fmla="*/ 7355 h 11970"/>
              <a:gd name="T64" fmla="*/ 11471 w 16127"/>
              <a:gd name="T65" fmla="*/ 8121 h 11970"/>
              <a:gd name="T66" fmla="*/ 11117 w 16127"/>
              <a:gd name="T67" fmla="*/ 8390 h 11970"/>
              <a:gd name="T68" fmla="*/ 10648 w 16127"/>
              <a:gd name="T69" fmla="*/ 6684 h 11970"/>
              <a:gd name="T70" fmla="*/ 10072 w 16127"/>
              <a:gd name="T71" fmla="*/ 5606 h 11970"/>
              <a:gd name="T72" fmla="*/ 10691 w 16127"/>
              <a:gd name="T73" fmla="*/ 4434 h 11970"/>
              <a:gd name="T74" fmla="*/ 10835 w 16127"/>
              <a:gd name="T75" fmla="*/ 2375 h 11970"/>
              <a:gd name="T76" fmla="*/ 9590 w 16127"/>
              <a:gd name="T77" fmla="*/ 344 h 11970"/>
              <a:gd name="T78" fmla="*/ 7436 w 16127"/>
              <a:gd name="T79" fmla="*/ 248 h 11970"/>
              <a:gd name="T80" fmla="*/ 5874 w 16127"/>
              <a:gd name="T81" fmla="*/ 2159 h 11970"/>
              <a:gd name="T82" fmla="*/ 5722 w 16127"/>
              <a:gd name="T83" fmla="*/ 4389 h 11970"/>
              <a:gd name="T84" fmla="*/ 6519 w 16127"/>
              <a:gd name="T85" fmla="*/ 5964 h 11970"/>
              <a:gd name="T86" fmla="*/ 5599 w 16127"/>
              <a:gd name="T87" fmla="*/ 7294 h 11970"/>
              <a:gd name="T88" fmla="*/ 4676 w 16127"/>
              <a:gd name="T89" fmla="*/ 9322 h 11970"/>
              <a:gd name="T90" fmla="*/ 4422 w 16127"/>
              <a:gd name="T91" fmla="*/ 8915 h 11970"/>
              <a:gd name="T92" fmla="*/ 4040 w 16127"/>
              <a:gd name="T93" fmla="*/ 8480 h 11970"/>
              <a:gd name="T94" fmla="*/ 4808 w 16127"/>
              <a:gd name="T95" fmla="*/ 7566 h 11970"/>
              <a:gd name="T96" fmla="*/ 5170 w 16127"/>
              <a:gd name="T97" fmla="*/ 6119 h 11970"/>
              <a:gd name="T98" fmla="*/ 4541 w 16127"/>
              <a:gd name="T99" fmla="*/ 4239 h 11970"/>
              <a:gd name="T100" fmla="*/ 2948 w 16127"/>
              <a:gd name="T101" fmla="*/ 3650 h 11970"/>
              <a:gd name="T102" fmla="*/ 1494 w 16127"/>
              <a:gd name="T103" fmla="*/ 4751 h 11970"/>
              <a:gd name="T104" fmla="*/ 1056 w 16127"/>
              <a:gd name="T105" fmla="*/ 6667 h 11970"/>
              <a:gd name="T106" fmla="*/ 1583 w 16127"/>
              <a:gd name="T107" fmla="*/ 8115 h 11970"/>
              <a:gd name="T108" fmla="*/ 828 w 16127"/>
              <a:gd name="T109" fmla="*/ 9558 h 11970"/>
              <a:gd name="T110" fmla="*/ 26 w 16127"/>
              <a:gd name="T111" fmla="*/ 11722 h 11970"/>
              <a:gd name="T112" fmla="*/ 10581 w 16127"/>
              <a:gd name="T113" fmla="*/ 11562 h 11970"/>
              <a:gd name="T114" fmla="*/ 15315 w 16127"/>
              <a:gd name="T115" fmla="*/ 10523 h 11970"/>
              <a:gd name="T116" fmla="*/ 15271 w 16127"/>
              <a:gd name="T117" fmla="*/ 7496 h 11970"/>
              <a:gd name="T118" fmla="*/ 15698 w 16127"/>
              <a:gd name="T119" fmla="*/ 6415 h 11970"/>
              <a:gd name="T120" fmla="*/ 16092 w 16127"/>
              <a:gd name="T121" fmla="*/ 5180 h 1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27" h="11970">
                <a:moveTo>
                  <a:pt x="13415" y="4348"/>
                </a:moveTo>
                <a:lnTo>
                  <a:pt x="13403" y="4234"/>
                </a:lnTo>
                <a:lnTo>
                  <a:pt x="15186" y="3707"/>
                </a:lnTo>
                <a:lnTo>
                  <a:pt x="15189" y="3723"/>
                </a:lnTo>
                <a:lnTo>
                  <a:pt x="15199" y="3771"/>
                </a:lnTo>
                <a:lnTo>
                  <a:pt x="15205" y="3804"/>
                </a:lnTo>
                <a:lnTo>
                  <a:pt x="15212" y="3844"/>
                </a:lnTo>
                <a:lnTo>
                  <a:pt x="15219" y="3890"/>
                </a:lnTo>
                <a:lnTo>
                  <a:pt x="15226" y="3941"/>
                </a:lnTo>
                <a:lnTo>
                  <a:pt x="15232" y="3997"/>
                </a:lnTo>
                <a:lnTo>
                  <a:pt x="15238" y="4056"/>
                </a:lnTo>
                <a:lnTo>
                  <a:pt x="15243" y="4120"/>
                </a:lnTo>
                <a:lnTo>
                  <a:pt x="15247" y="4188"/>
                </a:lnTo>
                <a:lnTo>
                  <a:pt x="15249" y="4257"/>
                </a:lnTo>
                <a:lnTo>
                  <a:pt x="15249" y="4330"/>
                </a:lnTo>
                <a:lnTo>
                  <a:pt x="15246" y="4405"/>
                </a:lnTo>
                <a:lnTo>
                  <a:pt x="15242" y="4480"/>
                </a:lnTo>
                <a:lnTo>
                  <a:pt x="15234" y="4558"/>
                </a:lnTo>
                <a:lnTo>
                  <a:pt x="15224" y="4636"/>
                </a:lnTo>
                <a:lnTo>
                  <a:pt x="15210" y="4712"/>
                </a:lnTo>
                <a:lnTo>
                  <a:pt x="15192" y="4790"/>
                </a:lnTo>
                <a:lnTo>
                  <a:pt x="15169" y="4867"/>
                </a:lnTo>
                <a:lnTo>
                  <a:pt x="15143" y="4942"/>
                </a:lnTo>
                <a:lnTo>
                  <a:pt x="15112" y="5015"/>
                </a:lnTo>
                <a:lnTo>
                  <a:pt x="15076" y="5086"/>
                </a:lnTo>
                <a:lnTo>
                  <a:pt x="15034" y="5154"/>
                </a:lnTo>
                <a:lnTo>
                  <a:pt x="14987" y="5219"/>
                </a:lnTo>
                <a:lnTo>
                  <a:pt x="14934" y="5281"/>
                </a:lnTo>
                <a:lnTo>
                  <a:pt x="14875" y="5337"/>
                </a:lnTo>
                <a:lnTo>
                  <a:pt x="14809" y="5390"/>
                </a:lnTo>
                <a:lnTo>
                  <a:pt x="14736" y="5437"/>
                </a:lnTo>
                <a:lnTo>
                  <a:pt x="14656" y="5479"/>
                </a:lnTo>
                <a:lnTo>
                  <a:pt x="14569" y="5515"/>
                </a:lnTo>
                <a:lnTo>
                  <a:pt x="14509" y="5534"/>
                </a:lnTo>
                <a:lnTo>
                  <a:pt x="14451" y="5548"/>
                </a:lnTo>
                <a:lnTo>
                  <a:pt x="14395" y="5558"/>
                </a:lnTo>
                <a:lnTo>
                  <a:pt x="14341" y="5565"/>
                </a:lnTo>
                <a:lnTo>
                  <a:pt x="14289" y="5566"/>
                </a:lnTo>
                <a:lnTo>
                  <a:pt x="14239" y="5563"/>
                </a:lnTo>
                <a:lnTo>
                  <a:pt x="14191" y="5556"/>
                </a:lnTo>
                <a:lnTo>
                  <a:pt x="14144" y="5546"/>
                </a:lnTo>
                <a:lnTo>
                  <a:pt x="14100" y="5532"/>
                </a:lnTo>
                <a:lnTo>
                  <a:pt x="14057" y="5516"/>
                </a:lnTo>
                <a:lnTo>
                  <a:pt x="14015" y="5496"/>
                </a:lnTo>
                <a:lnTo>
                  <a:pt x="13976" y="5473"/>
                </a:lnTo>
                <a:lnTo>
                  <a:pt x="13939" y="5447"/>
                </a:lnTo>
                <a:lnTo>
                  <a:pt x="13902" y="5419"/>
                </a:lnTo>
                <a:lnTo>
                  <a:pt x="13868" y="5389"/>
                </a:lnTo>
                <a:lnTo>
                  <a:pt x="13835" y="5357"/>
                </a:lnTo>
                <a:lnTo>
                  <a:pt x="13804" y="5322"/>
                </a:lnTo>
                <a:lnTo>
                  <a:pt x="13773" y="5286"/>
                </a:lnTo>
                <a:lnTo>
                  <a:pt x="13745" y="5249"/>
                </a:lnTo>
                <a:lnTo>
                  <a:pt x="13718" y="5209"/>
                </a:lnTo>
                <a:lnTo>
                  <a:pt x="13693" y="5169"/>
                </a:lnTo>
                <a:lnTo>
                  <a:pt x="13668" y="5127"/>
                </a:lnTo>
                <a:lnTo>
                  <a:pt x="13645" y="5086"/>
                </a:lnTo>
                <a:lnTo>
                  <a:pt x="13624" y="5043"/>
                </a:lnTo>
                <a:lnTo>
                  <a:pt x="13603" y="4999"/>
                </a:lnTo>
                <a:lnTo>
                  <a:pt x="13584" y="4956"/>
                </a:lnTo>
                <a:lnTo>
                  <a:pt x="13567" y="4912"/>
                </a:lnTo>
                <a:lnTo>
                  <a:pt x="13550" y="4869"/>
                </a:lnTo>
                <a:lnTo>
                  <a:pt x="13534" y="4826"/>
                </a:lnTo>
                <a:lnTo>
                  <a:pt x="13519" y="4783"/>
                </a:lnTo>
                <a:lnTo>
                  <a:pt x="13506" y="4742"/>
                </a:lnTo>
                <a:lnTo>
                  <a:pt x="13494" y="4700"/>
                </a:lnTo>
                <a:lnTo>
                  <a:pt x="13494" y="4732"/>
                </a:lnTo>
                <a:lnTo>
                  <a:pt x="13494" y="4764"/>
                </a:lnTo>
                <a:lnTo>
                  <a:pt x="13493" y="4797"/>
                </a:lnTo>
                <a:lnTo>
                  <a:pt x="13491" y="4832"/>
                </a:lnTo>
                <a:lnTo>
                  <a:pt x="13488" y="4866"/>
                </a:lnTo>
                <a:lnTo>
                  <a:pt x="13485" y="4900"/>
                </a:lnTo>
                <a:lnTo>
                  <a:pt x="13481" y="4935"/>
                </a:lnTo>
                <a:lnTo>
                  <a:pt x="13475" y="4970"/>
                </a:lnTo>
                <a:lnTo>
                  <a:pt x="13469" y="5005"/>
                </a:lnTo>
                <a:lnTo>
                  <a:pt x="13462" y="5041"/>
                </a:lnTo>
                <a:lnTo>
                  <a:pt x="13453" y="5076"/>
                </a:lnTo>
                <a:lnTo>
                  <a:pt x="13444" y="5111"/>
                </a:lnTo>
                <a:lnTo>
                  <a:pt x="13432" y="5147"/>
                </a:lnTo>
                <a:lnTo>
                  <a:pt x="13420" y="5182"/>
                </a:lnTo>
                <a:lnTo>
                  <a:pt x="13405" y="5216"/>
                </a:lnTo>
                <a:lnTo>
                  <a:pt x="13390" y="5251"/>
                </a:lnTo>
                <a:lnTo>
                  <a:pt x="13373" y="5285"/>
                </a:lnTo>
                <a:lnTo>
                  <a:pt x="13355" y="5318"/>
                </a:lnTo>
                <a:lnTo>
                  <a:pt x="13335" y="5351"/>
                </a:lnTo>
                <a:lnTo>
                  <a:pt x="13314" y="5383"/>
                </a:lnTo>
                <a:lnTo>
                  <a:pt x="13289" y="5414"/>
                </a:lnTo>
                <a:lnTo>
                  <a:pt x="13264" y="5444"/>
                </a:lnTo>
                <a:lnTo>
                  <a:pt x="13237" y="5474"/>
                </a:lnTo>
                <a:lnTo>
                  <a:pt x="13208" y="5502"/>
                </a:lnTo>
                <a:lnTo>
                  <a:pt x="13177" y="5529"/>
                </a:lnTo>
                <a:lnTo>
                  <a:pt x="13144" y="5555"/>
                </a:lnTo>
                <a:lnTo>
                  <a:pt x="13109" y="5580"/>
                </a:lnTo>
                <a:lnTo>
                  <a:pt x="13071" y="5603"/>
                </a:lnTo>
                <a:lnTo>
                  <a:pt x="13031" y="5625"/>
                </a:lnTo>
                <a:lnTo>
                  <a:pt x="12989" y="5645"/>
                </a:lnTo>
                <a:lnTo>
                  <a:pt x="12945" y="5664"/>
                </a:lnTo>
                <a:lnTo>
                  <a:pt x="12898" y="5682"/>
                </a:lnTo>
                <a:lnTo>
                  <a:pt x="12823" y="5704"/>
                </a:lnTo>
                <a:lnTo>
                  <a:pt x="12750" y="5718"/>
                </a:lnTo>
                <a:lnTo>
                  <a:pt x="12683" y="5723"/>
                </a:lnTo>
                <a:lnTo>
                  <a:pt x="12618" y="5721"/>
                </a:lnTo>
                <a:lnTo>
                  <a:pt x="12557" y="5712"/>
                </a:lnTo>
                <a:lnTo>
                  <a:pt x="12499" y="5697"/>
                </a:lnTo>
                <a:lnTo>
                  <a:pt x="12446" y="5676"/>
                </a:lnTo>
                <a:lnTo>
                  <a:pt x="12394" y="5648"/>
                </a:lnTo>
                <a:lnTo>
                  <a:pt x="12347" y="5617"/>
                </a:lnTo>
                <a:lnTo>
                  <a:pt x="12303" y="5581"/>
                </a:lnTo>
                <a:lnTo>
                  <a:pt x="12260" y="5540"/>
                </a:lnTo>
                <a:lnTo>
                  <a:pt x="12222" y="5496"/>
                </a:lnTo>
                <a:lnTo>
                  <a:pt x="12186" y="5449"/>
                </a:lnTo>
                <a:lnTo>
                  <a:pt x="12153" y="5401"/>
                </a:lnTo>
                <a:lnTo>
                  <a:pt x="12122" y="5351"/>
                </a:lnTo>
                <a:lnTo>
                  <a:pt x="12094" y="5298"/>
                </a:lnTo>
                <a:lnTo>
                  <a:pt x="12069" y="5246"/>
                </a:lnTo>
                <a:lnTo>
                  <a:pt x="12046" y="5192"/>
                </a:lnTo>
                <a:lnTo>
                  <a:pt x="12024" y="5139"/>
                </a:lnTo>
                <a:lnTo>
                  <a:pt x="12005" y="5087"/>
                </a:lnTo>
                <a:lnTo>
                  <a:pt x="11989" y="5036"/>
                </a:lnTo>
                <a:lnTo>
                  <a:pt x="11974" y="4986"/>
                </a:lnTo>
                <a:lnTo>
                  <a:pt x="11961" y="4939"/>
                </a:lnTo>
                <a:lnTo>
                  <a:pt x="11950" y="4894"/>
                </a:lnTo>
                <a:lnTo>
                  <a:pt x="11940" y="4854"/>
                </a:lnTo>
                <a:lnTo>
                  <a:pt x="11933" y="4816"/>
                </a:lnTo>
                <a:lnTo>
                  <a:pt x="11926" y="4783"/>
                </a:lnTo>
                <a:lnTo>
                  <a:pt x="11921" y="4756"/>
                </a:lnTo>
                <a:lnTo>
                  <a:pt x="11915" y="4716"/>
                </a:lnTo>
                <a:lnTo>
                  <a:pt x="11913" y="4701"/>
                </a:lnTo>
                <a:lnTo>
                  <a:pt x="13415" y="4348"/>
                </a:lnTo>
                <a:close/>
                <a:moveTo>
                  <a:pt x="6579" y="3269"/>
                </a:moveTo>
                <a:lnTo>
                  <a:pt x="6587" y="3217"/>
                </a:lnTo>
                <a:lnTo>
                  <a:pt x="6596" y="3166"/>
                </a:lnTo>
                <a:lnTo>
                  <a:pt x="6607" y="3116"/>
                </a:lnTo>
                <a:lnTo>
                  <a:pt x="6620" y="3067"/>
                </a:lnTo>
                <a:lnTo>
                  <a:pt x="6634" y="3018"/>
                </a:lnTo>
                <a:lnTo>
                  <a:pt x="6649" y="2972"/>
                </a:lnTo>
                <a:lnTo>
                  <a:pt x="6665" y="2926"/>
                </a:lnTo>
                <a:lnTo>
                  <a:pt x="6682" y="2881"/>
                </a:lnTo>
                <a:lnTo>
                  <a:pt x="6700" y="2838"/>
                </a:lnTo>
                <a:lnTo>
                  <a:pt x="6720" y="2796"/>
                </a:lnTo>
                <a:lnTo>
                  <a:pt x="6740" y="2756"/>
                </a:lnTo>
                <a:lnTo>
                  <a:pt x="6763" y="2718"/>
                </a:lnTo>
                <a:lnTo>
                  <a:pt x="6785" y="2679"/>
                </a:lnTo>
                <a:lnTo>
                  <a:pt x="6808" y="2644"/>
                </a:lnTo>
                <a:lnTo>
                  <a:pt x="6832" y="2610"/>
                </a:lnTo>
                <a:lnTo>
                  <a:pt x="6858" y="2577"/>
                </a:lnTo>
                <a:lnTo>
                  <a:pt x="6884" y="2547"/>
                </a:lnTo>
                <a:lnTo>
                  <a:pt x="6911" y="2518"/>
                </a:lnTo>
                <a:lnTo>
                  <a:pt x="6938" y="2492"/>
                </a:lnTo>
                <a:lnTo>
                  <a:pt x="6966" y="2466"/>
                </a:lnTo>
                <a:lnTo>
                  <a:pt x="6995" y="2443"/>
                </a:lnTo>
                <a:lnTo>
                  <a:pt x="7024" y="2422"/>
                </a:lnTo>
                <a:lnTo>
                  <a:pt x="7053" y="2404"/>
                </a:lnTo>
                <a:lnTo>
                  <a:pt x="7083" y="2388"/>
                </a:lnTo>
                <a:lnTo>
                  <a:pt x="7113" y="2372"/>
                </a:lnTo>
                <a:lnTo>
                  <a:pt x="7144" y="2360"/>
                </a:lnTo>
                <a:lnTo>
                  <a:pt x="7175" y="2351"/>
                </a:lnTo>
                <a:lnTo>
                  <a:pt x="7206" y="2344"/>
                </a:lnTo>
                <a:lnTo>
                  <a:pt x="7237" y="2339"/>
                </a:lnTo>
                <a:lnTo>
                  <a:pt x="7270" y="2337"/>
                </a:lnTo>
                <a:lnTo>
                  <a:pt x="7301" y="2337"/>
                </a:lnTo>
                <a:lnTo>
                  <a:pt x="7333" y="2340"/>
                </a:lnTo>
                <a:lnTo>
                  <a:pt x="7350" y="2343"/>
                </a:lnTo>
                <a:lnTo>
                  <a:pt x="7366" y="2347"/>
                </a:lnTo>
                <a:lnTo>
                  <a:pt x="7384" y="2351"/>
                </a:lnTo>
                <a:lnTo>
                  <a:pt x="7400" y="2356"/>
                </a:lnTo>
                <a:lnTo>
                  <a:pt x="7416" y="2361"/>
                </a:lnTo>
                <a:lnTo>
                  <a:pt x="7432" y="2368"/>
                </a:lnTo>
                <a:lnTo>
                  <a:pt x="7448" y="2375"/>
                </a:lnTo>
                <a:lnTo>
                  <a:pt x="7463" y="2384"/>
                </a:lnTo>
                <a:lnTo>
                  <a:pt x="7478" y="2392"/>
                </a:lnTo>
                <a:lnTo>
                  <a:pt x="7493" y="2401"/>
                </a:lnTo>
                <a:lnTo>
                  <a:pt x="7508" y="2411"/>
                </a:lnTo>
                <a:lnTo>
                  <a:pt x="7523" y="2421"/>
                </a:lnTo>
                <a:lnTo>
                  <a:pt x="7537" y="2432"/>
                </a:lnTo>
                <a:lnTo>
                  <a:pt x="7550" y="2444"/>
                </a:lnTo>
                <a:lnTo>
                  <a:pt x="7564" y="2456"/>
                </a:lnTo>
                <a:lnTo>
                  <a:pt x="7577" y="2469"/>
                </a:lnTo>
                <a:lnTo>
                  <a:pt x="7590" y="2482"/>
                </a:lnTo>
                <a:lnTo>
                  <a:pt x="7602" y="2497"/>
                </a:lnTo>
                <a:lnTo>
                  <a:pt x="7615" y="2512"/>
                </a:lnTo>
                <a:lnTo>
                  <a:pt x="7628" y="2527"/>
                </a:lnTo>
                <a:lnTo>
                  <a:pt x="7639" y="2543"/>
                </a:lnTo>
                <a:lnTo>
                  <a:pt x="7650" y="2559"/>
                </a:lnTo>
                <a:lnTo>
                  <a:pt x="7662" y="2575"/>
                </a:lnTo>
                <a:lnTo>
                  <a:pt x="7672" y="2593"/>
                </a:lnTo>
                <a:lnTo>
                  <a:pt x="7682" y="2611"/>
                </a:lnTo>
                <a:lnTo>
                  <a:pt x="7693" y="2629"/>
                </a:lnTo>
                <a:lnTo>
                  <a:pt x="7702" y="2648"/>
                </a:lnTo>
                <a:lnTo>
                  <a:pt x="7712" y="2667"/>
                </a:lnTo>
                <a:lnTo>
                  <a:pt x="7729" y="2708"/>
                </a:lnTo>
                <a:lnTo>
                  <a:pt x="7746" y="2749"/>
                </a:lnTo>
                <a:lnTo>
                  <a:pt x="7759" y="2679"/>
                </a:lnTo>
                <a:lnTo>
                  <a:pt x="7773" y="2611"/>
                </a:lnTo>
                <a:lnTo>
                  <a:pt x="7790" y="2543"/>
                </a:lnTo>
                <a:lnTo>
                  <a:pt x="7808" y="2478"/>
                </a:lnTo>
                <a:lnTo>
                  <a:pt x="7829" y="2414"/>
                </a:lnTo>
                <a:lnTo>
                  <a:pt x="7851" y="2351"/>
                </a:lnTo>
                <a:lnTo>
                  <a:pt x="7876" y="2291"/>
                </a:lnTo>
                <a:lnTo>
                  <a:pt x="7901" y="2231"/>
                </a:lnTo>
                <a:lnTo>
                  <a:pt x="7929" y="2174"/>
                </a:lnTo>
                <a:lnTo>
                  <a:pt x="7958" y="2118"/>
                </a:lnTo>
                <a:lnTo>
                  <a:pt x="7988" y="2064"/>
                </a:lnTo>
                <a:lnTo>
                  <a:pt x="8021" y="2013"/>
                </a:lnTo>
                <a:lnTo>
                  <a:pt x="8054" y="1964"/>
                </a:lnTo>
                <a:lnTo>
                  <a:pt x="8088" y="1916"/>
                </a:lnTo>
                <a:lnTo>
                  <a:pt x="8124" y="1872"/>
                </a:lnTo>
                <a:lnTo>
                  <a:pt x="8162" y="1828"/>
                </a:lnTo>
                <a:lnTo>
                  <a:pt x="8200" y="1789"/>
                </a:lnTo>
                <a:lnTo>
                  <a:pt x="8239" y="1751"/>
                </a:lnTo>
                <a:lnTo>
                  <a:pt x="8280" y="1715"/>
                </a:lnTo>
                <a:lnTo>
                  <a:pt x="8321" y="1683"/>
                </a:lnTo>
                <a:lnTo>
                  <a:pt x="8363" y="1653"/>
                </a:lnTo>
                <a:lnTo>
                  <a:pt x="8407" y="1625"/>
                </a:lnTo>
                <a:lnTo>
                  <a:pt x="8450" y="1601"/>
                </a:lnTo>
                <a:lnTo>
                  <a:pt x="8494" y="1580"/>
                </a:lnTo>
                <a:lnTo>
                  <a:pt x="8539" y="1562"/>
                </a:lnTo>
                <a:lnTo>
                  <a:pt x="8585" y="1547"/>
                </a:lnTo>
                <a:lnTo>
                  <a:pt x="8630" y="1534"/>
                </a:lnTo>
                <a:lnTo>
                  <a:pt x="8677" y="1525"/>
                </a:lnTo>
                <a:lnTo>
                  <a:pt x="8723" y="1520"/>
                </a:lnTo>
                <a:lnTo>
                  <a:pt x="8771" y="1517"/>
                </a:lnTo>
                <a:lnTo>
                  <a:pt x="8818" y="1519"/>
                </a:lnTo>
                <a:lnTo>
                  <a:pt x="8865" y="1523"/>
                </a:lnTo>
                <a:lnTo>
                  <a:pt x="8913" y="1532"/>
                </a:lnTo>
                <a:lnTo>
                  <a:pt x="8959" y="1545"/>
                </a:lnTo>
                <a:lnTo>
                  <a:pt x="9005" y="1560"/>
                </a:lnTo>
                <a:lnTo>
                  <a:pt x="9049" y="1578"/>
                </a:lnTo>
                <a:lnTo>
                  <a:pt x="9092" y="1600"/>
                </a:lnTo>
                <a:lnTo>
                  <a:pt x="9133" y="1625"/>
                </a:lnTo>
                <a:lnTo>
                  <a:pt x="9174" y="1654"/>
                </a:lnTo>
                <a:lnTo>
                  <a:pt x="9213" y="1685"/>
                </a:lnTo>
                <a:lnTo>
                  <a:pt x="9250" y="1718"/>
                </a:lnTo>
                <a:lnTo>
                  <a:pt x="9287" y="1755"/>
                </a:lnTo>
                <a:lnTo>
                  <a:pt x="9321" y="1794"/>
                </a:lnTo>
                <a:lnTo>
                  <a:pt x="9354" y="1836"/>
                </a:lnTo>
                <a:lnTo>
                  <a:pt x="9385" y="1880"/>
                </a:lnTo>
                <a:lnTo>
                  <a:pt x="9415" y="1927"/>
                </a:lnTo>
                <a:lnTo>
                  <a:pt x="9442" y="1976"/>
                </a:lnTo>
                <a:lnTo>
                  <a:pt x="9468" y="2026"/>
                </a:lnTo>
                <a:lnTo>
                  <a:pt x="9492" y="2080"/>
                </a:lnTo>
                <a:lnTo>
                  <a:pt x="9515" y="2135"/>
                </a:lnTo>
                <a:lnTo>
                  <a:pt x="9535" y="2192"/>
                </a:lnTo>
                <a:lnTo>
                  <a:pt x="9554" y="2250"/>
                </a:lnTo>
                <a:lnTo>
                  <a:pt x="9570" y="2311"/>
                </a:lnTo>
                <a:lnTo>
                  <a:pt x="9584" y="2372"/>
                </a:lnTo>
                <a:lnTo>
                  <a:pt x="9596" y="2436"/>
                </a:lnTo>
                <a:lnTo>
                  <a:pt x="9606" y="2501"/>
                </a:lnTo>
                <a:lnTo>
                  <a:pt x="9614" y="2567"/>
                </a:lnTo>
                <a:lnTo>
                  <a:pt x="9620" y="2634"/>
                </a:lnTo>
                <a:lnTo>
                  <a:pt x="9623" y="2703"/>
                </a:lnTo>
                <a:lnTo>
                  <a:pt x="9624" y="2772"/>
                </a:lnTo>
                <a:lnTo>
                  <a:pt x="9623" y="2843"/>
                </a:lnTo>
                <a:lnTo>
                  <a:pt x="9619" y="2914"/>
                </a:lnTo>
                <a:lnTo>
                  <a:pt x="9613" y="2985"/>
                </a:lnTo>
                <a:lnTo>
                  <a:pt x="9604" y="3058"/>
                </a:lnTo>
                <a:lnTo>
                  <a:pt x="9593" y="3131"/>
                </a:lnTo>
                <a:lnTo>
                  <a:pt x="9580" y="3201"/>
                </a:lnTo>
                <a:lnTo>
                  <a:pt x="9564" y="3271"/>
                </a:lnTo>
                <a:lnTo>
                  <a:pt x="9546" y="3339"/>
                </a:lnTo>
                <a:lnTo>
                  <a:pt x="9527" y="3405"/>
                </a:lnTo>
                <a:lnTo>
                  <a:pt x="9504" y="3470"/>
                </a:lnTo>
                <a:lnTo>
                  <a:pt x="9481" y="3533"/>
                </a:lnTo>
                <a:lnTo>
                  <a:pt x="9455" y="3595"/>
                </a:lnTo>
                <a:lnTo>
                  <a:pt x="9428" y="3654"/>
                </a:lnTo>
                <a:lnTo>
                  <a:pt x="9400" y="3712"/>
                </a:lnTo>
                <a:lnTo>
                  <a:pt x="9368" y="3768"/>
                </a:lnTo>
                <a:lnTo>
                  <a:pt x="9336" y="3821"/>
                </a:lnTo>
                <a:lnTo>
                  <a:pt x="9303" y="3873"/>
                </a:lnTo>
                <a:lnTo>
                  <a:pt x="9268" y="3922"/>
                </a:lnTo>
                <a:lnTo>
                  <a:pt x="9231" y="3969"/>
                </a:lnTo>
                <a:lnTo>
                  <a:pt x="9194" y="4014"/>
                </a:lnTo>
                <a:lnTo>
                  <a:pt x="9155" y="4056"/>
                </a:lnTo>
                <a:lnTo>
                  <a:pt x="9115" y="4096"/>
                </a:lnTo>
                <a:lnTo>
                  <a:pt x="9074" y="4132"/>
                </a:lnTo>
                <a:lnTo>
                  <a:pt x="9032" y="4166"/>
                </a:lnTo>
                <a:lnTo>
                  <a:pt x="8989" y="4198"/>
                </a:lnTo>
                <a:lnTo>
                  <a:pt x="8945" y="4226"/>
                </a:lnTo>
                <a:lnTo>
                  <a:pt x="8901" y="4251"/>
                </a:lnTo>
                <a:lnTo>
                  <a:pt x="8855" y="4273"/>
                </a:lnTo>
                <a:lnTo>
                  <a:pt x="8810" y="4294"/>
                </a:lnTo>
                <a:lnTo>
                  <a:pt x="8764" y="4309"/>
                </a:lnTo>
                <a:lnTo>
                  <a:pt x="8716" y="4322"/>
                </a:lnTo>
                <a:lnTo>
                  <a:pt x="8669" y="4331"/>
                </a:lnTo>
                <a:lnTo>
                  <a:pt x="8621" y="4337"/>
                </a:lnTo>
                <a:lnTo>
                  <a:pt x="8573" y="4340"/>
                </a:lnTo>
                <a:lnTo>
                  <a:pt x="8525" y="4339"/>
                </a:lnTo>
                <a:lnTo>
                  <a:pt x="8477" y="4334"/>
                </a:lnTo>
                <a:lnTo>
                  <a:pt x="8446" y="4329"/>
                </a:lnTo>
                <a:lnTo>
                  <a:pt x="8416" y="4322"/>
                </a:lnTo>
                <a:lnTo>
                  <a:pt x="8387" y="4315"/>
                </a:lnTo>
                <a:lnTo>
                  <a:pt x="8357" y="4306"/>
                </a:lnTo>
                <a:lnTo>
                  <a:pt x="8328" y="4295"/>
                </a:lnTo>
                <a:lnTo>
                  <a:pt x="8300" y="4282"/>
                </a:lnTo>
                <a:lnTo>
                  <a:pt x="8273" y="4269"/>
                </a:lnTo>
                <a:lnTo>
                  <a:pt x="8245" y="4254"/>
                </a:lnTo>
                <a:lnTo>
                  <a:pt x="8218" y="4239"/>
                </a:lnTo>
                <a:lnTo>
                  <a:pt x="8192" y="4222"/>
                </a:lnTo>
                <a:lnTo>
                  <a:pt x="8167" y="4203"/>
                </a:lnTo>
                <a:lnTo>
                  <a:pt x="8142" y="4183"/>
                </a:lnTo>
                <a:lnTo>
                  <a:pt x="8117" y="4163"/>
                </a:lnTo>
                <a:lnTo>
                  <a:pt x="8093" y="4141"/>
                </a:lnTo>
                <a:lnTo>
                  <a:pt x="8070" y="4118"/>
                </a:lnTo>
                <a:lnTo>
                  <a:pt x="8048" y="4094"/>
                </a:lnTo>
                <a:lnTo>
                  <a:pt x="8026" y="4068"/>
                </a:lnTo>
                <a:lnTo>
                  <a:pt x="8005" y="4042"/>
                </a:lnTo>
                <a:lnTo>
                  <a:pt x="7984" y="4015"/>
                </a:lnTo>
                <a:lnTo>
                  <a:pt x="7964" y="3987"/>
                </a:lnTo>
                <a:lnTo>
                  <a:pt x="7945" y="3957"/>
                </a:lnTo>
                <a:lnTo>
                  <a:pt x="7926" y="3927"/>
                </a:lnTo>
                <a:lnTo>
                  <a:pt x="7908" y="3896"/>
                </a:lnTo>
                <a:lnTo>
                  <a:pt x="7891" y="3864"/>
                </a:lnTo>
                <a:lnTo>
                  <a:pt x="7874" y="3831"/>
                </a:lnTo>
                <a:lnTo>
                  <a:pt x="7859" y="3798"/>
                </a:lnTo>
                <a:lnTo>
                  <a:pt x="7844" y="3763"/>
                </a:lnTo>
                <a:lnTo>
                  <a:pt x="7830" y="3727"/>
                </a:lnTo>
                <a:lnTo>
                  <a:pt x="7817" y="3691"/>
                </a:lnTo>
                <a:lnTo>
                  <a:pt x="7804" y="3654"/>
                </a:lnTo>
                <a:lnTo>
                  <a:pt x="7792" y="3617"/>
                </a:lnTo>
                <a:lnTo>
                  <a:pt x="7782" y="3579"/>
                </a:lnTo>
                <a:lnTo>
                  <a:pt x="7771" y="3624"/>
                </a:lnTo>
                <a:lnTo>
                  <a:pt x="7759" y="3669"/>
                </a:lnTo>
                <a:lnTo>
                  <a:pt x="7745" y="3712"/>
                </a:lnTo>
                <a:lnTo>
                  <a:pt x="7731" y="3754"/>
                </a:lnTo>
                <a:lnTo>
                  <a:pt x="7716" y="3796"/>
                </a:lnTo>
                <a:lnTo>
                  <a:pt x="7700" y="3836"/>
                </a:lnTo>
                <a:lnTo>
                  <a:pt x="7683" y="3876"/>
                </a:lnTo>
                <a:lnTo>
                  <a:pt x="7665" y="3914"/>
                </a:lnTo>
                <a:lnTo>
                  <a:pt x="7646" y="3951"/>
                </a:lnTo>
                <a:lnTo>
                  <a:pt x="7627" y="3987"/>
                </a:lnTo>
                <a:lnTo>
                  <a:pt x="7605" y="4021"/>
                </a:lnTo>
                <a:lnTo>
                  <a:pt x="7584" y="4054"/>
                </a:lnTo>
                <a:lnTo>
                  <a:pt x="7562" y="4087"/>
                </a:lnTo>
                <a:lnTo>
                  <a:pt x="7540" y="4117"/>
                </a:lnTo>
                <a:lnTo>
                  <a:pt x="7517" y="4145"/>
                </a:lnTo>
                <a:lnTo>
                  <a:pt x="7492" y="4172"/>
                </a:lnTo>
                <a:lnTo>
                  <a:pt x="7467" y="4199"/>
                </a:lnTo>
                <a:lnTo>
                  <a:pt x="7442" y="4223"/>
                </a:lnTo>
                <a:lnTo>
                  <a:pt x="7417" y="4245"/>
                </a:lnTo>
                <a:lnTo>
                  <a:pt x="7391" y="4266"/>
                </a:lnTo>
                <a:lnTo>
                  <a:pt x="7364" y="4285"/>
                </a:lnTo>
                <a:lnTo>
                  <a:pt x="7337" y="4303"/>
                </a:lnTo>
                <a:lnTo>
                  <a:pt x="7310" y="4318"/>
                </a:lnTo>
                <a:lnTo>
                  <a:pt x="7282" y="4332"/>
                </a:lnTo>
                <a:lnTo>
                  <a:pt x="7255" y="4344"/>
                </a:lnTo>
                <a:lnTo>
                  <a:pt x="7226" y="4353"/>
                </a:lnTo>
                <a:lnTo>
                  <a:pt x="7197" y="4361"/>
                </a:lnTo>
                <a:lnTo>
                  <a:pt x="7169" y="4367"/>
                </a:lnTo>
                <a:lnTo>
                  <a:pt x="7140" y="4370"/>
                </a:lnTo>
                <a:lnTo>
                  <a:pt x="7111" y="4372"/>
                </a:lnTo>
                <a:lnTo>
                  <a:pt x="7082" y="4371"/>
                </a:lnTo>
                <a:lnTo>
                  <a:pt x="7053" y="4368"/>
                </a:lnTo>
                <a:lnTo>
                  <a:pt x="7022" y="4363"/>
                </a:lnTo>
                <a:lnTo>
                  <a:pt x="6991" y="4355"/>
                </a:lnTo>
                <a:lnTo>
                  <a:pt x="6961" y="4344"/>
                </a:lnTo>
                <a:lnTo>
                  <a:pt x="6932" y="4331"/>
                </a:lnTo>
                <a:lnTo>
                  <a:pt x="6904" y="4316"/>
                </a:lnTo>
                <a:lnTo>
                  <a:pt x="6877" y="4298"/>
                </a:lnTo>
                <a:lnTo>
                  <a:pt x="6850" y="4278"/>
                </a:lnTo>
                <a:lnTo>
                  <a:pt x="6825" y="4256"/>
                </a:lnTo>
                <a:lnTo>
                  <a:pt x="6801" y="4232"/>
                </a:lnTo>
                <a:lnTo>
                  <a:pt x="6777" y="4206"/>
                </a:lnTo>
                <a:lnTo>
                  <a:pt x="6755" y="4177"/>
                </a:lnTo>
                <a:lnTo>
                  <a:pt x="6733" y="4148"/>
                </a:lnTo>
                <a:lnTo>
                  <a:pt x="6713" y="4117"/>
                </a:lnTo>
                <a:lnTo>
                  <a:pt x="6694" y="4084"/>
                </a:lnTo>
                <a:lnTo>
                  <a:pt x="6677" y="4048"/>
                </a:lnTo>
                <a:lnTo>
                  <a:pt x="6660" y="4012"/>
                </a:lnTo>
                <a:lnTo>
                  <a:pt x="6645" y="3974"/>
                </a:lnTo>
                <a:lnTo>
                  <a:pt x="6631" y="3934"/>
                </a:lnTo>
                <a:lnTo>
                  <a:pt x="6618" y="3893"/>
                </a:lnTo>
                <a:lnTo>
                  <a:pt x="6605" y="3851"/>
                </a:lnTo>
                <a:lnTo>
                  <a:pt x="6595" y="3808"/>
                </a:lnTo>
                <a:lnTo>
                  <a:pt x="6586" y="3764"/>
                </a:lnTo>
                <a:lnTo>
                  <a:pt x="6579" y="3717"/>
                </a:lnTo>
                <a:lnTo>
                  <a:pt x="6573" y="3671"/>
                </a:lnTo>
                <a:lnTo>
                  <a:pt x="6568" y="3623"/>
                </a:lnTo>
                <a:lnTo>
                  <a:pt x="6565" y="3575"/>
                </a:lnTo>
                <a:lnTo>
                  <a:pt x="6563" y="3525"/>
                </a:lnTo>
                <a:lnTo>
                  <a:pt x="6563" y="3476"/>
                </a:lnTo>
                <a:lnTo>
                  <a:pt x="6565" y="3424"/>
                </a:lnTo>
                <a:lnTo>
                  <a:pt x="6568" y="3374"/>
                </a:lnTo>
                <a:lnTo>
                  <a:pt x="6573" y="3321"/>
                </a:lnTo>
                <a:lnTo>
                  <a:pt x="6579" y="3269"/>
                </a:lnTo>
                <a:close/>
                <a:moveTo>
                  <a:pt x="1695" y="6794"/>
                </a:moveTo>
                <a:lnTo>
                  <a:pt x="4378" y="5965"/>
                </a:lnTo>
                <a:lnTo>
                  <a:pt x="4378" y="5989"/>
                </a:lnTo>
                <a:lnTo>
                  <a:pt x="4374" y="6055"/>
                </a:lnTo>
                <a:lnTo>
                  <a:pt x="4371" y="6102"/>
                </a:lnTo>
                <a:lnTo>
                  <a:pt x="4366" y="6157"/>
                </a:lnTo>
                <a:lnTo>
                  <a:pt x="4360" y="6221"/>
                </a:lnTo>
                <a:lnTo>
                  <a:pt x="4351" y="6290"/>
                </a:lnTo>
                <a:lnTo>
                  <a:pt x="4339" y="6367"/>
                </a:lnTo>
                <a:lnTo>
                  <a:pt x="4326" y="6448"/>
                </a:lnTo>
                <a:lnTo>
                  <a:pt x="4310" y="6534"/>
                </a:lnTo>
                <a:lnTo>
                  <a:pt x="4291" y="6624"/>
                </a:lnTo>
                <a:lnTo>
                  <a:pt x="4269" y="6716"/>
                </a:lnTo>
                <a:lnTo>
                  <a:pt x="4243" y="6812"/>
                </a:lnTo>
                <a:lnTo>
                  <a:pt x="4212" y="6908"/>
                </a:lnTo>
                <a:lnTo>
                  <a:pt x="4178" y="7006"/>
                </a:lnTo>
                <a:lnTo>
                  <a:pt x="4140" y="7103"/>
                </a:lnTo>
                <a:lnTo>
                  <a:pt x="4097" y="7200"/>
                </a:lnTo>
                <a:lnTo>
                  <a:pt x="4048" y="7295"/>
                </a:lnTo>
                <a:lnTo>
                  <a:pt x="3995" y="7388"/>
                </a:lnTo>
                <a:lnTo>
                  <a:pt x="3936" y="7478"/>
                </a:lnTo>
                <a:lnTo>
                  <a:pt x="3872" y="7563"/>
                </a:lnTo>
                <a:lnTo>
                  <a:pt x="3801" y="7645"/>
                </a:lnTo>
                <a:lnTo>
                  <a:pt x="3725" y="7721"/>
                </a:lnTo>
                <a:lnTo>
                  <a:pt x="3641" y="7792"/>
                </a:lnTo>
                <a:lnTo>
                  <a:pt x="3551" y="7854"/>
                </a:lnTo>
                <a:lnTo>
                  <a:pt x="3453" y="7910"/>
                </a:lnTo>
                <a:lnTo>
                  <a:pt x="3350" y="7957"/>
                </a:lnTo>
                <a:lnTo>
                  <a:pt x="3237" y="7994"/>
                </a:lnTo>
                <a:lnTo>
                  <a:pt x="3117" y="8023"/>
                </a:lnTo>
                <a:lnTo>
                  <a:pt x="2989" y="8040"/>
                </a:lnTo>
                <a:lnTo>
                  <a:pt x="2853" y="8046"/>
                </a:lnTo>
                <a:lnTo>
                  <a:pt x="2745" y="8043"/>
                </a:lnTo>
                <a:lnTo>
                  <a:pt x="2644" y="8032"/>
                </a:lnTo>
                <a:lnTo>
                  <a:pt x="2549" y="8016"/>
                </a:lnTo>
                <a:lnTo>
                  <a:pt x="2462" y="7992"/>
                </a:lnTo>
                <a:lnTo>
                  <a:pt x="2380" y="7964"/>
                </a:lnTo>
                <a:lnTo>
                  <a:pt x="2303" y="7931"/>
                </a:lnTo>
                <a:lnTo>
                  <a:pt x="2234" y="7893"/>
                </a:lnTo>
                <a:lnTo>
                  <a:pt x="2169" y="7850"/>
                </a:lnTo>
                <a:lnTo>
                  <a:pt x="2111" y="7805"/>
                </a:lnTo>
                <a:lnTo>
                  <a:pt x="2056" y="7756"/>
                </a:lnTo>
                <a:lnTo>
                  <a:pt x="2008" y="7704"/>
                </a:lnTo>
                <a:lnTo>
                  <a:pt x="1964" y="7650"/>
                </a:lnTo>
                <a:lnTo>
                  <a:pt x="1923" y="7595"/>
                </a:lnTo>
                <a:lnTo>
                  <a:pt x="1888" y="7537"/>
                </a:lnTo>
                <a:lnTo>
                  <a:pt x="1856" y="7479"/>
                </a:lnTo>
                <a:lnTo>
                  <a:pt x="1828" y="7420"/>
                </a:lnTo>
                <a:lnTo>
                  <a:pt x="1803" y="7361"/>
                </a:lnTo>
                <a:lnTo>
                  <a:pt x="1781" y="7304"/>
                </a:lnTo>
                <a:lnTo>
                  <a:pt x="1763" y="7246"/>
                </a:lnTo>
                <a:lnTo>
                  <a:pt x="1748" y="7190"/>
                </a:lnTo>
                <a:lnTo>
                  <a:pt x="1735" y="7136"/>
                </a:lnTo>
                <a:lnTo>
                  <a:pt x="1724" y="7085"/>
                </a:lnTo>
                <a:lnTo>
                  <a:pt x="1716" y="7035"/>
                </a:lnTo>
                <a:lnTo>
                  <a:pt x="1709" y="6990"/>
                </a:lnTo>
                <a:lnTo>
                  <a:pt x="1704" y="6948"/>
                </a:lnTo>
                <a:lnTo>
                  <a:pt x="1700" y="6910"/>
                </a:lnTo>
                <a:lnTo>
                  <a:pt x="1697" y="6876"/>
                </a:lnTo>
                <a:lnTo>
                  <a:pt x="1696" y="6848"/>
                </a:lnTo>
                <a:lnTo>
                  <a:pt x="1695" y="6808"/>
                </a:lnTo>
                <a:lnTo>
                  <a:pt x="1695" y="6794"/>
                </a:lnTo>
                <a:close/>
                <a:moveTo>
                  <a:pt x="16092" y="5180"/>
                </a:moveTo>
                <a:lnTo>
                  <a:pt x="16110" y="5025"/>
                </a:lnTo>
                <a:lnTo>
                  <a:pt x="16122" y="4872"/>
                </a:lnTo>
                <a:lnTo>
                  <a:pt x="16127" y="4720"/>
                </a:lnTo>
                <a:lnTo>
                  <a:pt x="16127" y="4570"/>
                </a:lnTo>
                <a:lnTo>
                  <a:pt x="16121" y="4422"/>
                </a:lnTo>
                <a:lnTo>
                  <a:pt x="16109" y="4275"/>
                </a:lnTo>
                <a:lnTo>
                  <a:pt x="16092" y="4131"/>
                </a:lnTo>
                <a:lnTo>
                  <a:pt x="16069" y="3989"/>
                </a:lnTo>
                <a:lnTo>
                  <a:pt x="16039" y="3850"/>
                </a:lnTo>
                <a:lnTo>
                  <a:pt x="16006" y="3714"/>
                </a:lnTo>
                <a:lnTo>
                  <a:pt x="15967" y="3581"/>
                </a:lnTo>
                <a:lnTo>
                  <a:pt x="15922" y="3451"/>
                </a:lnTo>
                <a:lnTo>
                  <a:pt x="15874" y="3324"/>
                </a:lnTo>
                <a:lnTo>
                  <a:pt x="15820" y="3201"/>
                </a:lnTo>
                <a:lnTo>
                  <a:pt x="15761" y="3083"/>
                </a:lnTo>
                <a:lnTo>
                  <a:pt x="15699" y="2968"/>
                </a:lnTo>
                <a:lnTo>
                  <a:pt x="15631" y="2858"/>
                </a:lnTo>
                <a:lnTo>
                  <a:pt x="15558" y="2752"/>
                </a:lnTo>
                <a:lnTo>
                  <a:pt x="15483" y="2651"/>
                </a:lnTo>
                <a:lnTo>
                  <a:pt x="15402" y="2555"/>
                </a:lnTo>
                <a:lnTo>
                  <a:pt x="15319" y="2463"/>
                </a:lnTo>
                <a:lnTo>
                  <a:pt x="15231" y="2377"/>
                </a:lnTo>
                <a:lnTo>
                  <a:pt x="15139" y="2298"/>
                </a:lnTo>
                <a:lnTo>
                  <a:pt x="15043" y="2224"/>
                </a:lnTo>
                <a:lnTo>
                  <a:pt x="14945" y="2155"/>
                </a:lnTo>
                <a:lnTo>
                  <a:pt x="14843" y="2093"/>
                </a:lnTo>
                <a:lnTo>
                  <a:pt x="14737" y="2037"/>
                </a:lnTo>
                <a:lnTo>
                  <a:pt x="14628" y="1989"/>
                </a:lnTo>
                <a:lnTo>
                  <a:pt x="14517" y="1946"/>
                </a:lnTo>
                <a:lnTo>
                  <a:pt x="14402" y="1911"/>
                </a:lnTo>
                <a:lnTo>
                  <a:pt x="14285" y="1883"/>
                </a:lnTo>
                <a:lnTo>
                  <a:pt x="14165" y="1863"/>
                </a:lnTo>
                <a:lnTo>
                  <a:pt x="14044" y="1849"/>
                </a:lnTo>
                <a:lnTo>
                  <a:pt x="13925" y="1844"/>
                </a:lnTo>
                <a:lnTo>
                  <a:pt x="13805" y="1847"/>
                </a:lnTo>
                <a:lnTo>
                  <a:pt x="13686" y="1858"/>
                </a:lnTo>
                <a:lnTo>
                  <a:pt x="13568" y="1876"/>
                </a:lnTo>
                <a:lnTo>
                  <a:pt x="13451" y="1901"/>
                </a:lnTo>
                <a:lnTo>
                  <a:pt x="13336" y="1932"/>
                </a:lnTo>
                <a:lnTo>
                  <a:pt x="13222" y="1972"/>
                </a:lnTo>
                <a:lnTo>
                  <a:pt x="13110" y="2017"/>
                </a:lnTo>
                <a:lnTo>
                  <a:pt x="13000" y="2070"/>
                </a:lnTo>
                <a:lnTo>
                  <a:pt x="12892" y="2128"/>
                </a:lnTo>
                <a:lnTo>
                  <a:pt x="12786" y="2193"/>
                </a:lnTo>
                <a:lnTo>
                  <a:pt x="12684" y="2263"/>
                </a:lnTo>
                <a:lnTo>
                  <a:pt x="12583" y="2340"/>
                </a:lnTo>
                <a:lnTo>
                  <a:pt x="12485" y="2422"/>
                </a:lnTo>
                <a:lnTo>
                  <a:pt x="12390" y="2510"/>
                </a:lnTo>
                <a:lnTo>
                  <a:pt x="12299" y="2604"/>
                </a:lnTo>
                <a:lnTo>
                  <a:pt x="12210" y="2702"/>
                </a:lnTo>
                <a:lnTo>
                  <a:pt x="12124" y="2805"/>
                </a:lnTo>
                <a:lnTo>
                  <a:pt x="12044" y="2914"/>
                </a:lnTo>
                <a:lnTo>
                  <a:pt x="11966" y="3027"/>
                </a:lnTo>
                <a:lnTo>
                  <a:pt x="11891" y="3144"/>
                </a:lnTo>
                <a:lnTo>
                  <a:pt x="11823" y="3266"/>
                </a:lnTo>
                <a:lnTo>
                  <a:pt x="11757" y="3392"/>
                </a:lnTo>
                <a:lnTo>
                  <a:pt x="11697" y="3522"/>
                </a:lnTo>
                <a:lnTo>
                  <a:pt x="11640" y="3657"/>
                </a:lnTo>
                <a:lnTo>
                  <a:pt x="11590" y="3794"/>
                </a:lnTo>
                <a:lnTo>
                  <a:pt x="11544" y="3935"/>
                </a:lnTo>
                <a:lnTo>
                  <a:pt x="11502" y="4080"/>
                </a:lnTo>
                <a:lnTo>
                  <a:pt x="11467" y="4227"/>
                </a:lnTo>
                <a:lnTo>
                  <a:pt x="11437" y="4378"/>
                </a:lnTo>
                <a:lnTo>
                  <a:pt x="11413" y="4532"/>
                </a:lnTo>
                <a:lnTo>
                  <a:pt x="11399" y="4635"/>
                </a:lnTo>
                <a:lnTo>
                  <a:pt x="11389" y="4738"/>
                </a:lnTo>
                <a:lnTo>
                  <a:pt x="11382" y="4841"/>
                </a:lnTo>
                <a:lnTo>
                  <a:pt x="11378" y="4943"/>
                </a:lnTo>
                <a:lnTo>
                  <a:pt x="11376" y="5044"/>
                </a:lnTo>
                <a:lnTo>
                  <a:pt x="11377" y="5144"/>
                </a:lnTo>
                <a:lnTo>
                  <a:pt x="11380" y="5244"/>
                </a:lnTo>
                <a:lnTo>
                  <a:pt x="11386" y="5342"/>
                </a:lnTo>
                <a:lnTo>
                  <a:pt x="11395" y="5439"/>
                </a:lnTo>
                <a:lnTo>
                  <a:pt x="11407" y="5536"/>
                </a:lnTo>
                <a:lnTo>
                  <a:pt x="11421" y="5632"/>
                </a:lnTo>
                <a:lnTo>
                  <a:pt x="11437" y="5726"/>
                </a:lnTo>
                <a:lnTo>
                  <a:pt x="11456" y="5820"/>
                </a:lnTo>
                <a:lnTo>
                  <a:pt x="11477" y="5912"/>
                </a:lnTo>
                <a:lnTo>
                  <a:pt x="11500" y="6003"/>
                </a:lnTo>
                <a:lnTo>
                  <a:pt x="11525" y="6092"/>
                </a:lnTo>
                <a:lnTo>
                  <a:pt x="11554" y="6179"/>
                </a:lnTo>
                <a:lnTo>
                  <a:pt x="11584" y="6266"/>
                </a:lnTo>
                <a:lnTo>
                  <a:pt x="11617" y="6351"/>
                </a:lnTo>
                <a:lnTo>
                  <a:pt x="11651" y="6434"/>
                </a:lnTo>
                <a:lnTo>
                  <a:pt x="11689" y="6516"/>
                </a:lnTo>
                <a:lnTo>
                  <a:pt x="11727" y="6595"/>
                </a:lnTo>
                <a:lnTo>
                  <a:pt x="11768" y="6673"/>
                </a:lnTo>
                <a:lnTo>
                  <a:pt x="11812" y="6750"/>
                </a:lnTo>
                <a:lnTo>
                  <a:pt x="11856" y="6823"/>
                </a:lnTo>
                <a:lnTo>
                  <a:pt x="11903" y="6895"/>
                </a:lnTo>
                <a:lnTo>
                  <a:pt x="11952" y="6966"/>
                </a:lnTo>
                <a:lnTo>
                  <a:pt x="12003" y="7033"/>
                </a:lnTo>
                <a:lnTo>
                  <a:pt x="12056" y="7099"/>
                </a:lnTo>
                <a:lnTo>
                  <a:pt x="12110" y="7163"/>
                </a:lnTo>
                <a:lnTo>
                  <a:pt x="12167" y="7224"/>
                </a:lnTo>
                <a:lnTo>
                  <a:pt x="12224" y="7283"/>
                </a:lnTo>
                <a:lnTo>
                  <a:pt x="12177" y="7319"/>
                </a:lnTo>
                <a:lnTo>
                  <a:pt x="12130" y="7355"/>
                </a:lnTo>
                <a:lnTo>
                  <a:pt x="12084" y="7394"/>
                </a:lnTo>
                <a:lnTo>
                  <a:pt x="12040" y="7433"/>
                </a:lnTo>
                <a:lnTo>
                  <a:pt x="11995" y="7474"/>
                </a:lnTo>
                <a:lnTo>
                  <a:pt x="11952" y="7514"/>
                </a:lnTo>
                <a:lnTo>
                  <a:pt x="11911" y="7556"/>
                </a:lnTo>
                <a:lnTo>
                  <a:pt x="11869" y="7599"/>
                </a:lnTo>
                <a:lnTo>
                  <a:pt x="11829" y="7642"/>
                </a:lnTo>
                <a:lnTo>
                  <a:pt x="11790" y="7687"/>
                </a:lnTo>
                <a:lnTo>
                  <a:pt x="11750" y="7732"/>
                </a:lnTo>
                <a:lnTo>
                  <a:pt x="11713" y="7778"/>
                </a:lnTo>
                <a:lnTo>
                  <a:pt x="11676" y="7825"/>
                </a:lnTo>
                <a:lnTo>
                  <a:pt x="11639" y="7873"/>
                </a:lnTo>
                <a:lnTo>
                  <a:pt x="11604" y="7921"/>
                </a:lnTo>
                <a:lnTo>
                  <a:pt x="11570" y="7970"/>
                </a:lnTo>
                <a:lnTo>
                  <a:pt x="11536" y="8020"/>
                </a:lnTo>
                <a:lnTo>
                  <a:pt x="11502" y="8070"/>
                </a:lnTo>
                <a:lnTo>
                  <a:pt x="11471" y="8121"/>
                </a:lnTo>
                <a:lnTo>
                  <a:pt x="11439" y="8172"/>
                </a:lnTo>
                <a:lnTo>
                  <a:pt x="11409" y="8225"/>
                </a:lnTo>
                <a:lnTo>
                  <a:pt x="11378" y="8277"/>
                </a:lnTo>
                <a:lnTo>
                  <a:pt x="11349" y="8330"/>
                </a:lnTo>
                <a:lnTo>
                  <a:pt x="11321" y="8383"/>
                </a:lnTo>
                <a:lnTo>
                  <a:pt x="11294" y="8437"/>
                </a:lnTo>
                <a:lnTo>
                  <a:pt x="11266" y="8491"/>
                </a:lnTo>
                <a:lnTo>
                  <a:pt x="11240" y="8546"/>
                </a:lnTo>
                <a:lnTo>
                  <a:pt x="11214" y="8601"/>
                </a:lnTo>
                <a:lnTo>
                  <a:pt x="11190" y="8657"/>
                </a:lnTo>
                <a:lnTo>
                  <a:pt x="11166" y="8712"/>
                </a:lnTo>
                <a:lnTo>
                  <a:pt x="11141" y="8768"/>
                </a:lnTo>
                <a:lnTo>
                  <a:pt x="11119" y="8824"/>
                </a:lnTo>
                <a:lnTo>
                  <a:pt x="11121" y="8716"/>
                </a:lnTo>
                <a:lnTo>
                  <a:pt x="11121" y="8608"/>
                </a:lnTo>
                <a:lnTo>
                  <a:pt x="11120" y="8499"/>
                </a:lnTo>
                <a:lnTo>
                  <a:pt x="11117" y="8390"/>
                </a:lnTo>
                <a:lnTo>
                  <a:pt x="11111" y="8282"/>
                </a:lnTo>
                <a:lnTo>
                  <a:pt x="11103" y="8174"/>
                </a:lnTo>
                <a:lnTo>
                  <a:pt x="11093" y="8066"/>
                </a:lnTo>
                <a:lnTo>
                  <a:pt x="11081" y="7959"/>
                </a:lnTo>
                <a:lnTo>
                  <a:pt x="11066" y="7853"/>
                </a:lnTo>
                <a:lnTo>
                  <a:pt x="11048" y="7747"/>
                </a:lnTo>
                <a:lnTo>
                  <a:pt x="11028" y="7643"/>
                </a:lnTo>
                <a:lnTo>
                  <a:pt x="11003" y="7539"/>
                </a:lnTo>
                <a:lnTo>
                  <a:pt x="10977" y="7437"/>
                </a:lnTo>
                <a:lnTo>
                  <a:pt x="10948" y="7336"/>
                </a:lnTo>
                <a:lnTo>
                  <a:pt x="10915" y="7237"/>
                </a:lnTo>
                <a:lnTo>
                  <a:pt x="10879" y="7140"/>
                </a:lnTo>
                <a:lnTo>
                  <a:pt x="10840" y="7045"/>
                </a:lnTo>
                <a:lnTo>
                  <a:pt x="10797" y="6951"/>
                </a:lnTo>
                <a:lnTo>
                  <a:pt x="10751" y="6860"/>
                </a:lnTo>
                <a:lnTo>
                  <a:pt x="10701" y="6771"/>
                </a:lnTo>
                <a:lnTo>
                  <a:pt x="10648" y="6684"/>
                </a:lnTo>
                <a:lnTo>
                  <a:pt x="10590" y="6600"/>
                </a:lnTo>
                <a:lnTo>
                  <a:pt x="10528" y="6519"/>
                </a:lnTo>
                <a:lnTo>
                  <a:pt x="10462" y="6440"/>
                </a:lnTo>
                <a:lnTo>
                  <a:pt x="10392" y="6365"/>
                </a:lnTo>
                <a:lnTo>
                  <a:pt x="10318" y="6292"/>
                </a:lnTo>
                <a:lnTo>
                  <a:pt x="10239" y="6223"/>
                </a:lnTo>
                <a:lnTo>
                  <a:pt x="10157" y="6158"/>
                </a:lnTo>
                <a:lnTo>
                  <a:pt x="10069" y="6096"/>
                </a:lnTo>
                <a:lnTo>
                  <a:pt x="9977" y="6038"/>
                </a:lnTo>
                <a:lnTo>
                  <a:pt x="9879" y="5983"/>
                </a:lnTo>
                <a:lnTo>
                  <a:pt x="9778" y="5933"/>
                </a:lnTo>
                <a:lnTo>
                  <a:pt x="9829" y="5882"/>
                </a:lnTo>
                <a:lnTo>
                  <a:pt x="9879" y="5830"/>
                </a:lnTo>
                <a:lnTo>
                  <a:pt x="9929" y="5776"/>
                </a:lnTo>
                <a:lnTo>
                  <a:pt x="9977" y="5721"/>
                </a:lnTo>
                <a:lnTo>
                  <a:pt x="10026" y="5664"/>
                </a:lnTo>
                <a:lnTo>
                  <a:pt x="10072" y="5606"/>
                </a:lnTo>
                <a:lnTo>
                  <a:pt x="10117" y="5547"/>
                </a:lnTo>
                <a:lnTo>
                  <a:pt x="10162" y="5486"/>
                </a:lnTo>
                <a:lnTo>
                  <a:pt x="10205" y="5424"/>
                </a:lnTo>
                <a:lnTo>
                  <a:pt x="10248" y="5362"/>
                </a:lnTo>
                <a:lnTo>
                  <a:pt x="10290" y="5297"/>
                </a:lnTo>
                <a:lnTo>
                  <a:pt x="10329" y="5231"/>
                </a:lnTo>
                <a:lnTo>
                  <a:pt x="10368" y="5164"/>
                </a:lnTo>
                <a:lnTo>
                  <a:pt x="10407" y="5096"/>
                </a:lnTo>
                <a:lnTo>
                  <a:pt x="10443" y="5026"/>
                </a:lnTo>
                <a:lnTo>
                  <a:pt x="10478" y="4956"/>
                </a:lnTo>
                <a:lnTo>
                  <a:pt x="10512" y="4885"/>
                </a:lnTo>
                <a:lnTo>
                  <a:pt x="10546" y="4812"/>
                </a:lnTo>
                <a:lnTo>
                  <a:pt x="10577" y="4739"/>
                </a:lnTo>
                <a:lnTo>
                  <a:pt x="10608" y="4664"/>
                </a:lnTo>
                <a:lnTo>
                  <a:pt x="10636" y="4588"/>
                </a:lnTo>
                <a:lnTo>
                  <a:pt x="10665" y="4512"/>
                </a:lnTo>
                <a:lnTo>
                  <a:pt x="10691" y="4434"/>
                </a:lnTo>
                <a:lnTo>
                  <a:pt x="10715" y="4355"/>
                </a:lnTo>
                <a:lnTo>
                  <a:pt x="10739" y="4275"/>
                </a:lnTo>
                <a:lnTo>
                  <a:pt x="10760" y="4195"/>
                </a:lnTo>
                <a:lnTo>
                  <a:pt x="10782" y="4114"/>
                </a:lnTo>
                <a:lnTo>
                  <a:pt x="10800" y="4031"/>
                </a:lnTo>
                <a:lnTo>
                  <a:pt x="10818" y="3948"/>
                </a:lnTo>
                <a:lnTo>
                  <a:pt x="10833" y="3864"/>
                </a:lnTo>
                <a:lnTo>
                  <a:pt x="10847" y="3780"/>
                </a:lnTo>
                <a:lnTo>
                  <a:pt x="10860" y="3694"/>
                </a:lnTo>
                <a:lnTo>
                  <a:pt x="10880" y="3523"/>
                </a:lnTo>
                <a:lnTo>
                  <a:pt x="10893" y="3354"/>
                </a:lnTo>
                <a:lnTo>
                  <a:pt x="10901" y="3185"/>
                </a:lnTo>
                <a:lnTo>
                  <a:pt x="10900" y="3018"/>
                </a:lnTo>
                <a:lnTo>
                  <a:pt x="10893" y="2854"/>
                </a:lnTo>
                <a:lnTo>
                  <a:pt x="10879" y="2691"/>
                </a:lnTo>
                <a:lnTo>
                  <a:pt x="10860" y="2532"/>
                </a:lnTo>
                <a:lnTo>
                  <a:pt x="10835" y="2375"/>
                </a:lnTo>
                <a:lnTo>
                  <a:pt x="10803" y="2221"/>
                </a:lnTo>
                <a:lnTo>
                  <a:pt x="10765" y="2071"/>
                </a:lnTo>
                <a:lnTo>
                  <a:pt x="10722" y="1923"/>
                </a:lnTo>
                <a:lnTo>
                  <a:pt x="10674" y="1779"/>
                </a:lnTo>
                <a:lnTo>
                  <a:pt x="10619" y="1638"/>
                </a:lnTo>
                <a:lnTo>
                  <a:pt x="10560" y="1503"/>
                </a:lnTo>
                <a:lnTo>
                  <a:pt x="10494" y="1371"/>
                </a:lnTo>
                <a:lnTo>
                  <a:pt x="10425" y="1245"/>
                </a:lnTo>
                <a:lnTo>
                  <a:pt x="10350" y="1122"/>
                </a:lnTo>
                <a:lnTo>
                  <a:pt x="10271" y="1004"/>
                </a:lnTo>
                <a:lnTo>
                  <a:pt x="10186" y="893"/>
                </a:lnTo>
                <a:lnTo>
                  <a:pt x="10097" y="786"/>
                </a:lnTo>
                <a:lnTo>
                  <a:pt x="10004" y="685"/>
                </a:lnTo>
                <a:lnTo>
                  <a:pt x="9907" y="591"/>
                </a:lnTo>
                <a:lnTo>
                  <a:pt x="9805" y="502"/>
                </a:lnTo>
                <a:lnTo>
                  <a:pt x="9699" y="420"/>
                </a:lnTo>
                <a:lnTo>
                  <a:pt x="9590" y="344"/>
                </a:lnTo>
                <a:lnTo>
                  <a:pt x="9476" y="276"/>
                </a:lnTo>
                <a:lnTo>
                  <a:pt x="9360" y="214"/>
                </a:lnTo>
                <a:lnTo>
                  <a:pt x="9239" y="160"/>
                </a:lnTo>
                <a:lnTo>
                  <a:pt x="9116" y="113"/>
                </a:lnTo>
                <a:lnTo>
                  <a:pt x="8989" y="74"/>
                </a:lnTo>
                <a:lnTo>
                  <a:pt x="8859" y="42"/>
                </a:lnTo>
                <a:lnTo>
                  <a:pt x="8727" y="20"/>
                </a:lnTo>
                <a:lnTo>
                  <a:pt x="8593" y="6"/>
                </a:lnTo>
                <a:lnTo>
                  <a:pt x="8459" y="0"/>
                </a:lnTo>
                <a:lnTo>
                  <a:pt x="8327" y="3"/>
                </a:lnTo>
                <a:lnTo>
                  <a:pt x="8195" y="15"/>
                </a:lnTo>
                <a:lnTo>
                  <a:pt x="8065" y="34"/>
                </a:lnTo>
                <a:lnTo>
                  <a:pt x="7936" y="62"/>
                </a:lnTo>
                <a:lnTo>
                  <a:pt x="7808" y="98"/>
                </a:lnTo>
                <a:lnTo>
                  <a:pt x="7682" y="140"/>
                </a:lnTo>
                <a:lnTo>
                  <a:pt x="7558" y="191"/>
                </a:lnTo>
                <a:lnTo>
                  <a:pt x="7436" y="248"/>
                </a:lnTo>
                <a:lnTo>
                  <a:pt x="7317" y="314"/>
                </a:lnTo>
                <a:lnTo>
                  <a:pt x="7200" y="386"/>
                </a:lnTo>
                <a:lnTo>
                  <a:pt x="7085" y="463"/>
                </a:lnTo>
                <a:lnTo>
                  <a:pt x="6974" y="548"/>
                </a:lnTo>
                <a:lnTo>
                  <a:pt x="6865" y="639"/>
                </a:lnTo>
                <a:lnTo>
                  <a:pt x="6761" y="737"/>
                </a:lnTo>
                <a:lnTo>
                  <a:pt x="6659" y="840"/>
                </a:lnTo>
                <a:lnTo>
                  <a:pt x="6561" y="949"/>
                </a:lnTo>
                <a:lnTo>
                  <a:pt x="6466" y="1064"/>
                </a:lnTo>
                <a:lnTo>
                  <a:pt x="6377" y="1184"/>
                </a:lnTo>
                <a:lnTo>
                  <a:pt x="6290" y="1309"/>
                </a:lnTo>
                <a:lnTo>
                  <a:pt x="6208" y="1440"/>
                </a:lnTo>
                <a:lnTo>
                  <a:pt x="6132" y="1574"/>
                </a:lnTo>
                <a:lnTo>
                  <a:pt x="6059" y="1714"/>
                </a:lnTo>
                <a:lnTo>
                  <a:pt x="5993" y="1859"/>
                </a:lnTo>
                <a:lnTo>
                  <a:pt x="5930" y="2007"/>
                </a:lnTo>
                <a:lnTo>
                  <a:pt x="5874" y="2159"/>
                </a:lnTo>
                <a:lnTo>
                  <a:pt x="5822" y="2316"/>
                </a:lnTo>
                <a:lnTo>
                  <a:pt x="5777" y="2475"/>
                </a:lnTo>
                <a:lnTo>
                  <a:pt x="5738" y="2639"/>
                </a:lnTo>
                <a:lnTo>
                  <a:pt x="5704" y="2806"/>
                </a:lnTo>
                <a:lnTo>
                  <a:pt x="5678" y="2976"/>
                </a:lnTo>
                <a:lnTo>
                  <a:pt x="5663" y="3099"/>
                </a:lnTo>
                <a:lnTo>
                  <a:pt x="5651" y="3221"/>
                </a:lnTo>
                <a:lnTo>
                  <a:pt x="5643" y="3344"/>
                </a:lnTo>
                <a:lnTo>
                  <a:pt x="5639" y="3464"/>
                </a:lnTo>
                <a:lnTo>
                  <a:pt x="5637" y="3584"/>
                </a:lnTo>
                <a:lnTo>
                  <a:pt x="5640" y="3702"/>
                </a:lnTo>
                <a:lnTo>
                  <a:pt x="5646" y="3820"/>
                </a:lnTo>
                <a:lnTo>
                  <a:pt x="5654" y="3936"/>
                </a:lnTo>
                <a:lnTo>
                  <a:pt x="5667" y="4052"/>
                </a:lnTo>
                <a:lnTo>
                  <a:pt x="5682" y="4165"/>
                </a:lnTo>
                <a:lnTo>
                  <a:pt x="5700" y="4278"/>
                </a:lnTo>
                <a:lnTo>
                  <a:pt x="5722" y="4389"/>
                </a:lnTo>
                <a:lnTo>
                  <a:pt x="5748" y="4498"/>
                </a:lnTo>
                <a:lnTo>
                  <a:pt x="5775" y="4606"/>
                </a:lnTo>
                <a:lnTo>
                  <a:pt x="5806" y="4712"/>
                </a:lnTo>
                <a:lnTo>
                  <a:pt x="5839" y="4816"/>
                </a:lnTo>
                <a:lnTo>
                  <a:pt x="5876" y="4918"/>
                </a:lnTo>
                <a:lnTo>
                  <a:pt x="5915" y="5018"/>
                </a:lnTo>
                <a:lnTo>
                  <a:pt x="5957" y="5116"/>
                </a:lnTo>
                <a:lnTo>
                  <a:pt x="6003" y="5213"/>
                </a:lnTo>
                <a:lnTo>
                  <a:pt x="6050" y="5306"/>
                </a:lnTo>
                <a:lnTo>
                  <a:pt x="6099" y="5398"/>
                </a:lnTo>
                <a:lnTo>
                  <a:pt x="6152" y="5487"/>
                </a:lnTo>
                <a:lnTo>
                  <a:pt x="6207" y="5573"/>
                </a:lnTo>
                <a:lnTo>
                  <a:pt x="6265" y="5656"/>
                </a:lnTo>
                <a:lnTo>
                  <a:pt x="6325" y="5738"/>
                </a:lnTo>
                <a:lnTo>
                  <a:pt x="6387" y="5816"/>
                </a:lnTo>
                <a:lnTo>
                  <a:pt x="6451" y="5892"/>
                </a:lnTo>
                <a:lnTo>
                  <a:pt x="6519" y="5964"/>
                </a:lnTo>
                <a:lnTo>
                  <a:pt x="6587" y="6033"/>
                </a:lnTo>
                <a:lnTo>
                  <a:pt x="6659" y="6100"/>
                </a:lnTo>
                <a:lnTo>
                  <a:pt x="6732" y="6163"/>
                </a:lnTo>
                <a:lnTo>
                  <a:pt x="6640" y="6224"/>
                </a:lnTo>
                <a:lnTo>
                  <a:pt x="6549" y="6288"/>
                </a:lnTo>
                <a:lnTo>
                  <a:pt x="6459" y="6355"/>
                </a:lnTo>
                <a:lnTo>
                  <a:pt x="6373" y="6426"/>
                </a:lnTo>
                <a:lnTo>
                  <a:pt x="6287" y="6499"/>
                </a:lnTo>
                <a:lnTo>
                  <a:pt x="6203" y="6576"/>
                </a:lnTo>
                <a:lnTo>
                  <a:pt x="6122" y="6656"/>
                </a:lnTo>
                <a:lnTo>
                  <a:pt x="6042" y="6739"/>
                </a:lnTo>
                <a:lnTo>
                  <a:pt x="5963" y="6824"/>
                </a:lnTo>
                <a:lnTo>
                  <a:pt x="5888" y="6913"/>
                </a:lnTo>
                <a:lnTo>
                  <a:pt x="5813" y="7004"/>
                </a:lnTo>
                <a:lnTo>
                  <a:pt x="5740" y="7098"/>
                </a:lnTo>
                <a:lnTo>
                  <a:pt x="5669" y="7195"/>
                </a:lnTo>
                <a:lnTo>
                  <a:pt x="5599" y="7294"/>
                </a:lnTo>
                <a:lnTo>
                  <a:pt x="5532" y="7396"/>
                </a:lnTo>
                <a:lnTo>
                  <a:pt x="5465" y="7500"/>
                </a:lnTo>
                <a:lnTo>
                  <a:pt x="5402" y="7606"/>
                </a:lnTo>
                <a:lnTo>
                  <a:pt x="5338" y="7715"/>
                </a:lnTo>
                <a:lnTo>
                  <a:pt x="5278" y="7827"/>
                </a:lnTo>
                <a:lnTo>
                  <a:pt x="5218" y="7940"/>
                </a:lnTo>
                <a:lnTo>
                  <a:pt x="5161" y="8056"/>
                </a:lnTo>
                <a:lnTo>
                  <a:pt x="5106" y="8174"/>
                </a:lnTo>
                <a:lnTo>
                  <a:pt x="5051" y="8294"/>
                </a:lnTo>
                <a:lnTo>
                  <a:pt x="4999" y="8415"/>
                </a:lnTo>
                <a:lnTo>
                  <a:pt x="4948" y="8540"/>
                </a:lnTo>
                <a:lnTo>
                  <a:pt x="4899" y="8666"/>
                </a:lnTo>
                <a:lnTo>
                  <a:pt x="4850" y="8793"/>
                </a:lnTo>
                <a:lnTo>
                  <a:pt x="4805" y="8923"/>
                </a:lnTo>
                <a:lnTo>
                  <a:pt x="4760" y="9054"/>
                </a:lnTo>
                <a:lnTo>
                  <a:pt x="4717" y="9187"/>
                </a:lnTo>
                <a:lnTo>
                  <a:pt x="4676" y="9322"/>
                </a:lnTo>
                <a:lnTo>
                  <a:pt x="4637" y="9457"/>
                </a:lnTo>
                <a:lnTo>
                  <a:pt x="4629" y="9421"/>
                </a:lnTo>
                <a:lnTo>
                  <a:pt x="4620" y="9385"/>
                </a:lnTo>
                <a:lnTo>
                  <a:pt x="4611" y="9348"/>
                </a:lnTo>
                <a:lnTo>
                  <a:pt x="4601" y="9313"/>
                </a:lnTo>
                <a:lnTo>
                  <a:pt x="4590" y="9278"/>
                </a:lnTo>
                <a:lnTo>
                  <a:pt x="4578" y="9242"/>
                </a:lnTo>
                <a:lnTo>
                  <a:pt x="4566" y="9208"/>
                </a:lnTo>
                <a:lnTo>
                  <a:pt x="4554" y="9174"/>
                </a:lnTo>
                <a:lnTo>
                  <a:pt x="4540" y="9139"/>
                </a:lnTo>
                <a:lnTo>
                  <a:pt x="4526" y="9106"/>
                </a:lnTo>
                <a:lnTo>
                  <a:pt x="4511" y="9073"/>
                </a:lnTo>
                <a:lnTo>
                  <a:pt x="4495" y="9040"/>
                </a:lnTo>
                <a:lnTo>
                  <a:pt x="4478" y="9008"/>
                </a:lnTo>
                <a:lnTo>
                  <a:pt x="4460" y="8977"/>
                </a:lnTo>
                <a:lnTo>
                  <a:pt x="4442" y="8945"/>
                </a:lnTo>
                <a:lnTo>
                  <a:pt x="4422" y="8915"/>
                </a:lnTo>
                <a:lnTo>
                  <a:pt x="4402" y="8885"/>
                </a:lnTo>
                <a:lnTo>
                  <a:pt x="4382" y="8856"/>
                </a:lnTo>
                <a:lnTo>
                  <a:pt x="4360" y="8827"/>
                </a:lnTo>
                <a:lnTo>
                  <a:pt x="4336" y="8799"/>
                </a:lnTo>
                <a:lnTo>
                  <a:pt x="4312" y="8771"/>
                </a:lnTo>
                <a:lnTo>
                  <a:pt x="4288" y="8745"/>
                </a:lnTo>
                <a:lnTo>
                  <a:pt x="4262" y="8718"/>
                </a:lnTo>
                <a:lnTo>
                  <a:pt x="4236" y="8693"/>
                </a:lnTo>
                <a:lnTo>
                  <a:pt x="4208" y="8669"/>
                </a:lnTo>
                <a:lnTo>
                  <a:pt x="4179" y="8645"/>
                </a:lnTo>
                <a:lnTo>
                  <a:pt x="4150" y="8621"/>
                </a:lnTo>
                <a:lnTo>
                  <a:pt x="4119" y="8599"/>
                </a:lnTo>
                <a:lnTo>
                  <a:pt x="4087" y="8578"/>
                </a:lnTo>
                <a:lnTo>
                  <a:pt x="4054" y="8557"/>
                </a:lnTo>
                <a:lnTo>
                  <a:pt x="4021" y="8538"/>
                </a:lnTo>
                <a:lnTo>
                  <a:pt x="3986" y="8518"/>
                </a:lnTo>
                <a:lnTo>
                  <a:pt x="4040" y="8480"/>
                </a:lnTo>
                <a:lnTo>
                  <a:pt x="4093" y="8440"/>
                </a:lnTo>
                <a:lnTo>
                  <a:pt x="4146" y="8397"/>
                </a:lnTo>
                <a:lnTo>
                  <a:pt x="4198" y="8354"/>
                </a:lnTo>
                <a:lnTo>
                  <a:pt x="4249" y="8308"/>
                </a:lnTo>
                <a:lnTo>
                  <a:pt x="4299" y="8261"/>
                </a:lnTo>
                <a:lnTo>
                  <a:pt x="4348" y="8212"/>
                </a:lnTo>
                <a:lnTo>
                  <a:pt x="4395" y="8161"/>
                </a:lnTo>
                <a:lnTo>
                  <a:pt x="4442" y="8109"/>
                </a:lnTo>
                <a:lnTo>
                  <a:pt x="4488" y="8054"/>
                </a:lnTo>
                <a:lnTo>
                  <a:pt x="4532" y="7999"/>
                </a:lnTo>
                <a:lnTo>
                  <a:pt x="4575" y="7941"/>
                </a:lnTo>
                <a:lnTo>
                  <a:pt x="4618" y="7882"/>
                </a:lnTo>
                <a:lnTo>
                  <a:pt x="4658" y="7822"/>
                </a:lnTo>
                <a:lnTo>
                  <a:pt x="4697" y="7760"/>
                </a:lnTo>
                <a:lnTo>
                  <a:pt x="4736" y="7697"/>
                </a:lnTo>
                <a:lnTo>
                  <a:pt x="4773" y="7632"/>
                </a:lnTo>
                <a:lnTo>
                  <a:pt x="4808" y="7566"/>
                </a:lnTo>
                <a:lnTo>
                  <a:pt x="4842" y="7499"/>
                </a:lnTo>
                <a:lnTo>
                  <a:pt x="4875" y="7430"/>
                </a:lnTo>
                <a:lnTo>
                  <a:pt x="4906" y="7360"/>
                </a:lnTo>
                <a:lnTo>
                  <a:pt x="4935" y="7290"/>
                </a:lnTo>
                <a:lnTo>
                  <a:pt x="4963" y="7217"/>
                </a:lnTo>
                <a:lnTo>
                  <a:pt x="4990" y="7143"/>
                </a:lnTo>
                <a:lnTo>
                  <a:pt x="5014" y="7069"/>
                </a:lnTo>
                <a:lnTo>
                  <a:pt x="5037" y="6993"/>
                </a:lnTo>
                <a:lnTo>
                  <a:pt x="5058" y="6916"/>
                </a:lnTo>
                <a:lnTo>
                  <a:pt x="5078" y="6839"/>
                </a:lnTo>
                <a:lnTo>
                  <a:pt x="5095" y="6760"/>
                </a:lnTo>
                <a:lnTo>
                  <a:pt x="5112" y="6680"/>
                </a:lnTo>
                <a:lnTo>
                  <a:pt x="5126" y="6599"/>
                </a:lnTo>
                <a:lnTo>
                  <a:pt x="5138" y="6518"/>
                </a:lnTo>
                <a:lnTo>
                  <a:pt x="5154" y="6383"/>
                </a:lnTo>
                <a:lnTo>
                  <a:pt x="5164" y="6250"/>
                </a:lnTo>
                <a:lnTo>
                  <a:pt x="5170" y="6119"/>
                </a:lnTo>
                <a:lnTo>
                  <a:pt x="5169" y="5989"/>
                </a:lnTo>
                <a:lnTo>
                  <a:pt x="5164" y="5859"/>
                </a:lnTo>
                <a:lnTo>
                  <a:pt x="5154" y="5732"/>
                </a:lnTo>
                <a:lnTo>
                  <a:pt x="5139" y="5607"/>
                </a:lnTo>
                <a:lnTo>
                  <a:pt x="5119" y="5484"/>
                </a:lnTo>
                <a:lnTo>
                  <a:pt x="5093" y="5364"/>
                </a:lnTo>
                <a:lnTo>
                  <a:pt x="5064" y="5246"/>
                </a:lnTo>
                <a:lnTo>
                  <a:pt x="5030" y="5129"/>
                </a:lnTo>
                <a:lnTo>
                  <a:pt x="4992" y="5017"/>
                </a:lnTo>
                <a:lnTo>
                  <a:pt x="4949" y="4907"/>
                </a:lnTo>
                <a:lnTo>
                  <a:pt x="4903" y="4800"/>
                </a:lnTo>
                <a:lnTo>
                  <a:pt x="4853" y="4697"/>
                </a:lnTo>
                <a:lnTo>
                  <a:pt x="4797" y="4598"/>
                </a:lnTo>
                <a:lnTo>
                  <a:pt x="4739" y="4503"/>
                </a:lnTo>
                <a:lnTo>
                  <a:pt x="4676" y="4411"/>
                </a:lnTo>
                <a:lnTo>
                  <a:pt x="4611" y="4323"/>
                </a:lnTo>
                <a:lnTo>
                  <a:pt x="4541" y="4239"/>
                </a:lnTo>
                <a:lnTo>
                  <a:pt x="4467" y="4160"/>
                </a:lnTo>
                <a:lnTo>
                  <a:pt x="4391" y="4087"/>
                </a:lnTo>
                <a:lnTo>
                  <a:pt x="4311" y="4017"/>
                </a:lnTo>
                <a:lnTo>
                  <a:pt x="4229" y="3952"/>
                </a:lnTo>
                <a:lnTo>
                  <a:pt x="4143" y="3893"/>
                </a:lnTo>
                <a:lnTo>
                  <a:pt x="4054" y="3839"/>
                </a:lnTo>
                <a:lnTo>
                  <a:pt x="3963" y="3791"/>
                </a:lnTo>
                <a:lnTo>
                  <a:pt x="3869" y="3748"/>
                </a:lnTo>
                <a:lnTo>
                  <a:pt x="3772" y="3712"/>
                </a:lnTo>
                <a:lnTo>
                  <a:pt x="3673" y="3682"/>
                </a:lnTo>
                <a:lnTo>
                  <a:pt x="3571" y="3657"/>
                </a:lnTo>
                <a:lnTo>
                  <a:pt x="3467" y="3639"/>
                </a:lnTo>
                <a:lnTo>
                  <a:pt x="3362" y="3628"/>
                </a:lnTo>
                <a:lnTo>
                  <a:pt x="3258" y="3623"/>
                </a:lnTo>
                <a:lnTo>
                  <a:pt x="3154" y="3626"/>
                </a:lnTo>
                <a:lnTo>
                  <a:pt x="3050" y="3635"/>
                </a:lnTo>
                <a:lnTo>
                  <a:pt x="2948" y="3650"/>
                </a:lnTo>
                <a:lnTo>
                  <a:pt x="2847" y="3672"/>
                </a:lnTo>
                <a:lnTo>
                  <a:pt x="2747" y="3700"/>
                </a:lnTo>
                <a:lnTo>
                  <a:pt x="2648" y="3733"/>
                </a:lnTo>
                <a:lnTo>
                  <a:pt x="2551" y="3773"/>
                </a:lnTo>
                <a:lnTo>
                  <a:pt x="2456" y="3818"/>
                </a:lnTo>
                <a:lnTo>
                  <a:pt x="2363" y="3869"/>
                </a:lnTo>
                <a:lnTo>
                  <a:pt x="2271" y="3925"/>
                </a:lnTo>
                <a:lnTo>
                  <a:pt x="2181" y="3987"/>
                </a:lnTo>
                <a:lnTo>
                  <a:pt x="2094" y="4053"/>
                </a:lnTo>
                <a:lnTo>
                  <a:pt x="2009" y="4124"/>
                </a:lnTo>
                <a:lnTo>
                  <a:pt x="1926" y="4201"/>
                </a:lnTo>
                <a:lnTo>
                  <a:pt x="1847" y="4281"/>
                </a:lnTo>
                <a:lnTo>
                  <a:pt x="1770" y="4366"/>
                </a:lnTo>
                <a:lnTo>
                  <a:pt x="1696" y="4456"/>
                </a:lnTo>
                <a:lnTo>
                  <a:pt x="1626" y="4551"/>
                </a:lnTo>
                <a:lnTo>
                  <a:pt x="1558" y="4649"/>
                </a:lnTo>
                <a:lnTo>
                  <a:pt x="1494" y="4751"/>
                </a:lnTo>
                <a:lnTo>
                  <a:pt x="1434" y="4856"/>
                </a:lnTo>
                <a:lnTo>
                  <a:pt x="1377" y="4966"/>
                </a:lnTo>
                <a:lnTo>
                  <a:pt x="1325" y="5079"/>
                </a:lnTo>
                <a:lnTo>
                  <a:pt x="1276" y="5195"/>
                </a:lnTo>
                <a:lnTo>
                  <a:pt x="1232" y="5314"/>
                </a:lnTo>
                <a:lnTo>
                  <a:pt x="1191" y="5437"/>
                </a:lnTo>
                <a:lnTo>
                  <a:pt x="1156" y="5563"/>
                </a:lnTo>
                <a:lnTo>
                  <a:pt x="1126" y="5691"/>
                </a:lnTo>
                <a:lnTo>
                  <a:pt x="1100" y="5821"/>
                </a:lnTo>
                <a:lnTo>
                  <a:pt x="1079" y="5954"/>
                </a:lnTo>
                <a:lnTo>
                  <a:pt x="1065" y="6058"/>
                </a:lnTo>
                <a:lnTo>
                  <a:pt x="1056" y="6162"/>
                </a:lnTo>
                <a:lnTo>
                  <a:pt x="1050" y="6265"/>
                </a:lnTo>
                <a:lnTo>
                  <a:pt x="1047" y="6367"/>
                </a:lnTo>
                <a:lnTo>
                  <a:pt x="1047" y="6468"/>
                </a:lnTo>
                <a:lnTo>
                  <a:pt x="1050" y="6568"/>
                </a:lnTo>
                <a:lnTo>
                  <a:pt x="1056" y="6667"/>
                </a:lnTo>
                <a:lnTo>
                  <a:pt x="1066" y="6766"/>
                </a:lnTo>
                <a:lnTo>
                  <a:pt x="1079" y="6863"/>
                </a:lnTo>
                <a:lnTo>
                  <a:pt x="1094" y="6958"/>
                </a:lnTo>
                <a:lnTo>
                  <a:pt x="1112" y="7053"/>
                </a:lnTo>
                <a:lnTo>
                  <a:pt x="1132" y="7145"/>
                </a:lnTo>
                <a:lnTo>
                  <a:pt x="1156" y="7236"/>
                </a:lnTo>
                <a:lnTo>
                  <a:pt x="1182" y="7326"/>
                </a:lnTo>
                <a:lnTo>
                  <a:pt x="1211" y="7414"/>
                </a:lnTo>
                <a:lnTo>
                  <a:pt x="1243" y="7500"/>
                </a:lnTo>
                <a:lnTo>
                  <a:pt x="1276" y="7585"/>
                </a:lnTo>
                <a:lnTo>
                  <a:pt x="1313" y="7666"/>
                </a:lnTo>
                <a:lnTo>
                  <a:pt x="1352" y="7747"/>
                </a:lnTo>
                <a:lnTo>
                  <a:pt x="1393" y="7825"/>
                </a:lnTo>
                <a:lnTo>
                  <a:pt x="1437" y="7901"/>
                </a:lnTo>
                <a:lnTo>
                  <a:pt x="1484" y="7974"/>
                </a:lnTo>
                <a:lnTo>
                  <a:pt x="1532" y="8046"/>
                </a:lnTo>
                <a:lnTo>
                  <a:pt x="1583" y="8115"/>
                </a:lnTo>
                <a:lnTo>
                  <a:pt x="1635" y="8181"/>
                </a:lnTo>
                <a:lnTo>
                  <a:pt x="1689" y="8245"/>
                </a:lnTo>
                <a:lnTo>
                  <a:pt x="1747" y="8305"/>
                </a:lnTo>
                <a:lnTo>
                  <a:pt x="1805" y="8364"/>
                </a:lnTo>
                <a:lnTo>
                  <a:pt x="1867" y="8419"/>
                </a:lnTo>
                <a:lnTo>
                  <a:pt x="1929" y="8472"/>
                </a:lnTo>
                <a:lnTo>
                  <a:pt x="1994" y="8521"/>
                </a:lnTo>
                <a:lnTo>
                  <a:pt x="2060" y="8567"/>
                </a:lnTo>
                <a:lnTo>
                  <a:pt x="1886" y="8645"/>
                </a:lnTo>
                <a:lnTo>
                  <a:pt x="1722" y="8732"/>
                </a:lnTo>
                <a:lnTo>
                  <a:pt x="1566" y="8828"/>
                </a:lnTo>
                <a:lnTo>
                  <a:pt x="1422" y="8934"/>
                </a:lnTo>
                <a:lnTo>
                  <a:pt x="1286" y="9046"/>
                </a:lnTo>
                <a:lnTo>
                  <a:pt x="1159" y="9167"/>
                </a:lnTo>
                <a:lnTo>
                  <a:pt x="1040" y="9292"/>
                </a:lnTo>
                <a:lnTo>
                  <a:pt x="930" y="9423"/>
                </a:lnTo>
                <a:lnTo>
                  <a:pt x="828" y="9558"/>
                </a:lnTo>
                <a:lnTo>
                  <a:pt x="734" y="9697"/>
                </a:lnTo>
                <a:lnTo>
                  <a:pt x="646" y="9838"/>
                </a:lnTo>
                <a:lnTo>
                  <a:pt x="566" y="9981"/>
                </a:lnTo>
                <a:lnTo>
                  <a:pt x="494" y="10126"/>
                </a:lnTo>
                <a:lnTo>
                  <a:pt x="426" y="10270"/>
                </a:lnTo>
                <a:lnTo>
                  <a:pt x="366" y="10414"/>
                </a:lnTo>
                <a:lnTo>
                  <a:pt x="311" y="10557"/>
                </a:lnTo>
                <a:lnTo>
                  <a:pt x="263" y="10697"/>
                </a:lnTo>
                <a:lnTo>
                  <a:pt x="220" y="10834"/>
                </a:lnTo>
                <a:lnTo>
                  <a:pt x="180" y="10968"/>
                </a:lnTo>
                <a:lnTo>
                  <a:pt x="147" y="11096"/>
                </a:lnTo>
                <a:lnTo>
                  <a:pt x="117" y="11219"/>
                </a:lnTo>
                <a:lnTo>
                  <a:pt x="92" y="11335"/>
                </a:lnTo>
                <a:lnTo>
                  <a:pt x="71" y="11445"/>
                </a:lnTo>
                <a:lnTo>
                  <a:pt x="52" y="11546"/>
                </a:lnTo>
                <a:lnTo>
                  <a:pt x="38" y="11639"/>
                </a:lnTo>
                <a:lnTo>
                  <a:pt x="26" y="11722"/>
                </a:lnTo>
                <a:lnTo>
                  <a:pt x="17" y="11794"/>
                </a:lnTo>
                <a:lnTo>
                  <a:pt x="10" y="11855"/>
                </a:lnTo>
                <a:lnTo>
                  <a:pt x="2" y="11941"/>
                </a:lnTo>
                <a:lnTo>
                  <a:pt x="0" y="11970"/>
                </a:lnTo>
                <a:lnTo>
                  <a:pt x="4244" y="11480"/>
                </a:lnTo>
                <a:lnTo>
                  <a:pt x="4237" y="11541"/>
                </a:lnTo>
                <a:lnTo>
                  <a:pt x="4230" y="11602"/>
                </a:lnTo>
                <a:lnTo>
                  <a:pt x="4223" y="11663"/>
                </a:lnTo>
                <a:lnTo>
                  <a:pt x="4216" y="11724"/>
                </a:lnTo>
                <a:lnTo>
                  <a:pt x="4210" y="11785"/>
                </a:lnTo>
                <a:lnTo>
                  <a:pt x="4204" y="11847"/>
                </a:lnTo>
                <a:lnTo>
                  <a:pt x="4198" y="11908"/>
                </a:lnTo>
                <a:lnTo>
                  <a:pt x="4193" y="11970"/>
                </a:lnTo>
                <a:lnTo>
                  <a:pt x="10598" y="11306"/>
                </a:lnTo>
                <a:lnTo>
                  <a:pt x="10591" y="11399"/>
                </a:lnTo>
                <a:lnTo>
                  <a:pt x="10586" y="11484"/>
                </a:lnTo>
                <a:lnTo>
                  <a:pt x="10581" y="11562"/>
                </a:lnTo>
                <a:lnTo>
                  <a:pt x="10577" y="11632"/>
                </a:lnTo>
                <a:lnTo>
                  <a:pt x="10574" y="11691"/>
                </a:lnTo>
                <a:lnTo>
                  <a:pt x="10571" y="11742"/>
                </a:lnTo>
                <a:lnTo>
                  <a:pt x="10568" y="11782"/>
                </a:lnTo>
                <a:lnTo>
                  <a:pt x="10565" y="11813"/>
                </a:lnTo>
                <a:lnTo>
                  <a:pt x="14880" y="11812"/>
                </a:lnTo>
                <a:lnTo>
                  <a:pt x="14896" y="11774"/>
                </a:lnTo>
                <a:lnTo>
                  <a:pt x="14940" y="11666"/>
                </a:lnTo>
                <a:lnTo>
                  <a:pt x="14970" y="11587"/>
                </a:lnTo>
                <a:lnTo>
                  <a:pt x="15004" y="11496"/>
                </a:lnTo>
                <a:lnTo>
                  <a:pt x="15043" y="11390"/>
                </a:lnTo>
                <a:lnTo>
                  <a:pt x="15085" y="11270"/>
                </a:lnTo>
                <a:lnTo>
                  <a:pt x="15129" y="11140"/>
                </a:lnTo>
                <a:lnTo>
                  <a:pt x="15175" y="11000"/>
                </a:lnTo>
                <a:lnTo>
                  <a:pt x="15222" y="10849"/>
                </a:lnTo>
                <a:lnTo>
                  <a:pt x="15268" y="10690"/>
                </a:lnTo>
                <a:lnTo>
                  <a:pt x="15315" y="10523"/>
                </a:lnTo>
                <a:lnTo>
                  <a:pt x="15360" y="10350"/>
                </a:lnTo>
                <a:lnTo>
                  <a:pt x="15402" y="10171"/>
                </a:lnTo>
                <a:lnTo>
                  <a:pt x="15442" y="9987"/>
                </a:lnTo>
                <a:lnTo>
                  <a:pt x="15478" y="9801"/>
                </a:lnTo>
                <a:lnTo>
                  <a:pt x="15509" y="9611"/>
                </a:lnTo>
                <a:lnTo>
                  <a:pt x="15536" y="9420"/>
                </a:lnTo>
                <a:lnTo>
                  <a:pt x="15556" y="9228"/>
                </a:lnTo>
                <a:lnTo>
                  <a:pt x="15571" y="9036"/>
                </a:lnTo>
                <a:lnTo>
                  <a:pt x="15577" y="8847"/>
                </a:lnTo>
                <a:lnTo>
                  <a:pt x="15576" y="8659"/>
                </a:lnTo>
                <a:lnTo>
                  <a:pt x="15565" y="8475"/>
                </a:lnTo>
                <a:lnTo>
                  <a:pt x="15544" y="8294"/>
                </a:lnTo>
                <a:lnTo>
                  <a:pt x="15514" y="8120"/>
                </a:lnTo>
                <a:lnTo>
                  <a:pt x="15472" y="7952"/>
                </a:lnTo>
                <a:lnTo>
                  <a:pt x="15417" y="7792"/>
                </a:lnTo>
                <a:lnTo>
                  <a:pt x="15351" y="7639"/>
                </a:lnTo>
                <a:lnTo>
                  <a:pt x="15271" y="7496"/>
                </a:lnTo>
                <a:lnTo>
                  <a:pt x="15176" y="7364"/>
                </a:lnTo>
                <a:lnTo>
                  <a:pt x="15068" y="7242"/>
                </a:lnTo>
                <a:lnTo>
                  <a:pt x="15116" y="7196"/>
                </a:lnTo>
                <a:lnTo>
                  <a:pt x="15164" y="7148"/>
                </a:lnTo>
                <a:lnTo>
                  <a:pt x="15211" y="7100"/>
                </a:lnTo>
                <a:lnTo>
                  <a:pt x="15257" y="7050"/>
                </a:lnTo>
                <a:lnTo>
                  <a:pt x="15301" y="6998"/>
                </a:lnTo>
                <a:lnTo>
                  <a:pt x="15346" y="6946"/>
                </a:lnTo>
                <a:lnTo>
                  <a:pt x="15389" y="6891"/>
                </a:lnTo>
                <a:lnTo>
                  <a:pt x="15431" y="6836"/>
                </a:lnTo>
                <a:lnTo>
                  <a:pt x="15472" y="6779"/>
                </a:lnTo>
                <a:lnTo>
                  <a:pt x="15512" y="6721"/>
                </a:lnTo>
                <a:lnTo>
                  <a:pt x="15551" y="6662"/>
                </a:lnTo>
                <a:lnTo>
                  <a:pt x="15590" y="6602"/>
                </a:lnTo>
                <a:lnTo>
                  <a:pt x="15627" y="6541"/>
                </a:lnTo>
                <a:lnTo>
                  <a:pt x="15662" y="6478"/>
                </a:lnTo>
                <a:lnTo>
                  <a:pt x="15698" y="6415"/>
                </a:lnTo>
                <a:lnTo>
                  <a:pt x="15731" y="6349"/>
                </a:lnTo>
                <a:lnTo>
                  <a:pt x="15763" y="6283"/>
                </a:lnTo>
                <a:lnTo>
                  <a:pt x="15794" y="6217"/>
                </a:lnTo>
                <a:lnTo>
                  <a:pt x="15825" y="6148"/>
                </a:lnTo>
                <a:lnTo>
                  <a:pt x="15854" y="6079"/>
                </a:lnTo>
                <a:lnTo>
                  <a:pt x="15881" y="6009"/>
                </a:lnTo>
                <a:lnTo>
                  <a:pt x="15907" y="5938"/>
                </a:lnTo>
                <a:lnTo>
                  <a:pt x="15931" y="5866"/>
                </a:lnTo>
                <a:lnTo>
                  <a:pt x="15956" y="5794"/>
                </a:lnTo>
                <a:lnTo>
                  <a:pt x="15977" y="5720"/>
                </a:lnTo>
                <a:lnTo>
                  <a:pt x="15998" y="5645"/>
                </a:lnTo>
                <a:lnTo>
                  <a:pt x="16017" y="5570"/>
                </a:lnTo>
                <a:lnTo>
                  <a:pt x="16035" y="5493"/>
                </a:lnTo>
                <a:lnTo>
                  <a:pt x="16051" y="5416"/>
                </a:lnTo>
                <a:lnTo>
                  <a:pt x="16067" y="5337"/>
                </a:lnTo>
                <a:lnTo>
                  <a:pt x="16080" y="5259"/>
                </a:lnTo>
                <a:lnTo>
                  <a:pt x="16092" y="5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dirty="0"/>
          </a:p>
        </p:txBody>
      </p:sp>
      <p:sp>
        <p:nvSpPr>
          <p:cNvPr id="79" name="Freeform 225">
            <a:extLst>
              <a:ext uri="{FF2B5EF4-FFF2-40B4-BE49-F238E27FC236}">
                <a16:creationId xmlns:a16="http://schemas.microsoft.com/office/drawing/2014/main" id="{1F8265B3-7593-88E6-F3F3-6E3ECCFB423B}"/>
              </a:ext>
            </a:extLst>
          </p:cNvPr>
          <p:cNvSpPr>
            <a:spLocks noEditPoints="1"/>
          </p:cNvSpPr>
          <p:nvPr/>
        </p:nvSpPr>
        <p:spPr bwMode="auto">
          <a:xfrm>
            <a:off x="9051014" y="2295557"/>
            <a:ext cx="733065" cy="688061"/>
          </a:xfrm>
          <a:custGeom>
            <a:avLst/>
            <a:gdLst>
              <a:gd name="T0" fmla="*/ 690 w 15813"/>
              <a:gd name="T1" fmla="*/ 14524 h 16126"/>
              <a:gd name="T2" fmla="*/ 0 w 15813"/>
              <a:gd name="T3" fmla="*/ 15687 h 16126"/>
              <a:gd name="T4" fmla="*/ 611 w 15813"/>
              <a:gd name="T5" fmla="*/ 16126 h 16126"/>
              <a:gd name="T6" fmla="*/ 1821 w 15813"/>
              <a:gd name="T7" fmla="*/ 14965 h 16126"/>
              <a:gd name="T8" fmla="*/ 3189 w 15813"/>
              <a:gd name="T9" fmla="*/ 14147 h 16126"/>
              <a:gd name="T10" fmla="*/ 4960 w 15813"/>
              <a:gd name="T11" fmla="*/ 13744 h 16126"/>
              <a:gd name="T12" fmla="*/ 5779 w 15813"/>
              <a:gd name="T13" fmla="*/ 13465 h 16126"/>
              <a:gd name="T14" fmla="*/ 6118 w 15813"/>
              <a:gd name="T15" fmla="*/ 12655 h 16126"/>
              <a:gd name="T16" fmla="*/ 6081 w 15813"/>
              <a:gd name="T17" fmla="*/ 12070 h 16126"/>
              <a:gd name="T18" fmla="*/ 5616 w 15813"/>
              <a:gd name="T19" fmla="*/ 12146 h 16126"/>
              <a:gd name="T20" fmla="*/ 5126 w 15813"/>
              <a:gd name="T21" fmla="*/ 12523 h 16126"/>
              <a:gd name="T22" fmla="*/ 5093 w 15813"/>
              <a:gd name="T23" fmla="*/ 12036 h 16126"/>
              <a:gd name="T24" fmla="*/ 4854 w 15813"/>
              <a:gd name="T25" fmla="*/ 11484 h 16126"/>
              <a:gd name="T26" fmla="*/ 4313 w 15813"/>
              <a:gd name="T27" fmla="*/ 11295 h 16126"/>
              <a:gd name="T28" fmla="*/ 3655 w 15813"/>
              <a:gd name="T29" fmla="*/ 11472 h 16126"/>
              <a:gd name="T30" fmla="*/ 4043 w 15813"/>
              <a:gd name="T31" fmla="*/ 11055 h 16126"/>
              <a:gd name="T32" fmla="*/ 4887 w 15813"/>
              <a:gd name="T33" fmla="*/ 10756 h 16126"/>
              <a:gd name="T34" fmla="*/ 5395 w 15813"/>
              <a:gd name="T35" fmla="*/ 11517 h 16126"/>
              <a:gd name="T36" fmla="*/ 5270 w 15813"/>
              <a:gd name="T37" fmla="*/ 12302 h 16126"/>
              <a:gd name="T38" fmla="*/ 5366 w 15813"/>
              <a:gd name="T39" fmla="*/ 12497 h 16126"/>
              <a:gd name="T40" fmla="*/ 5726 w 15813"/>
              <a:gd name="T41" fmla="*/ 12505 h 16126"/>
              <a:gd name="T42" fmla="*/ 5834 w 15813"/>
              <a:gd name="T43" fmla="*/ 12803 h 16126"/>
              <a:gd name="T44" fmla="*/ 5735 w 15813"/>
              <a:gd name="T45" fmla="*/ 13453 h 16126"/>
              <a:gd name="T46" fmla="*/ 6547 w 15813"/>
              <a:gd name="T47" fmla="*/ 12595 h 16126"/>
              <a:gd name="T48" fmla="*/ 11252 w 15813"/>
              <a:gd name="T49" fmla="*/ 8687 h 16126"/>
              <a:gd name="T50" fmla="*/ 13814 w 15813"/>
              <a:gd name="T51" fmla="*/ 7451 h 16126"/>
              <a:gd name="T52" fmla="*/ 15805 w 15813"/>
              <a:gd name="T53" fmla="*/ 4433 h 16126"/>
              <a:gd name="T54" fmla="*/ 15378 w 15813"/>
              <a:gd name="T55" fmla="*/ 2201 h 16126"/>
              <a:gd name="T56" fmla="*/ 13220 w 15813"/>
              <a:gd name="T57" fmla="*/ 102 h 16126"/>
              <a:gd name="T58" fmla="*/ 10628 w 15813"/>
              <a:gd name="T59" fmla="*/ 519 h 16126"/>
              <a:gd name="T60" fmla="*/ 12037 w 15813"/>
              <a:gd name="T61" fmla="*/ 1942 h 16126"/>
              <a:gd name="T62" fmla="*/ 13774 w 15813"/>
              <a:gd name="T63" fmla="*/ 5701 h 16126"/>
              <a:gd name="T64" fmla="*/ 13782 w 15813"/>
              <a:gd name="T65" fmla="*/ 7247 h 16126"/>
              <a:gd name="T66" fmla="*/ 13501 w 15813"/>
              <a:gd name="T67" fmla="*/ 5949 h 16126"/>
              <a:gd name="T68" fmla="*/ 10115 w 15813"/>
              <a:gd name="T69" fmla="*/ 7799 h 16126"/>
              <a:gd name="T70" fmla="*/ 7356 w 15813"/>
              <a:gd name="T71" fmla="*/ 9432 h 16126"/>
              <a:gd name="T72" fmla="*/ 10565 w 15813"/>
              <a:gd name="T73" fmla="*/ 6937 h 16126"/>
              <a:gd name="T74" fmla="*/ 13162 w 15813"/>
              <a:gd name="T75" fmla="*/ 4936 h 16126"/>
              <a:gd name="T76" fmla="*/ 12494 w 15813"/>
              <a:gd name="T77" fmla="*/ 3658 h 16126"/>
              <a:gd name="T78" fmla="*/ 9186 w 15813"/>
              <a:gd name="T79" fmla="*/ 5935 h 16126"/>
              <a:gd name="T80" fmla="*/ 5803 w 15813"/>
              <a:gd name="T81" fmla="*/ 8649 h 16126"/>
              <a:gd name="T82" fmla="*/ 9069 w 15813"/>
              <a:gd name="T83" fmla="*/ 5293 h 16126"/>
              <a:gd name="T84" fmla="*/ 11735 w 15813"/>
              <a:gd name="T85" fmla="*/ 3098 h 16126"/>
              <a:gd name="T86" fmla="*/ 10400 w 15813"/>
              <a:gd name="T87" fmla="*/ 1980 h 16126"/>
              <a:gd name="T88" fmla="*/ 9165 w 15813"/>
              <a:gd name="T89" fmla="*/ 1797 h 16126"/>
              <a:gd name="T90" fmla="*/ 6465 w 15813"/>
              <a:gd name="T91" fmla="*/ 4381 h 16126"/>
              <a:gd name="T92" fmla="*/ 3154 w 15813"/>
              <a:gd name="T93" fmla="*/ 8167 h 16126"/>
              <a:gd name="T94" fmla="*/ 1370 w 15813"/>
              <a:gd name="T95" fmla="*/ 10351 h 16126"/>
              <a:gd name="T96" fmla="*/ 1342 w 15813"/>
              <a:gd name="T97" fmla="*/ 12248 h 16126"/>
              <a:gd name="T98" fmla="*/ 1115 w 15813"/>
              <a:gd name="T99" fmla="*/ 13423 h 16126"/>
              <a:gd name="T100" fmla="*/ 2159 w 15813"/>
              <a:gd name="T101" fmla="*/ 13950 h 16126"/>
              <a:gd name="T102" fmla="*/ 1390 w 15813"/>
              <a:gd name="T103" fmla="*/ 13393 h 16126"/>
              <a:gd name="T104" fmla="*/ 2432 w 15813"/>
              <a:gd name="T105" fmla="*/ 13359 h 16126"/>
              <a:gd name="T106" fmla="*/ 2444 w 15813"/>
              <a:gd name="T107" fmla="*/ 14313 h 16126"/>
              <a:gd name="T108" fmla="*/ 3549 w 15813"/>
              <a:gd name="T109" fmla="*/ 11213 h 16126"/>
              <a:gd name="T110" fmla="*/ 3192 w 15813"/>
              <a:gd name="T111" fmla="*/ 10582 h 16126"/>
              <a:gd name="T112" fmla="*/ 2643 w 15813"/>
              <a:gd name="T113" fmla="*/ 10135 h 16126"/>
              <a:gd name="T114" fmla="*/ 1828 w 15813"/>
              <a:gd name="T115" fmla="*/ 10201 h 16126"/>
              <a:gd name="T116" fmla="*/ 1603 w 15813"/>
              <a:gd name="T117" fmla="*/ 10174 h 16126"/>
              <a:gd name="T118" fmla="*/ 2630 w 15813"/>
              <a:gd name="T119" fmla="*/ 9625 h 16126"/>
              <a:gd name="T120" fmla="*/ 3432 w 15813"/>
              <a:gd name="T121" fmla="*/ 9983 h 16126"/>
              <a:gd name="T122" fmla="*/ 3631 w 15813"/>
              <a:gd name="T123" fmla="*/ 10966 h 1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13" h="16126">
                <a:moveTo>
                  <a:pt x="1115" y="13423"/>
                </a:moveTo>
                <a:lnTo>
                  <a:pt x="1115" y="13423"/>
                </a:lnTo>
                <a:lnTo>
                  <a:pt x="1109" y="13443"/>
                </a:lnTo>
                <a:lnTo>
                  <a:pt x="1090" y="13497"/>
                </a:lnTo>
                <a:lnTo>
                  <a:pt x="1061" y="13583"/>
                </a:lnTo>
                <a:lnTo>
                  <a:pt x="1021" y="13696"/>
                </a:lnTo>
                <a:lnTo>
                  <a:pt x="971" y="13832"/>
                </a:lnTo>
                <a:lnTo>
                  <a:pt x="912" y="13987"/>
                </a:lnTo>
                <a:lnTo>
                  <a:pt x="880" y="14070"/>
                </a:lnTo>
                <a:lnTo>
                  <a:pt x="845" y="14156"/>
                </a:lnTo>
                <a:lnTo>
                  <a:pt x="809" y="14246"/>
                </a:lnTo>
                <a:lnTo>
                  <a:pt x="771" y="14337"/>
                </a:lnTo>
                <a:lnTo>
                  <a:pt x="732" y="14431"/>
                </a:lnTo>
                <a:lnTo>
                  <a:pt x="690" y="14524"/>
                </a:lnTo>
                <a:lnTo>
                  <a:pt x="648" y="14619"/>
                </a:lnTo>
                <a:lnTo>
                  <a:pt x="604" y="14715"/>
                </a:lnTo>
                <a:lnTo>
                  <a:pt x="558" y="14810"/>
                </a:lnTo>
                <a:lnTo>
                  <a:pt x="511" y="14903"/>
                </a:lnTo>
                <a:lnTo>
                  <a:pt x="463" y="14996"/>
                </a:lnTo>
                <a:lnTo>
                  <a:pt x="415" y="15087"/>
                </a:lnTo>
                <a:lnTo>
                  <a:pt x="365" y="15175"/>
                </a:lnTo>
                <a:lnTo>
                  <a:pt x="314" y="15261"/>
                </a:lnTo>
                <a:lnTo>
                  <a:pt x="263" y="15343"/>
                </a:lnTo>
                <a:lnTo>
                  <a:pt x="212" y="15421"/>
                </a:lnTo>
                <a:lnTo>
                  <a:pt x="159" y="15496"/>
                </a:lnTo>
                <a:lnTo>
                  <a:pt x="107" y="15566"/>
                </a:lnTo>
                <a:lnTo>
                  <a:pt x="53" y="15629"/>
                </a:lnTo>
                <a:lnTo>
                  <a:pt x="0" y="15687"/>
                </a:lnTo>
                <a:lnTo>
                  <a:pt x="8" y="15696"/>
                </a:lnTo>
                <a:lnTo>
                  <a:pt x="33" y="15719"/>
                </a:lnTo>
                <a:lnTo>
                  <a:pt x="53" y="15737"/>
                </a:lnTo>
                <a:lnTo>
                  <a:pt x="78" y="15758"/>
                </a:lnTo>
                <a:lnTo>
                  <a:pt x="106" y="15782"/>
                </a:lnTo>
                <a:lnTo>
                  <a:pt x="140" y="15809"/>
                </a:lnTo>
                <a:lnTo>
                  <a:pt x="179" y="15840"/>
                </a:lnTo>
                <a:lnTo>
                  <a:pt x="224" y="15873"/>
                </a:lnTo>
                <a:lnTo>
                  <a:pt x="274" y="15909"/>
                </a:lnTo>
                <a:lnTo>
                  <a:pt x="329" y="15949"/>
                </a:lnTo>
                <a:lnTo>
                  <a:pt x="391" y="15989"/>
                </a:lnTo>
                <a:lnTo>
                  <a:pt x="458" y="16033"/>
                </a:lnTo>
                <a:lnTo>
                  <a:pt x="531" y="16079"/>
                </a:lnTo>
                <a:lnTo>
                  <a:pt x="611" y="16126"/>
                </a:lnTo>
                <a:lnTo>
                  <a:pt x="624" y="16113"/>
                </a:lnTo>
                <a:lnTo>
                  <a:pt x="660" y="16075"/>
                </a:lnTo>
                <a:lnTo>
                  <a:pt x="719" y="16015"/>
                </a:lnTo>
                <a:lnTo>
                  <a:pt x="797" y="15936"/>
                </a:lnTo>
                <a:lnTo>
                  <a:pt x="892" y="15842"/>
                </a:lnTo>
                <a:lnTo>
                  <a:pt x="1001" y="15734"/>
                </a:lnTo>
                <a:lnTo>
                  <a:pt x="1121" y="15616"/>
                </a:lnTo>
                <a:lnTo>
                  <a:pt x="1251" y="15490"/>
                </a:lnTo>
                <a:lnTo>
                  <a:pt x="1389" y="15359"/>
                </a:lnTo>
                <a:lnTo>
                  <a:pt x="1532" y="15226"/>
                </a:lnTo>
                <a:lnTo>
                  <a:pt x="1604" y="15159"/>
                </a:lnTo>
                <a:lnTo>
                  <a:pt x="1676" y="15094"/>
                </a:lnTo>
                <a:lnTo>
                  <a:pt x="1748" y="15028"/>
                </a:lnTo>
                <a:lnTo>
                  <a:pt x="1821" y="14965"/>
                </a:lnTo>
                <a:lnTo>
                  <a:pt x="1892" y="14903"/>
                </a:lnTo>
                <a:lnTo>
                  <a:pt x="1962" y="14843"/>
                </a:lnTo>
                <a:lnTo>
                  <a:pt x="2031" y="14785"/>
                </a:lnTo>
                <a:lnTo>
                  <a:pt x="2099" y="14730"/>
                </a:lnTo>
                <a:lnTo>
                  <a:pt x="2164" y="14678"/>
                </a:lnTo>
                <a:lnTo>
                  <a:pt x="2229" y="14629"/>
                </a:lnTo>
                <a:lnTo>
                  <a:pt x="2289" y="14584"/>
                </a:lnTo>
                <a:lnTo>
                  <a:pt x="2348" y="14543"/>
                </a:lnTo>
                <a:lnTo>
                  <a:pt x="2485" y="14465"/>
                </a:lnTo>
                <a:lnTo>
                  <a:pt x="2624" y="14392"/>
                </a:lnTo>
                <a:lnTo>
                  <a:pt x="2765" y="14324"/>
                </a:lnTo>
                <a:lnTo>
                  <a:pt x="2906" y="14260"/>
                </a:lnTo>
                <a:lnTo>
                  <a:pt x="3047" y="14202"/>
                </a:lnTo>
                <a:lnTo>
                  <a:pt x="3189" y="14147"/>
                </a:lnTo>
                <a:lnTo>
                  <a:pt x="3330" y="14097"/>
                </a:lnTo>
                <a:lnTo>
                  <a:pt x="3471" y="14051"/>
                </a:lnTo>
                <a:lnTo>
                  <a:pt x="3611" y="14007"/>
                </a:lnTo>
                <a:lnTo>
                  <a:pt x="3749" y="13969"/>
                </a:lnTo>
                <a:lnTo>
                  <a:pt x="3885" y="13933"/>
                </a:lnTo>
                <a:lnTo>
                  <a:pt x="4019" y="13901"/>
                </a:lnTo>
                <a:lnTo>
                  <a:pt x="4150" y="13872"/>
                </a:lnTo>
                <a:lnTo>
                  <a:pt x="4278" y="13846"/>
                </a:lnTo>
                <a:lnTo>
                  <a:pt x="4403" y="13823"/>
                </a:lnTo>
                <a:lnTo>
                  <a:pt x="4524" y="13803"/>
                </a:lnTo>
                <a:lnTo>
                  <a:pt x="4641" y="13784"/>
                </a:lnTo>
                <a:lnTo>
                  <a:pt x="4753" y="13769"/>
                </a:lnTo>
                <a:lnTo>
                  <a:pt x="4860" y="13755"/>
                </a:lnTo>
                <a:lnTo>
                  <a:pt x="4960" y="13744"/>
                </a:lnTo>
                <a:lnTo>
                  <a:pt x="5056" y="13735"/>
                </a:lnTo>
                <a:lnTo>
                  <a:pt x="5146" y="13727"/>
                </a:lnTo>
                <a:lnTo>
                  <a:pt x="5228" y="13721"/>
                </a:lnTo>
                <a:lnTo>
                  <a:pt x="5304" y="13716"/>
                </a:lnTo>
                <a:lnTo>
                  <a:pt x="5372" y="13712"/>
                </a:lnTo>
                <a:lnTo>
                  <a:pt x="5433" y="13709"/>
                </a:lnTo>
                <a:lnTo>
                  <a:pt x="5485" y="13707"/>
                </a:lnTo>
                <a:lnTo>
                  <a:pt x="5529" y="13706"/>
                </a:lnTo>
                <a:lnTo>
                  <a:pt x="5588" y="13706"/>
                </a:lnTo>
                <a:lnTo>
                  <a:pt x="5609" y="13706"/>
                </a:lnTo>
                <a:lnTo>
                  <a:pt x="5655" y="13645"/>
                </a:lnTo>
                <a:lnTo>
                  <a:pt x="5698" y="13585"/>
                </a:lnTo>
                <a:lnTo>
                  <a:pt x="5740" y="13525"/>
                </a:lnTo>
                <a:lnTo>
                  <a:pt x="5779" y="13465"/>
                </a:lnTo>
                <a:lnTo>
                  <a:pt x="5817" y="13404"/>
                </a:lnTo>
                <a:lnTo>
                  <a:pt x="5852" y="13344"/>
                </a:lnTo>
                <a:lnTo>
                  <a:pt x="5885" y="13283"/>
                </a:lnTo>
                <a:lnTo>
                  <a:pt x="5917" y="13224"/>
                </a:lnTo>
                <a:lnTo>
                  <a:pt x="5946" y="13163"/>
                </a:lnTo>
                <a:lnTo>
                  <a:pt x="5973" y="13105"/>
                </a:lnTo>
                <a:lnTo>
                  <a:pt x="5998" y="13046"/>
                </a:lnTo>
                <a:lnTo>
                  <a:pt x="6021" y="12988"/>
                </a:lnTo>
                <a:lnTo>
                  <a:pt x="6042" y="12931"/>
                </a:lnTo>
                <a:lnTo>
                  <a:pt x="6062" y="12873"/>
                </a:lnTo>
                <a:lnTo>
                  <a:pt x="6079" y="12818"/>
                </a:lnTo>
                <a:lnTo>
                  <a:pt x="6094" y="12762"/>
                </a:lnTo>
                <a:lnTo>
                  <a:pt x="6107" y="12709"/>
                </a:lnTo>
                <a:lnTo>
                  <a:pt x="6118" y="12655"/>
                </a:lnTo>
                <a:lnTo>
                  <a:pt x="6128" y="12604"/>
                </a:lnTo>
                <a:lnTo>
                  <a:pt x="6135" y="12553"/>
                </a:lnTo>
                <a:lnTo>
                  <a:pt x="6141" y="12503"/>
                </a:lnTo>
                <a:lnTo>
                  <a:pt x="6144" y="12456"/>
                </a:lnTo>
                <a:lnTo>
                  <a:pt x="6146" y="12410"/>
                </a:lnTo>
                <a:lnTo>
                  <a:pt x="6146" y="12364"/>
                </a:lnTo>
                <a:lnTo>
                  <a:pt x="6144" y="12321"/>
                </a:lnTo>
                <a:lnTo>
                  <a:pt x="6141" y="12279"/>
                </a:lnTo>
                <a:lnTo>
                  <a:pt x="6135" y="12239"/>
                </a:lnTo>
                <a:lnTo>
                  <a:pt x="6128" y="12202"/>
                </a:lnTo>
                <a:lnTo>
                  <a:pt x="6119" y="12166"/>
                </a:lnTo>
                <a:lnTo>
                  <a:pt x="6108" y="12131"/>
                </a:lnTo>
                <a:lnTo>
                  <a:pt x="6095" y="12100"/>
                </a:lnTo>
                <a:lnTo>
                  <a:pt x="6081" y="12070"/>
                </a:lnTo>
                <a:lnTo>
                  <a:pt x="6063" y="12045"/>
                </a:lnTo>
                <a:lnTo>
                  <a:pt x="6041" y="12025"/>
                </a:lnTo>
                <a:lnTo>
                  <a:pt x="6018" y="12012"/>
                </a:lnTo>
                <a:lnTo>
                  <a:pt x="5991" y="12004"/>
                </a:lnTo>
                <a:lnTo>
                  <a:pt x="5961" y="12001"/>
                </a:lnTo>
                <a:lnTo>
                  <a:pt x="5929" y="12003"/>
                </a:lnTo>
                <a:lnTo>
                  <a:pt x="5894" y="12009"/>
                </a:lnTo>
                <a:lnTo>
                  <a:pt x="5858" y="12019"/>
                </a:lnTo>
                <a:lnTo>
                  <a:pt x="5821" y="12034"/>
                </a:lnTo>
                <a:lnTo>
                  <a:pt x="5782" y="12051"/>
                </a:lnTo>
                <a:lnTo>
                  <a:pt x="5741" y="12071"/>
                </a:lnTo>
                <a:lnTo>
                  <a:pt x="5700" y="12094"/>
                </a:lnTo>
                <a:lnTo>
                  <a:pt x="5659" y="12119"/>
                </a:lnTo>
                <a:lnTo>
                  <a:pt x="5616" y="12146"/>
                </a:lnTo>
                <a:lnTo>
                  <a:pt x="5575" y="12175"/>
                </a:lnTo>
                <a:lnTo>
                  <a:pt x="5533" y="12205"/>
                </a:lnTo>
                <a:lnTo>
                  <a:pt x="5491" y="12236"/>
                </a:lnTo>
                <a:lnTo>
                  <a:pt x="5451" y="12267"/>
                </a:lnTo>
                <a:lnTo>
                  <a:pt x="5412" y="12300"/>
                </a:lnTo>
                <a:lnTo>
                  <a:pt x="5373" y="12331"/>
                </a:lnTo>
                <a:lnTo>
                  <a:pt x="5302" y="12391"/>
                </a:lnTo>
                <a:lnTo>
                  <a:pt x="5238" y="12448"/>
                </a:lnTo>
                <a:lnTo>
                  <a:pt x="5186" y="12497"/>
                </a:lnTo>
                <a:lnTo>
                  <a:pt x="5146" y="12536"/>
                </a:lnTo>
                <a:lnTo>
                  <a:pt x="5120" y="12560"/>
                </a:lnTo>
                <a:lnTo>
                  <a:pt x="5110" y="12569"/>
                </a:lnTo>
                <a:lnTo>
                  <a:pt x="5119" y="12547"/>
                </a:lnTo>
                <a:lnTo>
                  <a:pt x="5126" y="12523"/>
                </a:lnTo>
                <a:lnTo>
                  <a:pt x="5132" y="12497"/>
                </a:lnTo>
                <a:lnTo>
                  <a:pt x="5136" y="12469"/>
                </a:lnTo>
                <a:lnTo>
                  <a:pt x="5139" y="12440"/>
                </a:lnTo>
                <a:lnTo>
                  <a:pt x="5141" y="12408"/>
                </a:lnTo>
                <a:lnTo>
                  <a:pt x="5142" y="12376"/>
                </a:lnTo>
                <a:lnTo>
                  <a:pt x="5141" y="12342"/>
                </a:lnTo>
                <a:lnTo>
                  <a:pt x="5139" y="12307"/>
                </a:lnTo>
                <a:lnTo>
                  <a:pt x="5136" y="12270"/>
                </a:lnTo>
                <a:lnTo>
                  <a:pt x="5132" y="12233"/>
                </a:lnTo>
                <a:lnTo>
                  <a:pt x="5127" y="12195"/>
                </a:lnTo>
                <a:lnTo>
                  <a:pt x="5120" y="12156"/>
                </a:lnTo>
                <a:lnTo>
                  <a:pt x="5111" y="12116"/>
                </a:lnTo>
                <a:lnTo>
                  <a:pt x="5103" y="12076"/>
                </a:lnTo>
                <a:lnTo>
                  <a:pt x="5093" y="12036"/>
                </a:lnTo>
                <a:lnTo>
                  <a:pt x="5082" y="11994"/>
                </a:lnTo>
                <a:lnTo>
                  <a:pt x="5070" y="11953"/>
                </a:lnTo>
                <a:lnTo>
                  <a:pt x="5057" y="11912"/>
                </a:lnTo>
                <a:lnTo>
                  <a:pt x="5043" y="11870"/>
                </a:lnTo>
                <a:lnTo>
                  <a:pt x="5028" y="11829"/>
                </a:lnTo>
                <a:lnTo>
                  <a:pt x="5013" y="11789"/>
                </a:lnTo>
                <a:lnTo>
                  <a:pt x="4996" y="11748"/>
                </a:lnTo>
                <a:lnTo>
                  <a:pt x="4977" y="11708"/>
                </a:lnTo>
                <a:lnTo>
                  <a:pt x="4959" y="11669"/>
                </a:lnTo>
                <a:lnTo>
                  <a:pt x="4940" y="11629"/>
                </a:lnTo>
                <a:lnTo>
                  <a:pt x="4920" y="11592"/>
                </a:lnTo>
                <a:lnTo>
                  <a:pt x="4899" y="11555"/>
                </a:lnTo>
                <a:lnTo>
                  <a:pt x="4877" y="11518"/>
                </a:lnTo>
                <a:lnTo>
                  <a:pt x="4854" y="11484"/>
                </a:lnTo>
                <a:lnTo>
                  <a:pt x="4830" y="11451"/>
                </a:lnTo>
                <a:lnTo>
                  <a:pt x="4806" y="11419"/>
                </a:lnTo>
                <a:lnTo>
                  <a:pt x="4779" y="11389"/>
                </a:lnTo>
                <a:lnTo>
                  <a:pt x="4749" y="11365"/>
                </a:lnTo>
                <a:lnTo>
                  <a:pt x="4715" y="11344"/>
                </a:lnTo>
                <a:lnTo>
                  <a:pt x="4679" y="11326"/>
                </a:lnTo>
                <a:lnTo>
                  <a:pt x="4640" y="11313"/>
                </a:lnTo>
                <a:lnTo>
                  <a:pt x="4599" y="11302"/>
                </a:lnTo>
                <a:lnTo>
                  <a:pt x="4554" y="11294"/>
                </a:lnTo>
                <a:lnTo>
                  <a:pt x="4509" y="11290"/>
                </a:lnTo>
                <a:lnTo>
                  <a:pt x="4462" y="11288"/>
                </a:lnTo>
                <a:lnTo>
                  <a:pt x="4413" y="11288"/>
                </a:lnTo>
                <a:lnTo>
                  <a:pt x="4363" y="11290"/>
                </a:lnTo>
                <a:lnTo>
                  <a:pt x="4313" y="11295"/>
                </a:lnTo>
                <a:lnTo>
                  <a:pt x="4262" y="11301"/>
                </a:lnTo>
                <a:lnTo>
                  <a:pt x="4212" y="11309"/>
                </a:lnTo>
                <a:lnTo>
                  <a:pt x="4161" y="11318"/>
                </a:lnTo>
                <a:lnTo>
                  <a:pt x="4111" y="11329"/>
                </a:lnTo>
                <a:lnTo>
                  <a:pt x="4062" y="11340"/>
                </a:lnTo>
                <a:lnTo>
                  <a:pt x="4014" y="11352"/>
                </a:lnTo>
                <a:lnTo>
                  <a:pt x="3967" y="11365"/>
                </a:lnTo>
                <a:lnTo>
                  <a:pt x="3922" y="11378"/>
                </a:lnTo>
                <a:lnTo>
                  <a:pt x="3878" y="11391"/>
                </a:lnTo>
                <a:lnTo>
                  <a:pt x="3837" y="11405"/>
                </a:lnTo>
                <a:lnTo>
                  <a:pt x="3799" y="11418"/>
                </a:lnTo>
                <a:lnTo>
                  <a:pt x="3763" y="11431"/>
                </a:lnTo>
                <a:lnTo>
                  <a:pt x="3702" y="11453"/>
                </a:lnTo>
                <a:lnTo>
                  <a:pt x="3655" y="11472"/>
                </a:lnTo>
                <a:lnTo>
                  <a:pt x="3624" y="11484"/>
                </a:lnTo>
                <a:lnTo>
                  <a:pt x="3614" y="11488"/>
                </a:lnTo>
                <a:lnTo>
                  <a:pt x="3624" y="11475"/>
                </a:lnTo>
                <a:lnTo>
                  <a:pt x="3656" y="11438"/>
                </a:lnTo>
                <a:lnTo>
                  <a:pt x="3678" y="11413"/>
                </a:lnTo>
                <a:lnTo>
                  <a:pt x="3705" y="11382"/>
                </a:lnTo>
                <a:lnTo>
                  <a:pt x="3735" y="11348"/>
                </a:lnTo>
                <a:lnTo>
                  <a:pt x="3770" y="11312"/>
                </a:lnTo>
                <a:lnTo>
                  <a:pt x="3808" y="11271"/>
                </a:lnTo>
                <a:lnTo>
                  <a:pt x="3850" y="11230"/>
                </a:lnTo>
                <a:lnTo>
                  <a:pt x="3894" y="11187"/>
                </a:lnTo>
                <a:lnTo>
                  <a:pt x="3942" y="11143"/>
                </a:lnTo>
                <a:lnTo>
                  <a:pt x="3992" y="11099"/>
                </a:lnTo>
                <a:lnTo>
                  <a:pt x="4043" y="11055"/>
                </a:lnTo>
                <a:lnTo>
                  <a:pt x="4098" y="11010"/>
                </a:lnTo>
                <a:lnTo>
                  <a:pt x="4154" y="10968"/>
                </a:lnTo>
                <a:lnTo>
                  <a:pt x="4213" y="10928"/>
                </a:lnTo>
                <a:lnTo>
                  <a:pt x="4272" y="10889"/>
                </a:lnTo>
                <a:lnTo>
                  <a:pt x="4333" y="10854"/>
                </a:lnTo>
                <a:lnTo>
                  <a:pt x="4393" y="10822"/>
                </a:lnTo>
                <a:lnTo>
                  <a:pt x="4456" y="10795"/>
                </a:lnTo>
                <a:lnTo>
                  <a:pt x="4518" y="10772"/>
                </a:lnTo>
                <a:lnTo>
                  <a:pt x="4580" y="10752"/>
                </a:lnTo>
                <a:lnTo>
                  <a:pt x="4643" y="10740"/>
                </a:lnTo>
                <a:lnTo>
                  <a:pt x="4705" y="10733"/>
                </a:lnTo>
                <a:lnTo>
                  <a:pt x="4767" y="10733"/>
                </a:lnTo>
                <a:lnTo>
                  <a:pt x="4827" y="10741"/>
                </a:lnTo>
                <a:lnTo>
                  <a:pt x="4887" y="10756"/>
                </a:lnTo>
                <a:lnTo>
                  <a:pt x="4945" y="10780"/>
                </a:lnTo>
                <a:lnTo>
                  <a:pt x="5003" y="10812"/>
                </a:lnTo>
                <a:lnTo>
                  <a:pt x="5057" y="10854"/>
                </a:lnTo>
                <a:lnTo>
                  <a:pt x="5110" y="10907"/>
                </a:lnTo>
                <a:lnTo>
                  <a:pt x="5160" y="10964"/>
                </a:lnTo>
                <a:lnTo>
                  <a:pt x="5204" y="11022"/>
                </a:lnTo>
                <a:lnTo>
                  <a:pt x="5243" y="11083"/>
                </a:lnTo>
                <a:lnTo>
                  <a:pt x="5278" y="11143"/>
                </a:lnTo>
                <a:lnTo>
                  <a:pt x="5307" y="11205"/>
                </a:lnTo>
                <a:lnTo>
                  <a:pt x="5333" y="11266"/>
                </a:lnTo>
                <a:lnTo>
                  <a:pt x="5354" y="11329"/>
                </a:lnTo>
                <a:lnTo>
                  <a:pt x="5371" y="11391"/>
                </a:lnTo>
                <a:lnTo>
                  <a:pt x="5386" y="11455"/>
                </a:lnTo>
                <a:lnTo>
                  <a:pt x="5395" y="11517"/>
                </a:lnTo>
                <a:lnTo>
                  <a:pt x="5402" y="11580"/>
                </a:lnTo>
                <a:lnTo>
                  <a:pt x="5405" y="11641"/>
                </a:lnTo>
                <a:lnTo>
                  <a:pt x="5406" y="11703"/>
                </a:lnTo>
                <a:lnTo>
                  <a:pt x="5403" y="11763"/>
                </a:lnTo>
                <a:lnTo>
                  <a:pt x="5399" y="11824"/>
                </a:lnTo>
                <a:lnTo>
                  <a:pt x="5391" y="11882"/>
                </a:lnTo>
                <a:lnTo>
                  <a:pt x="5381" y="11941"/>
                </a:lnTo>
                <a:lnTo>
                  <a:pt x="5369" y="11997"/>
                </a:lnTo>
                <a:lnTo>
                  <a:pt x="5356" y="12053"/>
                </a:lnTo>
                <a:lnTo>
                  <a:pt x="5341" y="12106"/>
                </a:lnTo>
                <a:lnTo>
                  <a:pt x="5325" y="12158"/>
                </a:lnTo>
                <a:lnTo>
                  <a:pt x="5308" y="12208"/>
                </a:lnTo>
                <a:lnTo>
                  <a:pt x="5290" y="12255"/>
                </a:lnTo>
                <a:lnTo>
                  <a:pt x="5270" y="12302"/>
                </a:lnTo>
                <a:lnTo>
                  <a:pt x="5251" y="12345"/>
                </a:lnTo>
                <a:lnTo>
                  <a:pt x="5229" y="12385"/>
                </a:lnTo>
                <a:lnTo>
                  <a:pt x="5209" y="12424"/>
                </a:lnTo>
                <a:lnTo>
                  <a:pt x="5189" y="12459"/>
                </a:lnTo>
                <a:lnTo>
                  <a:pt x="5169" y="12491"/>
                </a:lnTo>
                <a:lnTo>
                  <a:pt x="5149" y="12520"/>
                </a:lnTo>
                <a:lnTo>
                  <a:pt x="5130" y="12547"/>
                </a:lnTo>
                <a:lnTo>
                  <a:pt x="5110" y="12569"/>
                </a:lnTo>
                <a:lnTo>
                  <a:pt x="5138" y="12560"/>
                </a:lnTo>
                <a:lnTo>
                  <a:pt x="5208" y="12538"/>
                </a:lnTo>
                <a:lnTo>
                  <a:pt x="5256" y="12524"/>
                </a:lnTo>
                <a:lnTo>
                  <a:pt x="5309" y="12510"/>
                </a:lnTo>
                <a:lnTo>
                  <a:pt x="5337" y="12503"/>
                </a:lnTo>
                <a:lnTo>
                  <a:pt x="5366" y="12497"/>
                </a:lnTo>
                <a:lnTo>
                  <a:pt x="5396" y="12491"/>
                </a:lnTo>
                <a:lnTo>
                  <a:pt x="5426" y="12486"/>
                </a:lnTo>
                <a:lnTo>
                  <a:pt x="5455" y="12481"/>
                </a:lnTo>
                <a:lnTo>
                  <a:pt x="5485" y="12477"/>
                </a:lnTo>
                <a:lnTo>
                  <a:pt x="5514" y="12473"/>
                </a:lnTo>
                <a:lnTo>
                  <a:pt x="5544" y="12471"/>
                </a:lnTo>
                <a:lnTo>
                  <a:pt x="5571" y="12470"/>
                </a:lnTo>
                <a:lnTo>
                  <a:pt x="5598" y="12470"/>
                </a:lnTo>
                <a:lnTo>
                  <a:pt x="5624" y="12472"/>
                </a:lnTo>
                <a:lnTo>
                  <a:pt x="5649" y="12475"/>
                </a:lnTo>
                <a:lnTo>
                  <a:pt x="5671" y="12480"/>
                </a:lnTo>
                <a:lnTo>
                  <a:pt x="5691" y="12486"/>
                </a:lnTo>
                <a:lnTo>
                  <a:pt x="5710" y="12495"/>
                </a:lnTo>
                <a:lnTo>
                  <a:pt x="5726" y="12505"/>
                </a:lnTo>
                <a:lnTo>
                  <a:pt x="5739" y="12517"/>
                </a:lnTo>
                <a:lnTo>
                  <a:pt x="5749" y="12532"/>
                </a:lnTo>
                <a:lnTo>
                  <a:pt x="5757" y="12550"/>
                </a:lnTo>
                <a:lnTo>
                  <a:pt x="5761" y="12569"/>
                </a:lnTo>
                <a:lnTo>
                  <a:pt x="5764" y="12574"/>
                </a:lnTo>
                <a:lnTo>
                  <a:pt x="5772" y="12589"/>
                </a:lnTo>
                <a:lnTo>
                  <a:pt x="5784" y="12613"/>
                </a:lnTo>
                <a:lnTo>
                  <a:pt x="5797" y="12647"/>
                </a:lnTo>
                <a:lnTo>
                  <a:pt x="5803" y="12668"/>
                </a:lnTo>
                <a:lnTo>
                  <a:pt x="5810" y="12690"/>
                </a:lnTo>
                <a:lnTo>
                  <a:pt x="5817" y="12715"/>
                </a:lnTo>
                <a:lnTo>
                  <a:pt x="5823" y="12742"/>
                </a:lnTo>
                <a:lnTo>
                  <a:pt x="5829" y="12771"/>
                </a:lnTo>
                <a:lnTo>
                  <a:pt x="5834" y="12803"/>
                </a:lnTo>
                <a:lnTo>
                  <a:pt x="5838" y="12836"/>
                </a:lnTo>
                <a:lnTo>
                  <a:pt x="5841" y="12872"/>
                </a:lnTo>
                <a:lnTo>
                  <a:pt x="5843" y="12909"/>
                </a:lnTo>
                <a:lnTo>
                  <a:pt x="5844" y="12949"/>
                </a:lnTo>
                <a:lnTo>
                  <a:pt x="5843" y="12991"/>
                </a:lnTo>
                <a:lnTo>
                  <a:pt x="5840" y="13034"/>
                </a:lnTo>
                <a:lnTo>
                  <a:pt x="5836" y="13081"/>
                </a:lnTo>
                <a:lnTo>
                  <a:pt x="5829" y="13128"/>
                </a:lnTo>
                <a:lnTo>
                  <a:pt x="5820" y="13178"/>
                </a:lnTo>
                <a:lnTo>
                  <a:pt x="5809" y="13229"/>
                </a:lnTo>
                <a:lnTo>
                  <a:pt x="5795" y="13282"/>
                </a:lnTo>
                <a:lnTo>
                  <a:pt x="5777" y="13338"/>
                </a:lnTo>
                <a:lnTo>
                  <a:pt x="5758" y="13394"/>
                </a:lnTo>
                <a:lnTo>
                  <a:pt x="5735" y="13453"/>
                </a:lnTo>
                <a:lnTo>
                  <a:pt x="5709" y="13513"/>
                </a:lnTo>
                <a:lnTo>
                  <a:pt x="5680" y="13576"/>
                </a:lnTo>
                <a:lnTo>
                  <a:pt x="5646" y="13639"/>
                </a:lnTo>
                <a:lnTo>
                  <a:pt x="5609" y="13705"/>
                </a:lnTo>
                <a:lnTo>
                  <a:pt x="5616" y="13697"/>
                </a:lnTo>
                <a:lnTo>
                  <a:pt x="5630" y="13681"/>
                </a:lnTo>
                <a:lnTo>
                  <a:pt x="5651" y="13656"/>
                </a:lnTo>
                <a:lnTo>
                  <a:pt x="5677" y="13625"/>
                </a:lnTo>
                <a:lnTo>
                  <a:pt x="5708" y="13586"/>
                </a:lnTo>
                <a:lnTo>
                  <a:pt x="5744" y="13541"/>
                </a:lnTo>
                <a:lnTo>
                  <a:pt x="5785" y="13490"/>
                </a:lnTo>
                <a:lnTo>
                  <a:pt x="5829" y="13434"/>
                </a:lnTo>
                <a:lnTo>
                  <a:pt x="6188" y="13005"/>
                </a:lnTo>
                <a:lnTo>
                  <a:pt x="6547" y="12595"/>
                </a:lnTo>
                <a:lnTo>
                  <a:pt x="6907" y="12205"/>
                </a:lnTo>
                <a:lnTo>
                  <a:pt x="7267" y="11833"/>
                </a:lnTo>
                <a:lnTo>
                  <a:pt x="7625" y="11479"/>
                </a:lnTo>
                <a:lnTo>
                  <a:pt x="7982" y="11143"/>
                </a:lnTo>
                <a:lnTo>
                  <a:pt x="8336" y="10825"/>
                </a:lnTo>
                <a:lnTo>
                  <a:pt x="8685" y="10525"/>
                </a:lnTo>
                <a:lnTo>
                  <a:pt x="9031" y="10240"/>
                </a:lnTo>
                <a:lnTo>
                  <a:pt x="9371" y="9972"/>
                </a:lnTo>
                <a:lnTo>
                  <a:pt x="9705" y="9720"/>
                </a:lnTo>
                <a:lnTo>
                  <a:pt x="10031" y="9484"/>
                </a:lnTo>
                <a:lnTo>
                  <a:pt x="10351" y="9263"/>
                </a:lnTo>
                <a:lnTo>
                  <a:pt x="10660" y="9057"/>
                </a:lnTo>
                <a:lnTo>
                  <a:pt x="10961" y="8864"/>
                </a:lnTo>
                <a:lnTo>
                  <a:pt x="11252" y="8687"/>
                </a:lnTo>
                <a:lnTo>
                  <a:pt x="11531" y="8524"/>
                </a:lnTo>
                <a:lnTo>
                  <a:pt x="11798" y="8372"/>
                </a:lnTo>
                <a:lnTo>
                  <a:pt x="12053" y="8235"/>
                </a:lnTo>
                <a:lnTo>
                  <a:pt x="12294" y="8109"/>
                </a:lnTo>
                <a:lnTo>
                  <a:pt x="12519" y="7996"/>
                </a:lnTo>
                <a:lnTo>
                  <a:pt x="12730" y="7896"/>
                </a:lnTo>
                <a:lnTo>
                  <a:pt x="12925" y="7806"/>
                </a:lnTo>
                <a:lnTo>
                  <a:pt x="13103" y="7727"/>
                </a:lnTo>
                <a:lnTo>
                  <a:pt x="13263" y="7660"/>
                </a:lnTo>
                <a:lnTo>
                  <a:pt x="13404" y="7602"/>
                </a:lnTo>
                <a:lnTo>
                  <a:pt x="13526" y="7554"/>
                </a:lnTo>
                <a:lnTo>
                  <a:pt x="13628" y="7517"/>
                </a:lnTo>
                <a:lnTo>
                  <a:pt x="13767" y="7467"/>
                </a:lnTo>
                <a:lnTo>
                  <a:pt x="13814" y="7451"/>
                </a:lnTo>
                <a:lnTo>
                  <a:pt x="14111" y="7262"/>
                </a:lnTo>
                <a:lnTo>
                  <a:pt x="14380" y="7065"/>
                </a:lnTo>
                <a:lnTo>
                  <a:pt x="14621" y="6860"/>
                </a:lnTo>
                <a:lnTo>
                  <a:pt x="14835" y="6652"/>
                </a:lnTo>
                <a:lnTo>
                  <a:pt x="15024" y="6437"/>
                </a:lnTo>
                <a:lnTo>
                  <a:pt x="15189" y="6218"/>
                </a:lnTo>
                <a:lnTo>
                  <a:pt x="15331" y="5997"/>
                </a:lnTo>
                <a:lnTo>
                  <a:pt x="15453" y="5773"/>
                </a:lnTo>
                <a:lnTo>
                  <a:pt x="15554" y="5548"/>
                </a:lnTo>
                <a:lnTo>
                  <a:pt x="15637" y="5322"/>
                </a:lnTo>
                <a:lnTo>
                  <a:pt x="15702" y="5097"/>
                </a:lnTo>
                <a:lnTo>
                  <a:pt x="15751" y="4874"/>
                </a:lnTo>
                <a:lnTo>
                  <a:pt x="15785" y="4652"/>
                </a:lnTo>
                <a:lnTo>
                  <a:pt x="15805" y="4433"/>
                </a:lnTo>
                <a:lnTo>
                  <a:pt x="15813" y="4220"/>
                </a:lnTo>
                <a:lnTo>
                  <a:pt x="15810" y="4010"/>
                </a:lnTo>
                <a:lnTo>
                  <a:pt x="15797" y="3806"/>
                </a:lnTo>
                <a:lnTo>
                  <a:pt x="15776" y="3609"/>
                </a:lnTo>
                <a:lnTo>
                  <a:pt x="15746" y="3419"/>
                </a:lnTo>
                <a:lnTo>
                  <a:pt x="15712" y="3238"/>
                </a:lnTo>
                <a:lnTo>
                  <a:pt x="15673" y="3066"/>
                </a:lnTo>
                <a:lnTo>
                  <a:pt x="15631" y="2905"/>
                </a:lnTo>
                <a:lnTo>
                  <a:pt x="15586" y="2755"/>
                </a:lnTo>
                <a:lnTo>
                  <a:pt x="15541" y="2617"/>
                </a:lnTo>
                <a:lnTo>
                  <a:pt x="15497" y="2491"/>
                </a:lnTo>
                <a:lnTo>
                  <a:pt x="15453" y="2380"/>
                </a:lnTo>
                <a:lnTo>
                  <a:pt x="15414" y="2283"/>
                </a:lnTo>
                <a:lnTo>
                  <a:pt x="15378" y="2201"/>
                </a:lnTo>
                <a:lnTo>
                  <a:pt x="15349" y="2137"/>
                </a:lnTo>
                <a:lnTo>
                  <a:pt x="15325" y="2090"/>
                </a:lnTo>
                <a:lnTo>
                  <a:pt x="15311" y="2060"/>
                </a:lnTo>
                <a:lnTo>
                  <a:pt x="15305" y="2051"/>
                </a:lnTo>
                <a:lnTo>
                  <a:pt x="15117" y="1715"/>
                </a:lnTo>
                <a:lnTo>
                  <a:pt x="14921" y="1415"/>
                </a:lnTo>
                <a:lnTo>
                  <a:pt x="14720" y="1149"/>
                </a:lnTo>
                <a:lnTo>
                  <a:pt x="14514" y="915"/>
                </a:lnTo>
                <a:lnTo>
                  <a:pt x="14304" y="713"/>
                </a:lnTo>
                <a:lnTo>
                  <a:pt x="14090" y="539"/>
                </a:lnTo>
                <a:lnTo>
                  <a:pt x="13874" y="393"/>
                </a:lnTo>
                <a:lnTo>
                  <a:pt x="13657" y="272"/>
                </a:lnTo>
                <a:lnTo>
                  <a:pt x="13438" y="176"/>
                </a:lnTo>
                <a:lnTo>
                  <a:pt x="13220" y="102"/>
                </a:lnTo>
                <a:lnTo>
                  <a:pt x="13003" y="49"/>
                </a:lnTo>
                <a:lnTo>
                  <a:pt x="12787" y="16"/>
                </a:lnTo>
                <a:lnTo>
                  <a:pt x="12574" y="0"/>
                </a:lnTo>
                <a:lnTo>
                  <a:pt x="12364" y="0"/>
                </a:lnTo>
                <a:lnTo>
                  <a:pt x="12158" y="14"/>
                </a:lnTo>
                <a:lnTo>
                  <a:pt x="11957" y="41"/>
                </a:lnTo>
                <a:lnTo>
                  <a:pt x="11763" y="80"/>
                </a:lnTo>
                <a:lnTo>
                  <a:pt x="11574" y="127"/>
                </a:lnTo>
                <a:lnTo>
                  <a:pt x="11393" y="182"/>
                </a:lnTo>
                <a:lnTo>
                  <a:pt x="11219" y="244"/>
                </a:lnTo>
                <a:lnTo>
                  <a:pt x="11056" y="310"/>
                </a:lnTo>
                <a:lnTo>
                  <a:pt x="10902" y="379"/>
                </a:lnTo>
                <a:lnTo>
                  <a:pt x="10759" y="450"/>
                </a:lnTo>
                <a:lnTo>
                  <a:pt x="10628" y="519"/>
                </a:lnTo>
                <a:lnTo>
                  <a:pt x="10509" y="587"/>
                </a:lnTo>
                <a:lnTo>
                  <a:pt x="10403" y="650"/>
                </a:lnTo>
                <a:lnTo>
                  <a:pt x="10312" y="709"/>
                </a:lnTo>
                <a:lnTo>
                  <a:pt x="10234" y="760"/>
                </a:lnTo>
                <a:lnTo>
                  <a:pt x="10173" y="803"/>
                </a:lnTo>
                <a:lnTo>
                  <a:pt x="10128" y="837"/>
                </a:lnTo>
                <a:lnTo>
                  <a:pt x="10101" y="857"/>
                </a:lnTo>
                <a:lnTo>
                  <a:pt x="10091" y="865"/>
                </a:lnTo>
                <a:lnTo>
                  <a:pt x="10482" y="995"/>
                </a:lnTo>
                <a:lnTo>
                  <a:pt x="10845" y="1147"/>
                </a:lnTo>
                <a:lnTo>
                  <a:pt x="11180" y="1319"/>
                </a:lnTo>
                <a:lnTo>
                  <a:pt x="11490" y="1511"/>
                </a:lnTo>
                <a:lnTo>
                  <a:pt x="11776" y="1719"/>
                </a:lnTo>
                <a:lnTo>
                  <a:pt x="12037" y="1942"/>
                </a:lnTo>
                <a:lnTo>
                  <a:pt x="12276" y="2179"/>
                </a:lnTo>
                <a:lnTo>
                  <a:pt x="12493" y="2427"/>
                </a:lnTo>
                <a:lnTo>
                  <a:pt x="12689" y="2686"/>
                </a:lnTo>
                <a:lnTo>
                  <a:pt x="12867" y="2952"/>
                </a:lnTo>
                <a:lnTo>
                  <a:pt x="13025" y="3227"/>
                </a:lnTo>
                <a:lnTo>
                  <a:pt x="13165" y="3505"/>
                </a:lnTo>
                <a:lnTo>
                  <a:pt x="13289" y="3786"/>
                </a:lnTo>
                <a:lnTo>
                  <a:pt x="13397" y="4069"/>
                </a:lnTo>
                <a:lnTo>
                  <a:pt x="13491" y="4352"/>
                </a:lnTo>
                <a:lnTo>
                  <a:pt x="13571" y="4633"/>
                </a:lnTo>
                <a:lnTo>
                  <a:pt x="13638" y="4909"/>
                </a:lnTo>
                <a:lnTo>
                  <a:pt x="13693" y="5181"/>
                </a:lnTo>
                <a:lnTo>
                  <a:pt x="13738" y="5445"/>
                </a:lnTo>
                <a:lnTo>
                  <a:pt x="13774" y="5701"/>
                </a:lnTo>
                <a:lnTo>
                  <a:pt x="13801" y="5946"/>
                </a:lnTo>
                <a:lnTo>
                  <a:pt x="13820" y="6178"/>
                </a:lnTo>
                <a:lnTo>
                  <a:pt x="13832" y="6397"/>
                </a:lnTo>
                <a:lnTo>
                  <a:pt x="13839" y="6600"/>
                </a:lnTo>
                <a:lnTo>
                  <a:pt x="13841" y="6786"/>
                </a:lnTo>
                <a:lnTo>
                  <a:pt x="13840" y="6952"/>
                </a:lnTo>
                <a:lnTo>
                  <a:pt x="13836" y="7097"/>
                </a:lnTo>
                <a:lnTo>
                  <a:pt x="13831" y="7220"/>
                </a:lnTo>
                <a:lnTo>
                  <a:pt x="13825" y="7318"/>
                </a:lnTo>
                <a:lnTo>
                  <a:pt x="13820" y="7391"/>
                </a:lnTo>
                <a:lnTo>
                  <a:pt x="13816" y="7436"/>
                </a:lnTo>
                <a:lnTo>
                  <a:pt x="13814" y="7451"/>
                </a:lnTo>
                <a:lnTo>
                  <a:pt x="13798" y="7348"/>
                </a:lnTo>
                <a:lnTo>
                  <a:pt x="13782" y="7247"/>
                </a:lnTo>
                <a:lnTo>
                  <a:pt x="13765" y="7146"/>
                </a:lnTo>
                <a:lnTo>
                  <a:pt x="13747" y="7047"/>
                </a:lnTo>
                <a:lnTo>
                  <a:pt x="13729" y="6949"/>
                </a:lnTo>
                <a:lnTo>
                  <a:pt x="13710" y="6852"/>
                </a:lnTo>
                <a:lnTo>
                  <a:pt x="13691" y="6757"/>
                </a:lnTo>
                <a:lnTo>
                  <a:pt x="13672" y="6662"/>
                </a:lnTo>
                <a:lnTo>
                  <a:pt x="13652" y="6569"/>
                </a:lnTo>
                <a:lnTo>
                  <a:pt x="13632" y="6477"/>
                </a:lnTo>
                <a:lnTo>
                  <a:pt x="13611" y="6387"/>
                </a:lnTo>
                <a:lnTo>
                  <a:pt x="13589" y="6297"/>
                </a:lnTo>
                <a:lnTo>
                  <a:pt x="13568" y="6208"/>
                </a:lnTo>
                <a:lnTo>
                  <a:pt x="13546" y="6121"/>
                </a:lnTo>
                <a:lnTo>
                  <a:pt x="13524" y="6035"/>
                </a:lnTo>
                <a:lnTo>
                  <a:pt x="13501" y="5949"/>
                </a:lnTo>
                <a:lnTo>
                  <a:pt x="13315" y="6029"/>
                </a:lnTo>
                <a:lnTo>
                  <a:pt x="13116" y="6121"/>
                </a:lnTo>
                <a:lnTo>
                  <a:pt x="12903" y="6222"/>
                </a:lnTo>
                <a:lnTo>
                  <a:pt x="12680" y="6335"/>
                </a:lnTo>
                <a:lnTo>
                  <a:pt x="12447" y="6456"/>
                </a:lnTo>
                <a:lnTo>
                  <a:pt x="12205" y="6585"/>
                </a:lnTo>
                <a:lnTo>
                  <a:pt x="11956" y="6722"/>
                </a:lnTo>
                <a:lnTo>
                  <a:pt x="11701" y="6866"/>
                </a:lnTo>
                <a:lnTo>
                  <a:pt x="11441" y="7013"/>
                </a:lnTo>
                <a:lnTo>
                  <a:pt x="11178" y="7166"/>
                </a:lnTo>
                <a:lnTo>
                  <a:pt x="10912" y="7321"/>
                </a:lnTo>
                <a:lnTo>
                  <a:pt x="10645" y="7479"/>
                </a:lnTo>
                <a:lnTo>
                  <a:pt x="10379" y="7640"/>
                </a:lnTo>
                <a:lnTo>
                  <a:pt x="10115" y="7799"/>
                </a:lnTo>
                <a:lnTo>
                  <a:pt x="9854" y="7959"/>
                </a:lnTo>
                <a:lnTo>
                  <a:pt x="9596" y="8117"/>
                </a:lnTo>
                <a:lnTo>
                  <a:pt x="9345" y="8274"/>
                </a:lnTo>
                <a:lnTo>
                  <a:pt x="9100" y="8427"/>
                </a:lnTo>
                <a:lnTo>
                  <a:pt x="8864" y="8576"/>
                </a:lnTo>
                <a:lnTo>
                  <a:pt x="8637" y="8719"/>
                </a:lnTo>
                <a:lnTo>
                  <a:pt x="8216" y="8987"/>
                </a:lnTo>
                <a:lnTo>
                  <a:pt x="7849" y="9223"/>
                </a:lnTo>
                <a:lnTo>
                  <a:pt x="7545" y="9421"/>
                </a:lnTo>
                <a:lnTo>
                  <a:pt x="7315" y="9571"/>
                </a:lnTo>
                <a:lnTo>
                  <a:pt x="7170" y="9666"/>
                </a:lnTo>
                <a:lnTo>
                  <a:pt x="7120" y="9699"/>
                </a:lnTo>
                <a:lnTo>
                  <a:pt x="7227" y="9571"/>
                </a:lnTo>
                <a:lnTo>
                  <a:pt x="7356" y="9432"/>
                </a:lnTo>
                <a:lnTo>
                  <a:pt x="7507" y="9284"/>
                </a:lnTo>
                <a:lnTo>
                  <a:pt x="7677" y="9127"/>
                </a:lnTo>
                <a:lnTo>
                  <a:pt x="7863" y="8963"/>
                </a:lnTo>
                <a:lnTo>
                  <a:pt x="8065" y="8793"/>
                </a:lnTo>
                <a:lnTo>
                  <a:pt x="8280" y="8616"/>
                </a:lnTo>
                <a:lnTo>
                  <a:pt x="8508" y="8436"/>
                </a:lnTo>
                <a:lnTo>
                  <a:pt x="8746" y="8252"/>
                </a:lnTo>
                <a:lnTo>
                  <a:pt x="8993" y="8064"/>
                </a:lnTo>
                <a:lnTo>
                  <a:pt x="9247" y="7876"/>
                </a:lnTo>
                <a:lnTo>
                  <a:pt x="9507" y="7685"/>
                </a:lnTo>
                <a:lnTo>
                  <a:pt x="9770" y="7496"/>
                </a:lnTo>
                <a:lnTo>
                  <a:pt x="10036" y="7307"/>
                </a:lnTo>
                <a:lnTo>
                  <a:pt x="10301" y="7121"/>
                </a:lnTo>
                <a:lnTo>
                  <a:pt x="10565" y="6937"/>
                </a:lnTo>
                <a:lnTo>
                  <a:pt x="10826" y="6757"/>
                </a:lnTo>
                <a:lnTo>
                  <a:pt x="11082" y="6581"/>
                </a:lnTo>
                <a:lnTo>
                  <a:pt x="11333" y="6412"/>
                </a:lnTo>
                <a:lnTo>
                  <a:pt x="11575" y="6250"/>
                </a:lnTo>
                <a:lnTo>
                  <a:pt x="11808" y="6094"/>
                </a:lnTo>
                <a:lnTo>
                  <a:pt x="12030" y="5947"/>
                </a:lnTo>
                <a:lnTo>
                  <a:pt x="12237" y="5810"/>
                </a:lnTo>
                <a:lnTo>
                  <a:pt x="12431" y="5683"/>
                </a:lnTo>
                <a:lnTo>
                  <a:pt x="12767" y="5464"/>
                </a:lnTo>
                <a:lnTo>
                  <a:pt x="13024" y="5299"/>
                </a:lnTo>
                <a:lnTo>
                  <a:pt x="13188" y="5194"/>
                </a:lnTo>
                <a:lnTo>
                  <a:pt x="13247" y="5157"/>
                </a:lnTo>
                <a:lnTo>
                  <a:pt x="13205" y="5045"/>
                </a:lnTo>
                <a:lnTo>
                  <a:pt x="13162" y="4936"/>
                </a:lnTo>
                <a:lnTo>
                  <a:pt x="13119" y="4830"/>
                </a:lnTo>
                <a:lnTo>
                  <a:pt x="13074" y="4727"/>
                </a:lnTo>
                <a:lnTo>
                  <a:pt x="13030" y="4625"/>
                </a:lnTo>
                <a:lnTo>
                  <a:pt x="12984" y="4526"/>
                </a:lnTo>
                <a:lnTo>
                  <a:pt x="12937" y="4429"/>
                </a:lnTo>
                <a:lnTo>
                  <a:pt x="12891" y="4334"/>
                </a:lnTo>
                <a:lnTo>
                  <a:pt x="12844" y="4243"/>
                </a:lnTo>
                <a:lnTo>
                  <a:pt x="12795" y="4153"/>
                </a:lnTo>
                <a:lnTo>
                  <a:pt x="12746" y="4064"/>
                </a:lnTo>
                <a:lnTo>
                  <a:pt x="12697" y="3980"/>
                </a:lnTo>
                <a:lnTo>
                  <a:pt x="12647" y="3896"/>
                </a:lnTo>
                <a:lnTo>
                  <a:pt x="12597" y="3814"/>
                </a:lnTo>
                <a:lnTo>
                  <a:pt x="12545" y="3736"/>
                </a:lnTo>
                <a:lnTo>
                  <a:pt x="12494" y="3658"/>
                </a:lnTo>
                <a:lnTo>
                  <a:pt x="12351" y="3725"/>
                </a:lnTo>
                <a:lnTo>
                  <a:pt x="12187" y="3812"/>
                </a:lnTo>
                <a:lnTo>
                  <a:pt x="12002" y="3919"/>
                </a:lnTo>
                <a:lnTo>
                  <a:pt x="11802" y="4043"/>
                </a:lnTo>
                <a:lnTo>
                  <a:pt x="11584" y="4184"/>
                </a:lnTo>
                <a:lnTo>
                  <a:pt x="11352" y="4339"/>
                </a:lnTo>
                <a:lnTo>
                  <a:pt x="11109" y="4509"/>
                </a:lnTo>
                <a:lnTo>
                  <a:pt x="10853" y="4689"/>
                </a:lnTo>
                <a:lnTo>
                  <a:pt x="10589" y="4880"/>
                </a:lnTo>
                <a:lnTo>
                  <a:pt x="10317" y="5079"/>
                </a:lnTo>
                <a:lnTo>
                  <a:pt x="10039" y="5286"/>
                </a:lnTo>
                <a:lnTo>
                  <a:pt x="9756" y="5499"/>
                </a:lnTo>
                <a:lnTo>
                  <a:pt x="9472" y="5715"/>
                </a:lnTo>
                <a:lnTo>
                  <a:pt x="9186" y="5935"/>
                </a:lnTo>
                <a:lnTo>
                  <a:pt x="8901" y="6156"/>
                </a:lnTo>
                <a:lnTo>
                  <a:pt x="8619" y="6377"/>
                </a:lnTo>
                <a:lnTo>
                  <a:pt x="8341" y="6595"/>
                </a:lnTo>
                <a:lnTo>
                  <a:pt x="8069" y="6811"/>
                </a:lnTo>
                <a:lnTo>
                  <a:pt x="7804" y="7022"/>
                </a:lnTo>
                <a:lnTo>
                  <a:pt x="7548" y="7226"/>
                </a:lnTo>
                <a:lnTo>
                  <a:pt x="7303" y="7423"/>
                </a:lnTo>
                <a:lnTo>
                  <a:pt x="7070" y="7611"/>
                </a:lnTo>
                <a:lnTo>
                  <a:pt x="6853" y="7788"/>
                </a:lnTo>
                <a:lnTo>
                  <a:pt x="6650" y="7952"/>
                </a:lnTo>
                <a:lnTo>
                  <a:pt x="6299" y="8239"/>
                </a:lnTo>
                <a:lnTo>
                  <a:pt x="6032" y="8458"/>
                </a:lnTo>
                <a:lnTo>
                  <a:pt x="5863" y="8599"/>
                </a:lnTo>
                <a:lnTo>
                  <a:pt x="5803" y="8649"/>
                </a:lnTo>
                <a:lnTo>
                  <a:pt x="5986" y="8412"/>
                </a:lnTo>
                <a:lnTo>
                  <a:pt x="6181" y="8172"/>
                </a:lnTo>
                <a:lnTo>
                  <a:pt x="6388" y="7929"/>
                </a:lnTo>
                <a:lnTo>
                  <a:pt x="6605" y="7684"/>
                </a:lnTo>
                <a:lnTo>
                  <a:pt x="6830" y="7438"/>
                </a:lnTo>
                <a:lnTo>
                  <a:pt x="7064" y="7192"/>
                </a:lnTo>
                <a:lnTo>
                  <a:pt x="7305" y="6946"/>
                </a:lnTo>
                <a:lnTo>
                  <a:pt x="7550" y="6701"/>
                </a:lnTo>
                <a:lnTo>
                  <a:pt x="7800" y="6458"/>
                </a:lnTo>
                <a:lnTo>
                  <a:pt x="8053" y="6217"/>
                </a:lnTo>
                <a:lnTo>
                  <a:pt x="8308" y="5979"/>
                </a:lnTo>
                <a:lnTo>
                  <a:pt x="8562" y="5746"/>
                </a:lnTo>
                <a:lnTo>
                  <a:pt x="8817" y="5517"/>
                </a:lnTo>
                <a:lnTo>
                  <a:pt x="9069" y="5293"/>
                </a:lnTo>
                <a:lnTo>
                  <a:pt x="9319" y="5074"/>
                </a:lnTo>
                <a:lnTo>
                  <a:pt x="9564" y="4863"/>
                </a:lnTo>
                <a:lnTo>
                  <a:pt x="9804" y="4659"/>
                </a:lnTo>
                <a:lnTo>
                  <a:pt x="10038" y="4462"/>
                </a:lnTo>
                <a:lnTo>
                  <a:pt x="10262" y="4275"/>
                </a:lnTo>
                <a:lnTo>
                  <a:pt x="10479" y="4098"/>
                </a:lnTo>
                <a:lnTo>
                  <a:pt x="10684" y="3929"/>
                </a:lnTo>
                <a:lnTo>
                  <a:pt x="10879" y="3772"/>
                </a:lnTo>
                <a:lnTo>
                  <a:pt x="11060" y="3627"/>
                </a:lnTo>
                <a:lnTo>
                  <a:pt x="11227" y="3494"/>
                </a:lnTo>
                <a:lnTo>
                  <a:pt x="11381" y="3374"/>
                </a:lnTo>
                <a:lnTo>
                  <a:pt x="11517" y="3267"/>
                </a:lnTo>
                <a:lnTo>
                  <a:pt x="11636" y="3175"/>
                </a:lnTo>
                <a:lnTo>
                  <a:pt x="11735" y="3098"/>
                </a:lnTo>
                <a:lnTo>
                  <a:pt x="11873" y="2992"/>
                </a:lnTo>
                <a:lnTo>
                  <a:pt x="11924" y="2954"/>
                </a:lnTo>
                <a:lnTo>
                  <a:pt x="11794" y="2828"/>
                </a:lnTo>
                <a:lnTo>
                  <a:pt x="11665" y="2712"/>
                </a:lnTo>
                <a:lnTo>
                  <a:pt x="11535" y="2605"/>
                </a:lnTo>
                <a:lnTo>
                  <a:pt x="11405" y="2505"/>
                </a:lnTo>
                <a:lnTo>
                  <a:pt x="11275" y="2414"/>
                </a:lnTo>
                <a:lnTo>
                  <a:pt x="11146" y="2332"/>
                </a:lnTo>
                <a:lnTo>
                  <a:pt x="11017" y="2256"/>
                </a:lnTo>
                <a:lnTo>
                  <a:pt x="10890" y="2187"/>
                </a:lnTo>
                <a:lnTo>
                  <a:pt x="10764" y="2126"/>
                </a:lnTo>
                <a:lnTo>
                  <a:pt x="10641" y="2071"/>
                </a:lnTo>
                <a:lnTo>
                  <a:pt x="10519" y="2023"/>
                </a:lnTo>
                <a:lnTo>
                  <a:pt x="10400" y="1980"/>
                </a:lnTo>
                <a:lnTo>
                  <a:pt x="10283" y="1942"/>
                </a:lnTo>
                <a:lnTo>
                  <a:pt x="10171" y="1910"/>
                </a:lnTo>
                <a:lnTo>
                  <a:pt x="10061" y="1883"/>
                </a:lnTo>
                <a:lnTo>
                  <a:pt x="9954" y="1860"/>
                </a:lnTo>
                <a:lnTo>
                  <a:pt x="9852" y="1842"/>
                </a:lnTo>
                <a:lnTo>
                  <a:pt x="9754" y="1827"/>
                </a:lnTo>
                <a:lnTo>
                  <a:pt x="9661" y="1814"/>
                </a:lnTo>
                <a:lnTo>
                  <a:pt x="9572" y="1805"/>
                </a:lnTo>
                <a:lnTo>
                  <a:pt x="9489" y="1799"/>
                </a:lnTo>
                <a:lnTo>
                  <a:pt x="9412" y="1796"/>
                </a:lnTo>
                <a:lnTo>
                  <a:pt x="9340" y="1794"/>
                </a:lnTo>
                <a:lnTo>
                  <a:pt x="9275" y="1794"/>
                </a:lnTo>
                <a:lnTo>
                  <a:pt x="9216" y="1795"/>
                </a:lnTo>
                <a:lnTo>
                  <a:pt x="9165" y="1797"/>
                </a:lnTo>
                <a:lnTo>
                  <a:pt x="9120" y="1800"/>
                </a:lnTo>
                <a:lnTo>
                  <a:pt x="9082" y="1803"/>
                </a:lnTo>
                <a:lnTo>
                  <a:pt x="9031" y="1809"/>
                </a:lnTo>
                <a:lnTo>
                  <a:pt x="9014" y="1811"/>
                </a:lnTo>
                <a:lnTo>
                  <a:pt x="8769" y="2037"/>
                </a:lnTo>
                <a:lnTo>
                  <a:pt x="8521" y="2272"/>
                </a:lnTo>
                <a:lnTo>
                  <a:pt x="8270" y="2515"/>
                </a:lnTo>
                <a:lnTo>
                  <a:pt x="8016" y="2766"/>
                </a:lnTo>
                <a:lnTo>
                  <a:pt x="7760" y="3022"/>
                </a:lnTo>
                <a:lnTo>
                  <a:pt x="7502" y="3285"/>
                </a:lnTo>
                <a:lnTo>
                  <a:pt x="7244" y="3553"/>
                </a:lnTo>
                <a:lnTo>
                  <a:pt x="6985" y="3825"/>
                </a:lnTo>
                <a:lnTo>
                  <a:pt x="6725" y="4102"/>
                </a:lnTo>
                <a:lnTo>
                  <a:pt x="6465" y="4381"/>
                </a:lnTo>
                <a:lnTo>
                  <a:pt x="6206" y="4662"/>
                </a:lnTo>
                <a:lnTo>
                  <a:pt x="5949" y="4944"/>
                </a:lnTo>
                <a:lnTo>
                  <a:pt x="5693" y="5228"/>
                </a:lnTo>
                <a:lnTo>
                  <a:pt x="5440" y="5511"/>
                </a:lnTo>
                <a:lnTo>
                  <a:pt x="5190" y="5792"/>
                </a:lnTo>
                <a:lnTo>
                  <a:pt x="4943" y="6073"/>
                </a:lnTo>
                <a:lnTo>
                  <a:pt x="4700" y="6351"/>
                </a:lnTo>
                <a:lnTo>
                  <a:pt x="4463" y="6626"/>
                </a:lnTo>
                <a:lnTo>
                  <a:pt x="4229" y="6897"/>
                </a:lnTo>
                <a:lnTo>
                  <a:pt x="4000" y="7163"/>
                </a:lnTo>
                <a:lnTo>
                  <a:pt x="3778" y="7424"/>
                </a:lnTo>
                <a:lnTo>
                  <a:pt x="3563" y="7679"/>
                </a:lnTo>
                <a:lnTo>
                  <a:pt x="3354" y="7927"/>
                </a:lnTo>
                <a:lnTo>
                  <a:pt x="3154" y="8167"/>
                </a:lnTo>
                <a:lnTo>
                  <a:pt x="2960" y="8399"/>
                </a:lnTo>
                <a:lnTo>
                  <a:pt x="2776" y="8621"/>
                </a:lnTo>
                <a:lnTo>
                  <a:pt x="2601" y="8834"/>
                </a:lnTo>
                <a:lnTo>
                  <a:pt x="2434" y="9036"/>
                </a:lnTo>
                <a:lnTo>
                  <a:pt x="2133" y="9405"/>
                </a:lnTo>
                <a:lnTo>
                  <a:pt x="1876" y="9721"/>
                </a:lnTo>
                <a:lnTo>
                  <a:pt x="1817" y="9790"/>
                </a:lnTo>
                <a:lnTo>
                  <a:pt x="1756" y="9861"/>
                </a:lnTo>
                <a:lnTo>
                  <a:pt x="1695" y="9936"/>
                </a:lnTo>
                <a:lnTo>
                  <a:pt x="1631" y="10013"/>
                </a:lnTo>
                <a:lnTo>
                  <a:pt x="1568" y="10093"/>
                </a:lnTo>
                <a:lnTo>
                  <a:pt x="1503" y="10177"/>
                </a:lnTo>
                <a:lnTo>
                  <a:pt x="1437" y="10262"/>
                </a:lnTo>
                <a:lnTo>
                  <a:pt x="1370" y="10351"/>
                </a:lnTo>
                <a:lnTo>
                  <a:pt x="1385" y="10497"/>
                </a:lnTo>
                <a:lnTo>
                  <a:pt x="1397" y="10643"/>
                </a:lnTo>
                <a:lnTo>
                  <a:pt x="1406" y="10789"/>
                </a:lnTo>
                <a:lnTo>
                  <a:pt x="1411" y="10932"/>
                </a:lnTo>
                <a:lnTo>
                  <a:pt x="1414" y="11074"/>
                </a:lnTo>
                <a:lnTo>
                  <a:pt x="1414" y="11215"/>
                </a:lnTo>
                <a:lnTo>
                  <a:pt x="1412" y="11353"/>
                </a:lnTo>
                <a:lnTo>
                  <a:pt x="1407" y="11490"/>
                </a:lnTo>
                <a:lnTo>
                  <a:pt x="1400" y="11624"/>
                </a:lnTo>
                <a:lnTo>
                  <a:pt x="1391" y="11755"/>
                </a:lnTo>
                <a:lnTo>
                  <a:pt x="1381" y="11883"/>
                </a:lnTo>
                <a:lnTo>
                  <a:pt x="1369" y="12008"/>
                </a:lnTo>
                <a:lnTo>
                  <a:pt x="1356" y="12130"/>
                </a:lnTo>
                <a:lnTo>
                  <a:pt x="1342" y="12248"/>
                </a:lnTo>
                <a:lnTo>
                  <a:pt x="1327" y="12361"/>
                </a:lnTo>
                <a:lnTo>
                  <a:pt x="1311" y="12471"/>
                </a:lnTo>
                <a:lnTo>
                  <a:pt x="1295" y="12576"/>
                </a:lnTo>
                <a:lnTo>
                  <a:pt x="1278" y="12676"/>
                </a:lnTo>
                <a:lnTo>
                  <a:pt x="1261" y="12770"/>
                </a:lnTo>
                <a:lnTo>
                  <a:pt x="1244" y="12860"/>
                </a:lnTo>
                <a:lnTo>
                  <a:pt x="1228" y="12945"/>
                </a:lnTo>
                <a:lnTo>
                  <a:pt x="1211" y="13022"/>
                </a:lnTo>
                <a:lnTo>
                  <a:pt x="1196" y="13094"/>
                </a:lnTo>
                <a:lnTo>
                  <a:pt x="1181" y="13159"/>
                </a:lnTo>
                <a:lnTo>
                  <a:pt x="1155" y="13270"/>
                </a:lnTo>
                <a:lnTo>
                  <a:pt x="1135" y="13353"/>
                </a:lnTo>
                <a:lnTo>
                  <a:pt x="1120" y="13404"/>
                </a:lnTo>
                <a:lnTo>
                  <a:pt x="1115" y="13423"/>
                </a:lnTo>
                <a:close/>
                <a:moveTo>
                  <a:pt x="2348" y="14543"/>
                </a:moveTo>
                <a:lnTo>
                  <a:pt x="2346" y="14527"/>
                </a:lnTo>
                <a:lnTo>
                  <a:pt x="2339" y="14485"/>
                </a:lnTo>
                <a:lnTo>
                  <a:pt x="2333" y="14455"/>
                </a:lnTo>
                <a:lnTo>
                  <a:pt x="2324" y="14418"/>
                </a:lnTo>
                <a:lnTo>
                  <a:pt x="2315" y="14378"/>
                </a:lnTo>
                <a:lnTo>
                  <a:pt x="2304" y="14334"/>
                </a:lnTo>
                <a:lnTo>
                  <a:pt x="2290" y="14285"/>
                </a:lnTo>
                <a:lnTo>
                  <a:pt x="2275" y="14234"/>
                </a:lnTo>
                <a:lnTo>
                  <a:pt x="2257" y="14180"/>
                </a:lnTo>
                <a:lnTo>
                  <a:pt x="2237" y="14124"/>
                </a:lnTo>
                <a:lnTo>
                  <a:pt x="2214" y="14067"/>
                </a:lnTo>
                <a:lnTo>
                  <a:pt x="2188" y="14008"/>
                </a:lnTo>
                <a:lnTo>
                  <a:pt x="2159" y="13950"/>
                </a:lnTo>
                <a:lnTo>
                  <a:pt x="2128" y="13891"/>
                </a:lnTo>
                <a:lnTo>
                  <a:pt x="2094" y="13833"/>
                </a:lnTo>
                <a:lnTo>
                  <a:pt x="2055" y="13776"/>
                </a:lnTo>
                <a:lnTo>
                  <a:pt x="2015" y="13722"/>
                </a:lnTo>
                <a:lnTo>
                  <a:pt x="1970" y="13670"/>
                </a:lnTo>
                <a:lnTo>
                  <a:pt x="1921" y="13620"/>
                </a:lnTo>
                <a:lnTo>
                  <a:pt x="1870" y="13574"/>
                </a:lnTo>
                <a:lnTo>
                  <a:pt x="1815" y="13531"/>
                </a:lnTo>
                <a:lnTo>
                  <a:pt x="1754" y="13494"/>
                </a:lnTo>
                <a:lnTo>
                  <a:pt x="1691" y="13462"/>
                </a:lnTo>
                <a:lnTo>
                  <a:pt x="1622" y="13435"/>
                </a:lnTo>
                <a:lnTo>
                  <a:pt x="1550" y="13414"/>
                </a:lnTo>
                <a:lnTo>
                  <a:pt x="1472" y="13400"/>
                </a:lnTo>
                <a:lnTo>
                  <a:pt x="1390" y="13393"/>
                </a:lnTo>
                <a:lnTo>
                  <a:pt x="1305" y="13394"/>
                </a:lnTo>
                <a:lnTo>
                  <a:pt x="1213" y="13403"/>
                </a:lnTo>
                <a:lnTo>
                  <a:pt x="1116" y="13423"/>
                </a:lnTo>
                <a:lnTo>
                  <a:pt x="1314" y="13352"/>
                </a:lnTo>
                <a:lnTo>
                  <a:pt x="1493" y="13298"/>
                </a:lnTo>
                <a:lnTo>
                  <a:pt x="1656" y="13257"/>
                </a:lnTo>
                <a:lnTo>
                  <a:pt x="1803" y="13231"/>
                </a:lnTo>
                <a:lnTo>
                  <a:pt x="1933" y="13218"/>
                </a:lnTo>
                <a:lnTo>
                  <a:pt x="2048" y="13216"/>
                </a:lnTo>
                <a:lnTo>
                  <a:pt x="2150" y="13226"/>
                </a:lnTo>
                <a:lnTo>
                  <a:pt x="2239" y="13246"/>
                </a:lnTo>
                <a:lnTo>
                  <a:pt x="2314" y="13275"/>
                </a:lnTo>
                <a:lnTo>
                  <a:pt x="2379" y="13314"/>
                </a:lnTo>
                <a:lnTo>
                  <a:pt x="2432" y="13359"/>
                </a:lnTo>
                <a:lnTo>
                  <a:pt x="2475" y="13410"/>
                </a:lnTo>
                <a:lnTo>
                  <a:pt x="2508" y="13469"/>
                </a:lnTo>
                <a:lnTo>
                  <a:pt x="2533" y="13532"/>
                </a:lnTo>
                <a:lnTo>
                  <a:pt x="2549" y="13600"/>
                </a:lnTo>
                <a:lnTo>
                  <a:pt x="2559" y="13671"/>
                </a:lnTo>
                <a:lnTo>
                  <a:pt x="2561" y="13743"/>
                </a:lnTo>
                <a:lnTo>
                  <a:pt x="2559" y="13819"/>
                </a:lnTo>
                <a:lnTo>
                  <a:pt x="2551" y="13893"/>
                </a:lnTo>
                <a:lnTo>
                  <a:pt x="2539" y="13969"/>
                </a:lnTo>
                <a:lnTo>
                  <a:pt x="2524" y="14043"/>
                </a:lnTo>
                <a:lnTo>
                  <a:pt x="2506" y="14115"/>
                </a:lnTo>
                <a:lnTo>
                  <a:pt x="2487" y="14185"/>
                </a:lnTo>
                <a:lnTo>
                  <a:pt x="2466" y="14251"/>
                </a:lnTo>
                <a:lnTo>
                  <a:pt x="2444" y="14313"/>
                </a:lnTo>
                <a:lnTo>
                  <a:pt x="2423" y="14368"/>
                </a:lnTo>
                <a:lnTo>
                  <a:pt x="2403" y="14418"/>
                </a:lnTo>
                <a:lnTo>
                  <a:pt x="2385" y="14461"/>
                </a:lnTo>
                <a:lnTo>
                  <a:pt x="2359" y="14521"/>
                </a:lnTo>
                <a:lnTo>
                  <a:pt x="2348" y="14543"/>
                </a:lnTo>
                <a:close/>
                <a:moveTo>
                  <a:pt x="3614" y="11488"/>
                </a:moveTo>
                <a:lnTo>
                  <a:pt x="3613" y="11461"/>
                </a:lnTo>
                <a:lnTo>
                  <a:pt x="3610" y="11432"/>
                </a:lnTo>
                <a:lnTo>
                  <a:pt x="3604" y="11399"/>
                </a:lnTo>
                <a:lnTo>
                  <a:pt x="3597" y="11365"/>
                </a:lnTo>
                <a:lnTo>
                  <a:pt x="3588" y="11330"/>
                </a:lnTo>
                <a:lnTo>
                  <a:pt x="3577" y="11293"/>
                </a:lnTo>
                <a:lnTo>
                  <a:pt x="3564" y="11253"/>
                </a:lnTo>
                <a:lnTo>
                  <a:pt x="3549" y="11213"/>
                </a:lnTo>
                <a:lnTo>
                  <a:pt x="3533" y="11171"/>
                </a:lnTo>
                <a:lnTo>
                  <a:pt x="3514" y="11128"/>
                </a:lnTo>
                <a:lnTo>
                  <a:pt x="3495" y="11084"/>
                </a:lnTo>
                <a:lnTo>
                  <a:pt x="3474" y="11040"/>
                </a:lnTo>
                <a:lnTo>
                  <a:pt x="3451" y="10994"/>
                </a:lnTo>
                <a:lnTo>
                  <a:pt x="3428" y="10948"/>
                </a:lnTo>
                <a:lnTo>
                  <a:pt x="3402" y="10903"/>
                </a:lnTo>
                <a:lnTo>
                  <a:pt x="3375" y="10856"/>
                </a:lnTo>
                <a:lnTo>
                  <a:pt x="3347" y="10809"/>
                </a:lnTo>
                <a:lnTo>
                  <a:pt x="3318" y="10763"/>
                </a:lnTo>
                <a:lnTo>
                  <a:pt x="3289" y="10717"/>
                </a:lnTo>
                <a:lnTo>
                  <a:pt x="3258" y="10672"/>
                </a:lnTo>
                <a:lnTo>
                  <a:pt x="3225" y="10626"/>
                </a:lnTo>
                <a:lnTo>
                  <a:pt x="3192" y="10582"/>
                </a:lnTo>
                <a:lnTo>
                  <a:pt x="3158" y="10539"/>
                </a:lnTo>
                <a:lnTo>
                  <a:pt x="3124" y="10496"/>
                </a:lnTo>
                <a:lnTo>
                  <a:pt x="3088" y="10455"/>
                </a:lnTo>
                <a:lnTo>
                  <a:pt x="3052" y="10415"/>
                </a:lnTo>
                <a:lnTo>
                  <a:pt x="3016" y="10376"/>
                </a:lnTo>
                <a:lnTo>
                  <a:pt x="2978" y="10340"/>
                </a:lnTo>
                <a:lnTo>
                  <a:pt x="2940" y="10305"/>
                </a:lnTo>
                <a:lnTo>
                  <a:pt x="2902" y="10273"/>
                </a:lnTo>
                <a:lnTo>
                  <a:pt x="2864" y="10241"/>
                </a:lnTo>
                <a:lnTo>
                  <a:pt x="2825" y="10213"/>
                </a:lnTo>
                <a:lnTo>
                  <a:pt x="2784" y="10188"/>
                </a:lnTo>
                <a:lnTo>
                  <a:pt x="2740" y="10167"/>
                </a:lnTo>
                <a:lnTo>
                  <a:pt x="2693" y="10150"/>
                </a:lnTo>
                <a:lnTo>
                  <a:pt x="2643" y="10135"/>
                </a:lnTo>
                <a:lnTo>
                  <a:pt x="2590" y="10125"/>
                </a:lnTo>
                <a:lnTo>
                  <a:pt x="2536" y="10118"/>
                </a:lnTo>
                <a:lnTo>
                  <a:pt x="2481" y="10113"/>
                </a:lnTo>
                <a:lnTo>
                  <a:pt x="2422" y="10112"/>
                </a:lnTo>
                <a:lnTo>
                  <a:pt x="2364" y="10113"/>
                </a:lnTo>
                <a:lnTo>
                  <a:pt x="2303" y="10116"/>
                </a:lnTo>
                <a:lnTo>
                  <a:pt x="2243" y="10121"/>
                </a:lnTo>
                <a:lnTo>
                  <a:pt x="2182" y="10129"/>
                </a:lnTo>
                <a:lnTo>
                  <a:pt x="2121" y="10138"/>
                </a:lnTo>
                <a:lnTo>
                  <a:pt x="2061" y="10149"/>
                </a:lnTo>
                <a:lnTo>
                  <a:pt x="2001" y="10161"/>
                </a:lnTo>
                <a:lnTo>
                  <a:pt x="1942" y="10173"/>
                </a:lnTo>
                <a:lnTo>
                  <a:pt x="1884" y="10187"/>
                </a:lnTo>
                <a:lnTo>
                  <a:pt x="1828" y="10201"/>
                </a:lnTo>
                <a:lnTo>
                  <a:pt x="1773" y="10216"/>
                </a:lnTo>
                <a:lnTo>
                  <a:pt x="1721" y="10231"/>
                </a:lnTo>
                <a:lnTo>
                  <a:pt x="1672" y="10246"/>
                </a:lnTo>
                <a:lnTo>
                  <a:pt x="1624" y="10260"/>
                </a:lnTo>
                <a:lnTo>
                  <a:pt x="1580" y="10276"/>
                </a:lnTo>
                <a:lnTo>
                  <a:pt x="1540" y="10289"/>
                </a:lnTo>
                <a:lnTo>
                  <a:pt x="1469" y="10314"/>
                </a:lnTo>
                <a:lnTo>
                  <a:pt x="1416" y="10333"/>
                </a:lnTo>
                <a:lnTo>
                  <a:pt x="1382" y="10346"/>
                </a:lnTo>
                <a:lnTo>
                  <a:pt x="1370" y="10351"/>
                </a:lnTo>
                <a:lnTo>
                  <a:pt x="1386" y="10338"/>
                </a:lnTo>
                <a:lnTo>
                  <a:pt x="1433" y="10301"/>
                </a:lnTo>
                <a:lnTo>
                  <a:pt x="1506" y="10245"/>
                </a:lnTo>
                <a:lnTo>
                  <a:pt x="1603" y="10174"/>
                </a:lnTo>
                <a:lnTo>
                  <a:pt x="1658" y="10134"/>
                </a:lnTo>
                <a:lnTo>
                  <a:pt x="1719" y="10093"/>
                </a:lnTo>
                <a:lnTo>
                  <a:pt x="1783" y="10049"/>
                </a:lnTo>
                <a:lnTo>
                  <a:pt x="1851" y="10004"/>
                </a:lnTo>
                <a:lnTo>
                  <a:pt x="1922" y="9960"/>
                </a:lnTo>
                <a:lnTo>
                  <a:pt x="1996" y="9916"/>
                </a:lnTo>
                <a:lnTo>
                  <a:pt x="2072" y="9871"/>
                </a:lnTo>
                <a:lnTo>
                  <a:pt x="2149" y="9828"/>
                </a:lnTo>
                <a:lnTo>
                  <a:pt x="2229" y="9787"/>
                </a:lnTo>
                <a:lnTo>
                  <a:pt x="2308" y="9748"/>
                </a:lnTo>
                <a:lnTo>
                  <a:pt x="2389" y="9712"/>
                </a:lnTo>
                <a:lnTo>
                  <a:pt x="2470" y="9679"/>
                </a:lnTo>
                <a:lnTo>
                  <a:pt x="2550" y="9650"/>
                </a:lnTo>
                <a:lnTo>
                  <a:pt x="2630" y="9625"/>
                </a:lnTo>
                <a:lnTo>
                  <a:pt x="2708" y="9605"/>
                </a:lnTo>
                <a:lnTo>
                  <a:pt x="2785" y="9591"/>
                </a:lnTo>
                <a:lnTo>
                  <a:pt x="2859" y="9583"/>
                </a:lnTo>
                <a:lnTo>
                  <a:pt x="2931" y="9582"/>
                </a:lnTo>
                <a:lnTo>
                  <a:pt x="3000" y="9587"/>
                </a:lnTo>
                <a:lnTo>
                  <a:pt x="3064" y="9600"/>
                </a:lnTo>
                <a:lnTo>
                  <a:pt x="3126" y="9622"/>
                </a:lnTo>
                <a:lnTo>
                  <a:pt x="3183" y="9653"/>
                </a:lnTo>
                <a:lnTo>
                  <a:pt x="3234" y="9692"/>
                </a:lnTo>
                <a:lnTo>
                  <a:pt x="3282" y="9741"/>
                </a:lnTo>
                <a:lnTo>
                  <a:pt x="3324" y="9798"/>
                </a:lnTo>
                <a:lnTo>
                  <a:pt x="3363" y="9857"/>
                </a:lnTo>
                <a:lnTo>
                  <a:pt x="3399" y="9919"/>
                </a:lnTo>
                <a:lnTo>
                  <a:pt x="3432" y="9983"/>
                </a:lnTo>
                <a:lnTo>
                  <a:pt x="3461" y="10051"/>
                </a:lnTo>
                <a:lnTo>
                  <a:pt x="3487" y="10119"/>
                </a:lnTo>
                <a:lnTo>
                  <a:pt x="3511" y="10189"/>
                </a:lnTo>
                <a:lnTo>
                  <a:pt x="3533" y="10260"/>
                </a:lnTo>
                <a:lnTo>
                  <a:pt x="3551" y="10332"/>
                </a:lnTo>
                <a:lnTo>
                  <a:pt x="3568" y="10405"/>
                </a:lnTo>
                <a:lnTo>
                  <a:pt x="3582" y="10477"/>
                </a:lnTo>
                <a:lnTo>
                  <a:pt x="3594" y="10550"/>
                </a:lnTo>
                <a:lnTo>
                  <a:pt x="3604" y="10622"/>
                </a:lnTo>
                <a:lnTo>
                  <a:pt x="3612" y="10694"/>
                </a:lnTo>
                <a:lnTo>
                  <a:pt x="3619" y="10764"/>
                </a:lnTo>
                <a:lnTo>
                  <a:pt x="3624" y="10833"/>
                </a:lnTo>
                <a:lnTo>
                  <a:pt x="3628" y="10901"/>
                </a:lnTo>
                <a:lnTo>
                  <a:pt x="3631" y="10966"/>
                </a:lnTo>
                <a:lnTo>
                  <a:pt x="3632" y="11029"/>
                </a:lnTo>
                <a:lnTo>
                  <a:pt x="3633" y="11089"/>
                </a:lnTo>
                <a:lnTo>
                  <a:pt x="3633" y="11146"/>
                </a:lnTo>
                <a:lnTo>
                  <a:pt x="3632" y="11200"/>
                </a:lnTo>
                <a:lnTo>
                  <a:pt x="3630" y="11250"/>
                </a:lnTo>
                <a:lnTo>
                  <a:pt x="3628" y="11297"/>
                </a:lnTo>
                <a:lnTo>
                  <a:pt x="3623" y="11377"/>
                </a:lnTo>
                <a:lnTo>
                  <a:pt x="3619" y="11437"/>
                </a:lnTo>
                <a:lnTo>
                  <a:pt x="3615" y="11475"/>
                </a:lnTo>
                <a:lnTo>
                  <a:pt x="3614" y="114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dirty="0"/>
          </a:p>
        </p:txBody>
      </p:sp>
      <p:sp>
        <p:nvSpPr>
          <p:cNvPr id="81" name="Right Triangle 7">
            <a:extLst>
              <a:ext uri="{FF2B5EF4-FFF2-40B4-BE49-F238E27FC236}">
                <a16:creationId xmlns:a16="http://schemas.microsoft.com/office/drawing/2014/main" id="{F4D32E67-1AC1-05B4-512F-0744588B071C}"/>
              </a:ext>
            </a:extLst>
          </p:cNvPr>
          <p:cNvSpPr/>
          <p:nvPr/>
        </p:nvSpPr>
        <p:spPr>
          <a:xfrm>
            <a:off x="7922041" y="1517443"/>
            <a:ext cx="526383" cy="243698"/>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a:p>
        </p:txBody>
      </p:sp>
      <p:sp>
        <p:nvSpPr>
          <p:cNvPr id="83" name="Freeform 13">
            <a:extLst>
              <a:ext uri="{FF2B5EF4-FFF2-40B4-BE49-F238E27FC236}">
                <a16:creationId xmlns:a16="http://schemas.microsoft.com/office/drawing/2014/main" id="{5D710049-72C1-99FD-12E2-915A084B7447}"/>
              </a:ext>
            </a:extLst>
          </p:cNvPr>
          <p:cNvSpPr>
            <a:spLocks noEditPoints="1"/>
          </p:cNvSpPr>
          <p:nvPr/>
        </p:nvSpPr>
        <p:spPr bwMode="auto">
          <a:xfrm>
            <a:off x="2370122" y="2486259"/>
            <a:ext cx="860492" cy="856966"/>
          </a:xfrm>
          <a:custGeom>
            <a:avLst/>
            <a:gdLst>
              <a:gd name="T0" fmla="*/ 3403 w 14490"/>
              <a:gd name="T1" fmla="*/ 6622 h 16128"/>
              <a:gd name="T2" fmla="*/ 3028 w 14490"/>
              <a:gd name="T3" fmla="*/ 5759 h 16128"/>
              <a:gd name="T4" fmla="*/ 3071 w 14490"/>
              <a:gd name="T5" fmla="*/ 4718 h 16128"/>
              <a:gd name="T6" fmla="*/ 3552 w 14490"/>
              <a:gd name="T7" fmla="*/ 3730 h 16128"/>
              <a:gd name="T8" fmla="*/ 4319 w 14490"/>
              <a:gd name="T9" fmla="*/ 3088 h 16128"/>
              <a:gd name="T10" fmla="*/ 5212 w 14490"/>
              <a:gd name="T11" fmla="*/ 2893 h 16128"/>
              <a:gd name="T12" fmla="*/ 6053 w 14490"/>
              <a:gd name="T13" fmla="*/ 3219 h 16128"/>
              <a:gd name="T14" fmla="*/ 6580 w 14490"/>
              <a:gd name="T15" fmla="*/ 3964 h 16128"/>
              <a:gd name="T16" fmla="*/ 6711 w 14490"/>
              <a:gd name="T17" fmla="*/ 4954 h 16128"/>
              <a:gd name="T18" fmla="*/ 6396 w 14490"/>
              <a:gd name="T19" fmla="*/ 6008 h 16128"/>
              <a:gd name="T20" fmla="*/ 5723 w 14490"/>
              <a:gd name="T21" fmla="*/ 6804 h 16128"/>
              <a:gd name="T22" fmla="*/ 4861 w 14490"/>
              <a:gd name="T23" fmla="*/ 7188 h 16128"/>
              <a:gd name="T24" fmla="*/ 10315 w 14490"/>
              <a:gd name="T25" fmla="*/ 13456 h 16128"/>
              <a:gd name="T26" fmla="*/ 9680 w 14490"/>
              <a:gd name="T27" fmla="*/ 13147 h 16128"/>
              <a:gd name="T28" fmla="*/ 9271 w 14490"/>
              <a:gd name="T29" fmla="*/ 12523 h 16128"/>
              <a:gd name="T30" fmla="*/ 9160 w 14490"/>
              <a:gd name="T31" fmla="*/ 11706 h 16128"/>
              <a:gd name="T32" fmla="*/ 9392 w 14490"/>
              <a:gd name="T33" fmla="*/ 10879 h 16128"/>
              <a:gd name="T34" fmla="*/ 9892 w 14490"/>
              <a:gd name="T35" fmla="*/ 10286 h 16128"/>
              <a:gd name="T36" fmla="*/ 10555 w 14490"/>
              <a:gd name="T37" fmla="*/ 10023 h 16128"/>
              <a:gd name="T38" fmla="*/ 11247 w 14490"/>
              <a:gd name="T39" fmla="*/ 10172 h 16128"/>
              <a:gd name="T40" fmla="*/ 11755 w 14490"/>
              <a:gd name="T41" fmla="*/ 10685 h 16128"/>
              <a:gd name="T42" fmla="*/ 11994 w 14490"/>
              <a:gd name="T43" fmla="*/ 11439 h 16128"/>
              <a:gd name="T44" fmla="*/ 11897 w 14490"/>
              <a:gd name="T45" fmla="*/ 12299 h 16128"/>
              <a:gd name="T46" fmla="*/ 11490 w 14490"/>
              <a:gd name="T47" fmla="*/ 12999 h 16128"/>
              <a:gd name="T48" fmla="*/ 10881 w 14490"/>
              <a:gd name="T49" fmla="*/ 13405 h 16128"/>
              <a:gd name="T50" fmla="*/ 13353 w 14490"/>
              <a:gd name="T51" fmla="*/ 10554 h 16128"/>
              <a:gd name="T52" fmla="*/ 13075 w 14490"/>
              <a:gd name="T53" fmla="*/ 10043 h 16128"/>
              <a:gd name="T54" fmla="*/ 11420 w 14490"/>
              <a:gd name="T55" fmla="*/ 8876 h 16128"/>
              <a:gd name="T56" fmla="*/ 10884 w 14490"/>
              <a:gd name="T57" fmla="*/ 8801 h 16128"/>
              <a:gd name="T58" fmla="*/ 9003 w 14490"/>
              <a:gd name="T59" fmla="*/ 9412 h 16128"/>
              <a:gd name="T60" fmla="*/ 8676 w 14490"/>
              <a:gd name="T61" fmla="*/ 9703 h 16128"/>
              <a:gd name="T62" fmla="*/ 7821 w 14490"/>
              <a:gd name="T63" fmla="*/ 11317 h 16128"/>
              <a:gd name="T64" fmla="*/ 7756 w 14490"/>
              <a:gd name="T65" fmla="*/ 11808 h 16128"/>
              <a:gd name="T66" fmla="*/ 7070 w 14490"/>
              <a:gd name="T67" fmla="*/ 13510 h 16128"/>
              <a:gd name="T68" fmla="*/ 8382 w 14490"/>
              <a:gd name="T69" fmla="*/ 13890 h 16128"/>
              <a:gd name="T70" fmla="*/ 9082 w 14490"/>
              <a:gd name="T71" fmla="*/ 15628 h 16128"/>
              <a:gd name="T72" fmla="*/ 9973 w 14490"/>
              <a:gd name="T73" fmla="*/ 14923 h 16128"/>
              <a:gd name="T74" fmla="*/ 11873 w 14490"/>
              <a:gd name="T75" fmla="*/ 14682 h 16128"/>
              <a:gd name="T76" fmla="*/ 12241 w 14490"/>
              <a:gd name="T77" fmla="*/ 14462 h 16128"/>
              <a:gd name="T78" fmla="*/ 13921 w 14490"/>
              <a:gd name="T79" fmla="*/ 13743 h 16128"/>
              <a:gd name="T80" fmla="*/ 13520 w 14490"/>
              <a:gd name="T81" fmla="*/ 12541 h 16128"/>
              <a:gd name="T82" fmla="*/ 13352 w 14490"/>
              <a:gd name="T83" fmla="*/ 10552 h 16128"/>
              <a:gd name="T84" fmla="*/ 8484 w 14490"/>
              <a:gd name="T85" fmla="*/ 3757 h 16128"/>
              <a:gd name="T86" fmla="*/ 8952 w 14490"/>
              <a:gd name="T87" fmla="*/ 2127 h 16128"/>
              <a:gd name="T88" fmla="*/ 6180 w 14490"/>
              <a:gd name="T89" fmla="*/ 1509 h 16128"/>
              <a:gd name="T90" fmla="*/ 5282 w 14490"/>
              <a:gd name="T91" fmla="*/ 0 h 16128"/>
              <a:gd name="T92" fmla="*/ 3157 w 14490"/>
              <a:gd name="T93" fmla="*/ 1919 h 16128"/>
              <a:gd name="T94" fmla="*/ 1542 w 14490"/>
              <a:gd name="T95" fmla="*/ 1714 h 16128"/>
              <a:gd name="T96" fmla="*/ 1365 w 14490"/>
              <a:gd name="T97" fmla="*/ 4218 h 16128"/>
              <a:gd name="T98" fmla="*/ 1222 w 14490"/>
              <a:gd name="T99" fmla="*/ 4819 h 16128"/>
              <a:gd name="T100" fmla="*/ 1483 w 14490"/>
              <a:gd name="T101" fmla="*/ 7017 h 16128"/>
              <a:gd name="T102" fmla="*/ 1733 w 14490"/>
              <a:gd name="T103" fmla="*/ 7501 h 16128"/>
              <a:gd name="T104" fmla="*/ 3088 w 14490"/>
              <a:gd name="T105" fmla="*/ 8773 h 16128"/>
              <a:gd name="T106" fmla="*/ 3494 w 14490"/>
              <a:gd name="T107" fmla="*/ 8955 h 16128"/>
              <a:gd name="T108" fmla="*/ 5944 w 14490"/>
              <a:gd name="T109" fmla="*/ 8974 h 16128"/>
              <a:gd name="T110" fmla="*/ 6505 w 14490"/>
              <a:gd name="T111" fmla="*/ 8731 h 16128"/>
              <a:gd name="T112" fmla="*/ 8143 w 14490"/>
              <a:gd name="T113" fmla="*/ 7139 h 16128"/>
              <a:gd name="T114" fmla="*/ 8440 w 14490"/>
              <a:gd name="T115" fmla="*/ 650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90" h="16128">
                <a:moveTo>
                  <a:pt x="4054" y="7107"/>
                </a:moveTo>
                <a:lnTo>
                  <a:pt x="3968" y="7071"/>
                </a:lnTo>
                <a:lnTo>
                  <a:pt x="3885" y="7030"/>
                </a:lnTo>
                <a:lnTo>
                  <a:pt x="3806" y="6984"/>
                </a:lnTo>
                <a:lnTo>
                  <a:pt x="3730" y="6934"/>
                </a:lnTo>
                <a:lnTo>
                  <a:pt x="3659" y="6880"/>
                </a:lnTo>
                <a:lnTo>
                  <a:pt x="3589" y="6821"/>
                </a:lnTo>
                <a:lnTo>
                  <a:pt x="3523" y="6759"/>
                </a:lnTo>
                <a:lnTo>
                  <a:pt x="3462" y="6692"/>
                </a:lnTo>
                <a:lnTo>
                  <a:pt x="3403" y="6622"/>
                </a:lnTo>
                <a:lnTo>
                  <a:pt x="3348" y="6548"/>
                </a:lnTo>
                <a:lnTo>
                  <a:pt x="3297" y="6471"/>
                </a:lnTo>
                <a:lnTo>
                  <a:pt x="3250" y="6392"/>
                </a:lnTo>
                <a:lnTo>
                  <a:pt x="3207" y="6309"/>
                </a:lnTo>
                <a:lnTo>
                  <a:pt x="3166" y="6223"/>
                </a:lnTo>
                <a:lnTo>
                  <a:pt x="3131" y="6135"/>
                </a:lnTo>
                <a:lnTo>
                  <a:pt x="3099" y="6044"/>
                </a:lnTo>
                <a:lnTo>
                  <a:pt x="3071" y="5951"/>
                </a:lnTo>
                <a:lnTo>
                  <a:pt x="3047" y="5855"/>
                </a:lnTo>
                <a:lnTo>
                  <a:pt x="3028" y="5759"/>
                </a:lnTo>
                <a:lnTo>
                  <a:pt x="3013" y="5660"/>
                </a:lnTo>
                <a:lnTo>
                  <a:pt x="3002" y="5559"/>
                </a:lnTo>
                <a:lnTo>
                  <a:pt x="2995" y="5457"/>
                </a:lnTo>
                <a:lnTo>
                  <a:pt x="2992" y="5354"/>
                </a:lnTo>
                <a:lnTo>
                  <a:pt x="2994" y="5250"/>
                </a:lnTo>
                <a:lnTo>
                  <a:pt x="3000" y="5145"/>
                </a:lnTo>
                <a:lnTo>
                  <a:pt x="3011" y="5039"/>
                </a:lnTo>
                <a:lnTo>
                  <a:pt x="3026" y="4932"/>
                </a:lnTo>
                <a:lnTo>
                  <a:pt x="3046" y="4825"/>
                </a:lnTo>
                <a:lnTo>
                  <a:pt x="3071" y="4718"/>
                </a:lnTo>
                <a:lnTo>
                  <a:pt x="3101" y="4612"/>
                </a:lnTo>
                <a:lnTo>
                  <a:pt x="3135" y="4505"/>
                </a:lnTo>
                <a:lnTo>
                  <a:pt x="3174" y="4398"/>
                </a:lnTo>
                <a:lnTo>
                  <a:pt x="3217" y="4292"/>
                </a:lnTo>
                <a:lnTo>
                  <a:pt x="3264" y="4190"/>
                </a:lnTo>
                <a:lnTo>
                  <a:pt x="3315" y="4091"/>
                </a:lnTo>
                <a:lnTo>
                  <a:pt x="3370" y="3996"/>
                </a:lnTo>
                <a:lnTo>
                  <a:pt x="3427" y="3904"/>
                </a:lnTo>
                <a:lnTo>
                  <a:pt x="3488" y="3814"/>
                </a:lnTo>
                <a:lnTo>
                  <a:pt x="3552" y="3730"/>
                </a:lnTo>
                <a:lnTo>
                  <a:pt x="3618" y="3647"/>
                </a:lnTo>
                <a:lnTo>
                  <a:pt x="3687" y="3569"/>
                </a:lnTo>
                <a:lnTo>
                  <a:pt x="3759" y="3495"/>
                </a:lnTo>
                <a:lnTo>
                  <a:pt x="3833" y="3424"/>
                </a:lnTo>
                <a:lnTo>
                  <a:pt x="3909" y="3358"/>
                </a:lnTo>
                <a:lnTo>
                  <a:pt x="3987" y="3295"/>
                </a:lnTo>
                <a:lnTo>
                  <a:pt x="4068" y="3237"/>
                </a:lnTo>
                <a:lnTo>
                  <a:pt x="4150" y="3182"/>
                </a:lnTo>
                <a:lnTo>
                  <a:pt x="4234" y="3133"/>
                </a:lnTo>
                <a:lnTo>
                  <a:pt x="4319" y="3088"/>
                </a:lnTo>
                <a:lnTo>
                  <a:pt x="4405" y="3046"/>
                </a:lnTo>
                <a:lnTo>
                  <a:pt x="4491" y="3010"/>
                </a:lnTo>
                <a:lnTo>
                  <a:pt x="4580" y="2978"/>
                </a:lnTo>
                <a:lnTo>
                  <a:pt x="4669" y="2951"/>
                </a:lnTo>
                <a:lnTo>
                  <a:pt x="4759" y="2929"/>
                </a:lnTo>
                <a:lnTo>
                  <a:pt x="4849" y="2911"/>
                </a:lnTo>
                <a:lnTo>
                  <a:pt x="4940" y="2899"/>
                </a:lnTo>
                <a:lnTo>
                  <a:pt x="5030" y="2892"/>
                </a:lnTo>
                <a:lnTo>
                  <a:pt x="5121" y="2890"/>
                </a:lnTo>
                <a:lnTo>
                  <a:pt x="5212" y="2893"/>
                </a:lnTo>
                <a:lnTo>
                  <a:pt x="5302" y="2902"/>
                </a:lnTo>
                <a:lnTo>
                  <a:pt x="5392" y="2916"/>
                </a:lnTo>
                <a:lnTo>
                  <a:pt x="5481" y="2935"/>
                </a:lnTo>
                <a:lnTo>
                  <a:pt x="5570" y="2960"/>
                </a:lnTo>
                <a:lnTo>
                  <a:pt x="5658" y="2992"/>
                </a:lnTo>
                <a:lnTo>
                  <a:pt x="5743" y="3028"/>
                </a:lnTo>
                <a:lnTo>
                  <a:pt x="5826" y="3068"/>
                </a:lnTo>
                <a:lnTo>
                  <a:pt x="5904" y="3115"/>
                </a:lnTo>
                <a:lnTo>
                  <a:pt x="5980" y="3164"/>
                </a:lnTo>
                <a:lnTo>
                  <a:pt x="6053" y="3219"/>
                </a:lnTo>
                <a:lnTo>
                  <a:pt x="6122" y="3278"/>
                </a:lnTo>
                <a:lnTo>
                  <a:pt x="6187" y="3341"/>
                </a:lnTo>
                <a:lnTo>
                  <a:pt x="6249" y="3407"/>
                </a:lnTo>
                <a:lnTo>
                  <a:pt x="6308" y="3477"/>
                </a:lnTo>
                <a:lnTo>
                  <a:pt x="6362" y="3550"/>
                </a:lnTo>
                <a:lnTo>
                  <a:pt x="6414" y="3627"/>
                </a:lnTo>
                <a:lnTo>
                  <a:pt x="6461" y="3707"/>
                </a:lnTo>
                <a:lnTo>
                  <a:pt x="6505" y="3790"/>
                </a:lnTo>
                <a:lnTo>
                  <a:pt x="6544" y="3876"/>
                </a:lnTo>
                <a:lnTo>
                  <a:pt x="6580" y="3964"/>
                </a:lnTo>
                <a:lnTo>
                  <a:pt x="6612" y="4055"/>
                </a:lnTo>
                <a:lnTo>
                  <a:pt x="6640" y="4148"/>
                </a:lnTo>
                <a:lnTo>
                  <a:pt x="6663" y="4243"/>
                </a:lnTo>
                <a:lnTo>
                  <a:pt x="6683" y="4340"/>
                </a:lnTo>
                <a:lnTo>
                  <a:pt x="6699" y="4439"/>
                </a:lnTo>
                <a:lnTo>
                  <a:pt x="6710" y="4539"/>
                </a:lnTo>
                <a:lnTo>
                  <a:pt x="6717" y="4641"/>
                </a:lnTo>
                <a:lnTo>
                  <a:pt x="6719" y="4745"/>
                </a:lnTo>
                <a:lnTo>
                  <a:pt x="6717" y="4848"/>
                </a:lnTo>
                <a:lnTo>
                  <a:pt x="6711" y="4954"/>
                </a:lnTo>
                <a:lnTo>
                  <a:pt x="6700" y="5060"/>
                </a:lnTo>
                <a:lnTo>
                  <a:pt x="6685" y="5166"/>
                </a:lnTo>
                <a:lnTo>
                  <a:pt x="6664" y="5273"/>
                </a:lnTo>
                <a:lnTo>
                  <a:pt x="6640" y="5381"/>
                </a:lnTo>
                <a:lnTo>
                  <a:pt x="6611" y="5488"/>
                </a:lnTo>
                <a:lnTo>
                  <a:pt x="6576" y="5594"/>
                </a:lnTo>
                <a:lnTo>
                  <a:pt x="6537" y="5701"/>
                </a:lnTo>
                <a:lnTo>
                  <a:pt x="6494" y="5806"/>
                </a:lnTo>
                <a:lnTo>
                  <a:pt x="6446" y="5908"/>
                </a:lnTo>
                <a:lnTo>
                  <a:pt x="6396" y="6008"/>
                </a:lnTo>
                <a:lnTo>
                  <a:pt x="6341" y="6102"/>
                </a:lnTo>
                <a:lnTo>
                  <a:pt x="6283" y="6195"/>
                </a:lnTo>
                <a:lnTo>
                  <a:pt x="6223" y="6284"/>
                </a:lnTo>
                <a:lnTo>
                  <a:pt x="6159" y="6370"/>
                </a:lnTo>
                <a:lnTo>
                  <a:pt x="6092" y="6451"/>
                </a:lnTo>
                <a:lnTo>
                  <a:pt x="6024" y="6530"/>
                </a:lnTo>
                <a:lnTo>
                  <a:pt x="5952" y="6603"/>
                </a:lnTo>
                <a:lnTo>
                  <a:pt x="5878" y="6674"/>
                </a:lnTo>
                <a:lnTo>
                  <a:pt x="5801" y="6740"/>
                </a:lnTo>
                <a:lnTo>
                  <a:pt x="5723" y="6804"/>
                </a:lnTo>
                <a:lnTo>
                  <a:pt x="5643" y="6862"/>
                </a:lnTo>
                <a:lnTo>
                  <a:pt x="5561" y="6916"/>
                </a:lnTo>
                <a:lnTo>
                  <a:pt x="5477" y="6966"/>
                </a:lnTo>
                <a:lnTo>
                  <a:pt x="5392" y="7012"/>
                </a:lnTo>
                <a:lnTo>
                  <a:pt x="5306" y="7053"/>
                </a:lnTo>
                <a:lnTo>
                  <a:pt x="5219" y="7089"/>
                </a:lnTo>
                <a:lnTo>
                  <a:pt x="5130" y="7121"/>
                </a:lnTo>
                <a:lnTo>
                  <a:pt x="5041" y="7148"/>
                </a:lnTo>
                <a:lnTo>
                  <a:pt x="4951" y="7170"/>
                </a:lnTo>
                <a:lnTo>
                  <a:pt x="4861" y="7188"/>
                </a:lnTo>
                <a:lnTo>
                  <a:pt x="4770" y="7200"/>
                </a:lnTo>
                <a:lnTo>
                  <a:pt x="4680" y="7207"/>
                </a:lnTo>
                <a:lnTo>
                  <a:pt x="4589" y="7209"/>
                </a:lnTo>
                <a:lnTo>
                  <a:pt x="4498" y="7206"/>
                </a:lnTo>
                <a:lnTo>
                  <a:pt x="4409" y="7197"/>
                </a:lnTo>
                <a:lnTo>
                  <a:pt x="4319" y="7183"/>
                </a:lnTo>
                <a:lnTo>
                  <a:pt x="4230" y="7164"/>
                </a:lnTo>
                <a:lnTo>
                  <a:pt x="4141" y="7139"/>
                </a:lnTo>
                <a:lnTo>
                  <a:pt x="4054" y="7107"/>
                </a:lnTo>
                <a:close/>
                <a:moveTo>
                  <a:pt x="10315" y="13456"/>
                </a:moveTo>
                <a:lnTo>
                  <a:pt x="10243" y="13443"/>
                </a:lnTo>
                <a:lnTo>
                  <a:pt x="10173" y="13426"/>
                </a:lnTo>
                <a:lnTo>
                  <a:pt x="10105" y="13404"/>
                </a:lnTo>
                <a:lnTo>
                  <a:pt x="10038" y="13378"/>
                </a:lnTo>
                <a:lnTo>
                  <a:pt x="9973" y="13349"/>
                </a:lnTo>
                <a:lnTo>
                  <a:pt x="9911" y="13316"/>
                </a:lnTo>
                <a:lnTo>
                  <a:pt x="9850" y="13278"/>
                </a:lnTo>
                <a:lnTo>
                  <a:pt x="9790" y="13238"/>
                </a:lnTo>
                <a:lnTo>
                  <a:pt x="9734" y="13195"/>
                </a:lnTo>
                <a:lnTo>
                  <a:pt x="9680" y="13147"/>
                </a:lnTo>
                <a:lnTo>
                  <a:pt x="9628" y="13097"/>
                </a:lnTo>
                <a:lnTo>
                  <a:pt x="9577" y="13045"/>
                </a:lnTo>
                <a:lnTo>
                  <a:pt x="9530" y="12988"/>
                </a:lnTo>
                <a:lnTo>
                  <a:pt x="9485" y="12929"/>
                </a:lnTo>
                <a:lnTo>
                  <a:pt x="9443" y="12867"/>
                </a:lnTo>
                <a:lnTo>
                  <a:pt x="9402" y="12804"/>
                </a:lnTo>
                <a:lnTo>
                  <a:pt x="9366" y="12737"/>
                </a:lnTo>
                <a:lnTo>
                  <a:pt x="9332" y="12668"/>
                </a:lnTo>
                <a:lnTo>
                  <a:pt x="9299" y="12597"/>
                </a:lnTo>
                <a:lnTo>
                  <a:pt x="9271" y="12523"/>
                </a:lnTo>
                <a:lnTo>
                  <a:pt x="9246" y="12449"/>
                </a:lnTo>
                <a:lnTo>
                  <a:pt x="9222" y="12372"/>
                </a:lnTo>
                <a:lnTo>
                  <a:pt x="9203" y="12294"/>
                </a:lnTo>
                <a:lnTo>
                  <a:pt x="9187" y="12213"/>
                </a:lnTo>
                <a:lnTo>
                  <a:pt x="9174" y="12131"/>
                </a:lnTo>
                <a:lnTo>
                  <a:pt x="9164" y="12049"/>
                </a:lnTo>
                <a:lnTo>
                  <a:pt x="9158" y="11965"/>
                </a:lnTo>
                <a:lnTo>
                  <a:pt x="9155" y="11879"/>
                </a:lnTo>
                <a:lnTo>
                  <a:pt x="9156" y="11793"/>
                </a:lnTo>
                <a:lnTo>
                  <a:pt x="9160" y="11706"/>
                </a:lnTo>
                <a:lnTo>
                  <a:pt x="9168" y="11618"/>
                </a:lnTo>
                <a:lnTo>
                  <a:pt x="9179" y="11530"/>
                </a:lnTo>
                <a:lnTo>
                  <a:pt x="9194" y="11442"/>
                </a:lnTo>
                <a:lnTo>
                  <a:pt x="9213" y="11356"/>
                </a:lnTo>
                <a:lnTo>
                  <a:pt x="9236" y="11271"/>
                </a:lnTo>
                <a:lnTo>
                  <a:pt x="9261" y="11189"/>
                </a:lnTo>
                <a:lnTo>
                  <a:pt x="9289" y="11108"/>
                </a:lnTo>
                <a:lnTo>
                  <a:pt x="9320" y="11030"/>
                </a:lnTo>
                <a:lnTo>
                  <a:pt x="9355" y="10954"/>
                </a:lnTo>
                <a:lnTo>
                  <a:pt x="9392" y="10879"/>
                </a:lnTo>
                <a:lnTo>
                  <a:pt x="9432" y="10808"/>
                </a:lnTo>
                <a:lnTo>
                  <a:pt x="9474" y="10739"/>
                </a:lnTo>
                <a:lnTo>
                  <a:pt x="9519" y="10673"/>
                </a:lnTo>
                <a:lnTo>
                  <a:pt x="9566" y="10608"/>
                </a:lnTo>
                <a:lnTo>
                  <a:pt x="9616" y="10548"/>
                </a:lnTo>
                <a:lnTo>
                  <a:pt x="9667" y="10489"/>
                </a:lnTo>
                <a:lnTo>
                  <a:pt x="9721" y="10434"/>
                </a:lnTo>
                <a:lnTo>
                  <a:pt x="9776" y="10381"/>
                </a:lnTo>
                <a:lnTo>
                  <a:pt x="9833" y="10332"/>
                </a:lnTo>
                <a:lnTo>
                  <a:pt x="9892" y="10286"/>
                </a:lnTo>
                <a:lnTo>
                  <a:pt x="9953" y="10243"/>
                </a:lnTo>
                <a:lnTo>
                  <a:pt x="10015" y="10204"/>
                </a:lnTo>
                <a:lnTo>
                  <a:pt x="10078" y="10168"/>
                </a:lnTo>
                <a:lnTo>
                  <a:pt x="10144" y="10135"/>
                </a:lnTo>
                <a:lnTo>
                  <a:pt x="10210" y="10107"/>
                </a:lnTo>
                <a:lnTo>
                  <a:pt x="10278" y="10082"/>
                </a:lnTo>
                <a:lnTo>
                  <a:pt x="10345" y="10062"/>
                </a:lnTo>
                <a:lnTo>
                  <a:pt x="10415" y="10045"/>
                </a:lnTo>
                <a:lnTo>
                  <a:pt x="10485" y="10032"/>
                </a:lnTo>
                <a:lnTo>
                  <a:pt x="10555" y="10023"/>
                </a:lnTo>
                <a:lnTo>
                  <a:pt x="10626" y="10019"/>
                </a:lnTo>
                <a:lnTo>
                  <a:pt x="10698" y="10019"/>
                </a:lnTo>
                <a:lnTo>
                  <a:pt x="10771" y="10023"/>
                </a:lnTo>
                <a:lnTo>
                  <a:pt x="10842" y="10032"/>
                </a:lnTo>
                <a:lnTo>
                  <a:pt x="10914" y="10045"/>
                </a:lnTo>
                <a:lnTo>
                  <a:pt x="10984" y="10062"/>
                </a:lnTo>
                <a:lnTo>
                  <a:pt x="11053" y="10084"/>
                </a:lnTo>
                <a:lnTo>
                  <a:pt x="11119" y="10109"/>
                </a:lnTo>
                <a:lnTo>
                  <a:pt x="11184" y="10138"/>
                </a:lnTo>
                <a:lnTo>
                  <a:pt x="11247" y="10172"/>
                </a:lnTo>
                <a:lnTo>
                  <a:pt x="11307" y="10209"/>
                </a:lnTo>
                <a:lnTo>
                  <a:pt x="11367" y="10249"/>
                </a:lnTo>
                <a:lnTo>
                  <a:pt x="11424" y="10293"/>
                </a:lnTo>
                <a:lnTo>
                  <a:pt x="11478" y="10340"/>
                </a:lnTo>
                <a:lnTo>
                  <a:pt x="11530" y="10390"/>
                </a:lnTo>
                <a:lnTo>
                  <a:pt x="11580" y="10444"/>
                </a:lnTo>
                <a:lnTo>
                  <a:pt x="11628" y="10499"/>
                </a:lnTo>
                <a:lnTo>
                  <a:pt x="11672" y="10559"/>
                </a:lnTo>
                <a:lnTo>
                  <a:pt x="11715" y="10620"/>
                </a:lnTo>
                <a:lnTo>
                  <a:pt x="11755" y="10685"/>
                </a:lnTo>
                <a:lnTo>
                  <a:pt x="11793" y="10751"/>
                </a:lnTo>
                <a:lnTo>
                  <a:pt x="11827" y="10820"/>
                </a:lnTo>
                <a:lnTo>
                  <a:pt x="11858" y="10890"/>
                </a:lnTo>
                <a:lnTo>
                  <a:pt x="11887" y="10964"/>
                </a:lnTo>
                <a:lnTo>
                  <a:pt x="11912" y="11039"/>
                </a:lnTo>
                <a:lnTo>
                  <a:pt x="11935" y="11116"/>
                </a:lnTo>
                <a:lnTo>
                  <a:pt x="11954" y="11195"/>
                </a:lnTo>
                <a:lnTo>
                  <a:pt x="11970" y="11274"/>
                </a:lnTo>
                <a:lnTo>
                  <a:pt x="11984" y="11356"/>
                </a:lnTo>
                <a:lnTo>
                  <a:pt x="11994" y="11439"/>
                </a:lnTo>
                <a:lnTo>
                  <a:pt x="12000" y="11523"/>
                </a:lnTo>
                <a:lnTo>
                  <a:pt x="12003" y="11609"/>
                </a:lnTo>
                <a:lnTo>
                  <a:pt x="12002" y="11695"/>
                </a:lnTo>
                <a:lnTo>
                  <a:pt x="11998" y="11782"/>
                </a:lnTo>
                <a:lnTo>
                  <a:pt x="11990" y="11870"/>
                </a:lnTo>
                <a:lnTo>
                  <a:pt x="11978" y="11958"/>
                </a:lnTo>
                <a:lnTo>
                  <a:pt x="11962" y="12046"/>
                </a:lnTo>
                <a:lnTo>
                  <a:pt x="11944" y="12132"/>
                </a:lnTo>
                <a:lnTo>
                  <a:pt x="11922" y="12216"/>
                </a:lnTo>
                <a:lnTo>
                  <a:pt x="11897" y="12299"/>
                </a:lnTo>
                <a:lnTo>
                  <a:pt x="11868" y="12379"/>
                </a:lnTo>
                <a:lnTo>
                  <a:pt x="11837" y="12458"/>
                </a:lnTo>
                <a:lnTo>
                  <a:pt x="11803" y="12534"/>
                </a:lnTo>
                <a:lnTo>
                  <a:pt x="11765" y="12608"/>
                </a:lnTo>
                <a:lnTo>
                  <a:pt x="11726" y="12680"/>
                </a:lnTo>
                <a:lnTo>
                  <a:pt x="11683" y="12749"/>
                </a:lnTo>
                <a:lnTo>
                  <a:pt x="11639" y="12816"/>
                </a:lnTo>
                <a:lnTo>
                  <a:pt x="11591" y="12879"/>
                </a:lnTo>
                <a:lnTo>
                  <a:pt x="11543" y="12941"/>
                </a:lnTo>
                <a:lnTo>
                  <a:pt x="11490" y="12999"/>
                </a:lnTo>
                <a:lnTo>
                  <a:pt x="11438" y="13055"/>
                </a:lnTo>
                <a:lnTo>
                  <a:pt x="11382" y="13107"/>
                </a:lnTo>
                <a:lnTo>
                  <a:pt x="11325" y="13155"/>
                </a:lnTo>
                <a:lnTo>
                  <a:pt x="11265" y="13202"/>
                </a:lnTo>
                <a:lnTo>
                  <a:pt x="11204" y="13244"/>
                </a:lnTo>
                <a:lnTo>
                  <a:pt x="11143" y="13284"/>
                </a:lnTo>
                <a:lnTo>
                  <a:pt x="11079" y="13320"/>
                </a:lnTo>
                <a:lnTo>
                  <a:pt x="11014" y="13352"/>
                </a:lnTo>
                <a:lnTo>
                  <a:pt x="10948" y="13380"/>
                </a:lnTo>
                <a:lnTo>
                  <a:pt x="10881" y="13405"/>
                </a:lnTo>
                <a:lnTo>
                  <a:pt x="10812" y="13427"/>
                </a:lnTo>
                <a:lnTo>
                  <a:pt x="10743" y="13444"/>
                </a:lnTo>
                <a:lnTo>
                  <a:pt x="10673" y="13456"/>
                </a:lnTo>
                <a:lnTo>
                  <a:pt x="10602" y="13465"/>
                </a:lnTo>
                <a:lnTo>
                  <a:pt x="10531" y="13469"/>
                </a:lnTo>
                <a:lnTo>
                  <a:pt x="10459" y="13469"/>
                </a:lnTo>
                <a:lnTo>
                  <a:pt x="10388" y="13465"/>
                </a:lnTo>
                <a:lnTo>
                  <a:pt x="10315" y="13456"/>
                </a:lnTo>
                <a:close/>
                <a:moveTo>
                  <a:pt x="13352" y="10552"/>
                </a:moveTo>
                <a:lnTo>
                  <a:pt x="13353" y="10554"/>
                </a:lnTo>
                <a:lnTo>
                  <a:pt x="13330" y="10499"/>
                </a:lnTo>
                <a:lnTo>
                  <a:pt x="13304" y="10447"/>
                </a:lnTo>
                <a:lnTo>
                  <a:pt x="13279" y="10393"/>
                </a:lnTo>
                <a:lnTo>
                  <a:pt x="13253" y="10342"/>
                </a:lnTo>
                <a:lnTo>
                  <a:pt x="13226" y="10291"/>
                </a:lnTo>
                <a:lnTo>
                  <a:pt x="13197" y="10239"/>
                </a:lnTo>
                <a:lnTo>
                  <a:pt x="13168" y="10189"/>
                </a:lnTo>
                <a:lnTo>
                  <a:pt x="13138" y="10139"/>
                </a:lnTo>
                <a:lnTo>
                  <a:pt x="13106" y="10091"/>
                </a:lnTo>
                <a:lnTo>
                  <a:pt x="13075" y="10043"/>
                </a:lnTo>
                <a:lnTo>
                  <a:pt x="13042" y="9994"/>
                </a:lnTo>
                <a:lnTo>
                  <a:pt x="13008" y="9948"/>
                </a:lnTo>
                <a:lnTo>
                  <a:pt x="12973" y="9902"/>
                </a:lnTo>
                <a:lnTo>
                  <a:pt x="12938" y="9856"/>
                </a:lnTo>
                <a:lnTo>
                  <a:pt x="12901" y="9811"/>
                </a:lnTo>
                <a:lnTo>
                  <a:pt x="12864" y="9767"/>
                </a:lnTo>
                <a:lnTo>
                  <a:pt x="12865" y="9767"/>
                </a:lnTo>
                <a:lnTo>
                  <a:pt x="13219" y="8811"/>
                </a:lnTo>
                <a:lnTo>
                  <a:pt x="12080" y="8169"/>
                </a:lnTo>
                <a:lnTo>
                  <a:pt x="11420" y="8876"/>
                </a:lnTo>
                <a:lnTo>
                  <a:pt x="11366" y="8864"/>
                </a:lnTo>
                <a:lnTo>
                  <a:pt x="11312" y="8852"/>
                </a:lnTo>
                <a:lnTo>
                  <a:pt x="11259" y="8842"/>
                </a:lnTo>
                <a:lnTo>
                  <a:pt x="11205" y="8833"/>
                </a:lnTo>
                <a:lnTo>
                  <a:pt x="11152" y="8825"/>
                </a:lnTo>
                <a:lnTo>
                  <a:pt x="11098" y="8818"/>
                </a:lnTo>
                <a:lnTo>
                  <a:pt x="11045" y="8812"/>
                </a:lnTo>
                <a:lnTo>
                  <a:pt x="10991" y="8807"/>
                </a:lnTo>
                <a:lnTo>
                  <a:pt x="10937" y="8803"/>
                </a:lnTo>
                <a:lnTo>
                  <a:pt x="10884" y="8801"/>
                </a:lnTo>
                <a:lnTo>
                  <a:pt x="10830" y="8799"/>
                </a:lnTo>
                <a:lnTo>
                  <a:pt x="10777" y="8798"/>
                </a:lnTo>
                <a:lnTo>
                  <a:pt x="10724" y="8799"/>
                </a:lnTo>
                <a:lnTo>
                  <a:pt x="10671" y="8800"/>
                </a:lnTo>
                <a:lnTo>
                  <a:pt x="10618" y="8802"/>
                </a:lnTo>
                <a:lnTo>
                  <a:pt x="10566" y="8805"/>
                </a:lnTo>
                <a:lnTo>
                  <a:pt x="10567" y="8805"/>
                </a:lnTo>
                <a:lnTo>
                  <a:pt x="10045" y="7804"/>
                </a:lnTo>
                <a:lnTo>
                  <a:pt x="8990" y="8256"/>
                </a:lnTo>
                <a:lnTo>
                  <a:pt x="9003" y="9412"/>
                </a:lnTo>
                <a:lnTo>
                  <a:pt x="9004" y="9412"/>
                </a:lnTo>
                <a:lnTo>
                  <a:pt x="8966" y="9442"/>
                </a:lnTo>
                <a:lnTo>
                  <a:pt x="8927" y="9472"/>
                </a:lnTo>
                <a:lnTo>
                  <a:pt x="8890" y="9503"/>
                </a:lnTo>
                <a:lnTo>
                  <a:pt x="8853" y="9535"/>
                </a:lnTo>
                <a:lnTo>
                  <a:pt x="8817" y="9567"/>
                </a:lnTo>
                <a:lnTo>
                  <a:pt x="8781" y="9600"/>
                </a:lnTo>
                <a:lnTo>
                  <a:pt x="8745" y="9633"/>
                </a:lnTo>
                <a:lnTo>
                  <a:pt x="8710" y="9668"/>
                </a:lnTo>
                <a:lnTo>
                  <a:pt x="8676" y="9703"/>
                </a:lnTo>
                <a:lnTo>
                  <a:pt x="8641" y="9738"/>
                </a:lnTo>
                <a:lnTo>
                  <a:pt x="8607" y="9775"/>
                </a:lnTo>
                <a:lnTo>
                  <a:pt x="8575" y="9811"/>
                </a:lnTo>
                <a:lnTo>
                  <a:pt x="8541" y="9848"/>
                </a:lnTo>
                <a:lnTo>
                  <a:pt x="8510" y="9886"/>
                </a:lnTo>
                <a:lnTo>
                  <a:pt x="8479" y="9925"/>
                </a:lnTo>
                <a:lnTo>
                  <a:pt x="8447" y="9964"/>
                </a:lnTo>
                <a:lnTo>
                  <a:pt x="7473" y="9750"/>
                </a:lnTo>
                <a:lnTo>
                  <a:pt x="7134" y="10574"/>
                </a:lnTo>
                <a:lnTo>
                  <a:pt x="7821" y="11317"/>
                </a:lnTo>
                <a:lnTo>
                  <a:pt x="7822" y="11316"/>
                </a:lnTo>
                <a:lnTo>
                  <a:pt x="7810" y="11370"/>
                </a:lnTo>
                <a:lnTo>
                  <a:pt x="7800" y="11426"/>
                </a:lnTo>
                <a:lnTo>
                  <a:pt x="7791" y="11480"/>
                </a:lnTo>
                <a:lnTo>
                  <a:pt x="7783" y="11536"/>
                </a:lnTo>
                <a:lnTo>
                  <a:pt x="7776" y="11590"/>
                </a:lnTo>
                <a:lnTo>
                  <a:pt x="7769" y="11644"/>
                </a:lnTo>
                <a:lnTo>
                  <a:pt x="7764" y="11699"/>
                </a:lnTo>
                <a:lnTo>
                  <a:pt x="7759" y="11753"/>
                </a:lnTo>
                <a:lnTo>
                  <a:pt x="7756" y="11808"/>
                </a:lnTo>
                <a:lnTo>
                  <a:pt x="7753" y="11862"/>
                </a:lnTo>
                <a:lnTo>
                  <a:pt x="7751" y="11916"/>
                </a:lnTo>
                <a:lnTo>
                  <a:pt x="7751" y="11970"/>
                </a:lnTo>
                <a:lnTo>
                  <a:pt x="7751" y="12023"/>
                </a:lnTo>
                <a:lnTo>
                  <a:pt x="7752" y="12077"/>
                </a:lnTo>
                <a:lnTo>
                  <a:pt x="7753" y="12130"/>
                </a:lnTo>
                <a:lnTo>
                  <a:pt x="7756" y="12184"/>
                </a:lnTo>
                <a:lnTo>
                  <a:pt x="7756" y="12183"/>
                </a:lnTo>
                <a:lnTo>
                  <a:pt x="6850" y="12524"/>
                </a:lnTo>
                <a:lnTo>
                  <a:pt x="7070" y="13510"/>
                </a:lnTo>
                <a:lnTo>
                  <a:pt x="8188" y="13606"/>
                </a:lnTo>
                <a:lnTo>
                  <a:pt x="8188" y="13605"/>
                </a:lnTo>
                <a:lnTo>
                  <a:pt x="8211" y="13642"/>
                </a:lnTo>
                <a:lnTo>
                  <a:pt x="8234" y="13679"/>
                </a:lnTo>
                <a:lnTo>
                  <a:pt x="8257" y="13715"/>
                </a:lnTo>
                <a:lnTo>
                  <a:pt x="8281" y="13751"/>
                </a:lnTo>
                <a:lnTo>
                  <a:pt x="8306" y="13786"/>
                </a:lnTo>
                <a:lnTo>
                  <a:pt x="8330" y="13822"/>
                </a:lnTo>
                <a:lnTo>
                  <a:pt x="8355" y="13856"/>
                </a:lnTo>
                <a:lnTo>
                  <a:pt x="8382" y="13890"/>
                </a:lnTo>
                <a:lnTo>
                  <a:pt x="8408" y="13925"/>
                </a:lnTo>
                <a:lnTo>
                  <a:pt x="8434" y="13958"/>
                </a:lnTo>
                <a:lnTo>
                  <a:pt x="8461" y="13991"/>
                </a:lnTo>
                <a:lnTo>
                  <a:pt x="8490" y="14023"/>
                </a:lnTo>
                <a:lnTo>
                  <a:pt x="8518" y="14056"/>
                </a:lnTo>
                <a:lnTo>
                  <a:pt x="8546" y="14088"/>
                </a:lnTo>
                <a:lnTo>
                  <a:pt x="8576" y="14119"/>
                </a:lnTo>
                <a:lnTo>
                  <a:pt x="8605" y="14149"/>
                </a:lnTo>
                <a:lnTo>
                  <a:pt x="8136" y="15082"/>
                </a:lnTo>
                <a:lnTo>
                  <a:pt x="9082" y="15628"/>
                </a:lnTo>
                <a:lnTo>
                  <a:pt x="9735" y="14857"/>
                </a:lnTo>
                <a:lnTo>
                  <a:pt x="9759" y="14865"/>
                </a:lnTo>
                <a:lnTo>
                  <a:pt x="9784" y="14873"/>
                </a:lnTo>
                <a:lnTo>
                  <a:pt x="9809" y="14880"/>
                </a:lnTo>
                <a:lnTo>
                  <a:pt x="9834" y="14888"/>
                </a:lnTo>
                <a:lnTo>
                  <a:pt x="9859" y="14895"/>
                </a:lnTo>
                <a:lnTo>
                  <a:pt x="9884" y="14902"/>
                </a:lnTo>
                <a:lnTo>
                  <a:pt x="9910" y="14908"/>
                </a:lnTo>
                <a:lnTo>
                  <a:pt x="9935" y="14914"/>
                </a:lnTo>
                <a:lnTo>
                  <a:pt x="9973" y="14923"/>
                </a:lnTo>
                <a:lnTo>
                  <a:pt x="10011" y="14933"/>
                </a:lnTo>
                <a:lnTo>
                  <a:pt x="10049" y="14940"/>
                </a:lnTo>
                <a:lnTo>
                  <a:pt x="10087" y="14948"/>
                </a:lnTo>
                <a:lnTo>
                  <a:pt x="10125" y="14955"/>
                </a:lnTo>
                <a:lnTo>
                  <a:pt x="10162" y="14961"/>
                </a:lnTo>
                <a:lnTo>
                  <a:pt x="10201" y="14967"/>
                </a:lnTo>
                <a:lnTo>
                  <a:pt x="10239" y="14972"/>
                </a:lnTo>
                <a:lnTo>
                  <a:pt x="10960" y="16128"/>
                </a:lnTo>
                <a:lnTo>
                  <a:pt x="11947" y="15909"/>
                </a:lnTo>
                <a:lnTo>
                  <a:pt x="11873" y="14682"/>
                </a:lnTo>
                <a:lnTo>
                  <a:pt x="11873" y="14683"/>
                </a:lnTo>
                <a:lnTo>
                  <a:pt x="11916" y="14660"/>
                </a:lnTo>
                <a:lnTo>
                  <a:pt x="11957" y="14638"/>
                </a:lnTo>
                <a:lnTo>
                  <a:pt x="12000" y="14615"/>
                </a:lnTo>
                <a:lnTo>
                  <a:pt x="12040" y="14591"/>
                </a:lnTo>
                <a:lnTo>
                  <a:pt x="12082" y="14567"/>
                </a:lnTo>
                <a:lnTo>
                  <a:pt x="12122" y="14541"/>
                </a:lnTo>
                <a:lnTo>
                  <a:pt x="12162" y="14515"/>
                </a:lnTo>
                <a:lnTo>
                  <a:pt x="12202" y="14489"/>
                </a:lnTo>
                <a:lnTo>
                  <a:pt x="12241" y="14462"/>
                </a:lnTo>
                <a:lnTo>
                  <a:pt x="12281" y="14434"/>
                </a:lnTo>
                <a:lnTo>
                  <a:pt x="12319" y="14405"/>
                </a:lnTo>
                <a:lnTo>
                  <a:pt x="12357" y="14376"/>
                </a:lnTo>
                <a:lnTo>
                  <a:pt x="12395" y="14347"/>
                </a:lnTo>
                <a:lnTo>
                  <a:pt x="12432" y="14317"/>
                </a:lnTo>
                <a:lnTo>
                  <a:pt x="12470" y="14285"/>
                </a:lnTo>
                <a:lnTo>
                  <a:pt x="12506" y="14253"/>
                </a:lnTo>
                <a:lnTo>
                  <a:pt x="12506" y="14254"/>
                </a:lnTo>
                <a:lnTo>
                  <a:pt x="13423" y="14570"/>
                </a:lnTo>
                <a:lnTo>
                  <a:pt x="13921" y="13743"/>
                </a:lnTo>
                <a:lnTo>
                  <a:pt x="13336" y="13104"/>
                </a:lnTo>
                <a:lnTo>
                  <a:pt x="13361" y="13042"/>
                </a:lnTo>
                <a:lnTo>
                  <a:pt x="13385" y="12979"/>
                </a:lnTo>
                <a:lnTo>
                  <a:pt x="13410" y="12916"/>
                </a:lnTo>
                <a:lnTo>
                  <a:pt x="13432" y="12852"/>
                </a:lnTo>
                <a:lnTo>
                  <a:pt x="13453" y="12787"/>
                </a:lnTo>
                <a:lnTo>
                  <a:pt x="13472" y="12722"/>
                </a:lnTo>
                <a:lnTo>
                  <a:pt x="13491" y="12655"/>
                </a:lnTo>
                <a:lnTo>
                  <a:pt x="13509" y="12589"/>
                </a:lnTo>
                <a:lnTo>
                  <a:pt x="13520" y="12541"/>
                </a:lnTo>
                <a:lnTo>
                  <a:pt x="13531" y="12492"/>
                </a:lnTo>
                <a:lnTo>
                  <a:pt x="13540" y="12444"/>
                </a:lnTo>
                <a:lnTo>
                  <a:pt x="13549" y="12395"/>
                </a:lnTo>
                <a:lnTo>
                  <a:pt x="13558" y="12348"/>
                </a:lnTo>
                <a:lnTo>
                  <a:pt x="13565" y="12300"/>
                </a:lnTo>
                <a:lnTo>
                  <a:pt x="13572" y="12252"/>
                </a:lnTo>
                <a:lnTo>
                  <a:pt x="13578" y="12204"/>
                </a:lnTo>
                <a:lnTo>
                  <a:pt x="14490" y="11571"/>
                </a:lnTo>
                <a:lnTo>
                  <a:pt x="14292" y="10681"/>
                </a:lnTo>
                <a:lnTo>
                  <a:pt x="13352" y="10552"/>
                </a:lnTo>
                <a:close/>
                <a:moveTo>
                  <a:pt x="8636" y="4331"/>
                </a:moveTo>
                <a:lnTo>
                  <a:pt x="8636" y="4332"/>
                </a:lnTo>
                <a:lnTo>
                  <a:pt x="8621" y="4259"/>
                </a:lnTo>
                <a:lnTo>
                  <a:pt x="8606" y="4185"/>
                </a:lnTo>
                <a:lnTo>
                  <a:pt x="8589" y="4113"/>
                </a:lnTo>
                <a:lnTo>
                  <a:pt x="8570" y="4041"/>
                </a:lnTo>
                <a:lnTo>
                  <a:pt x="8550" y="3970"/>
                </a:lnTo>
                <a:lnTo>
                  <a:pt x="8529" y="3898"/>
                </a:lnTo>
                <a:lnTo>
                  <a:pt x="8507" y="3827"/>
                </a:lnTo>
                <a:lnTo>
                  <a:pt x="8484" y="3757"/>
                </a:lnTo>
                <a:lnTo>
                  <a:pt x="8458" y="3687"/>
                </a:lnTo>
                <a:lnTo>
                  <a:pt x="8432" y="3619"/>
                </a:lnTo>
                <a:lnTo>
                  <a:pt x="8404" y="3550"/>
                </a:lnTo>
                <a:lnTo>
                  <a:pt x="8374" y="3483"/>
                </a:lnTo>
                <a:lnTo>
                  <a:pt x="8344" y="3415"/>
                </a:lnTo>
                <a:lnTo>
                  <a:pt x="8313" y="3349"/>
                </a:lnTo>
                <a:lnTo>
                  <a:pt x="8280" y="3283"/>
                </a:lnTo>
                <a:lnTo>
                  <a:pt x="8246" y="3218"/>
                </a:lnTo>
                <a:lnTo>
                  <a:pt x="8246" y="3218"/>
                </a:lnTo>
                <a:lnTo>
                  <a:pt x="8952" y="2127"/>
                </a:lnTo>
                <a:lnTo>
                  <a:pt x="7711" y="1013"/>
                </a:lnTo>
                <a:lnTo>
                  <a:pt x="6696" y="1714"/>
                </a:lnTo>
                <a:lnTo>
                  <a:pt x="6632" y="1683"/>
                </a:lnTo>
                <a:lnTo>
                  <a:pt x="6568" y="1654"/>
                </a:lnTo>
                <a:lnTo>
                  <a:pt x="6505" y="1626"/>
                </a:lnTo>
                <a:lnTo>
                  <a:pt x="6440" y="1600"/>
                </a:lnTo>
                <a:lnTo>
                  <a:pt x="6375" y="1576"/>
                </a:lnTo>
                <a:lnTo>
                  <a:pt x="6311" y="1551"/>
                </a:lnTo>
                <a:lnTo>
                  <a:pt x="6246" y="1529"/>
                </a:lnTo>
                <a:lnTo>
                  <a:pt x="6180" y="1509"/>
                </a:lnTo>
                <a:lnTo>
                  <a:pt x="6115" y="1489"/>
                </a:lnTo>
                <a:lnTo>
                  <a:pt x="6049" y="1471"/>
                </a:lnTo>
                <a:lnTo>
                  <a:pt x="5983" y="1455"/>
                </a:lnTo>
                <a:lnTo>
                  <a:pt x="5917" y="1438"/>
                </a:lnTo>
                <a:lnTo>
                  <a:pt x="5851" y="1424"/>
                </a:lnTo>
                <a:lnTo>
                  <a:pt x="5784" y="1411"/>
                </a:lnTo>
                <a:lnTo>
                  <a:pt x="5717" y="1399"/>
                </a:lnTo>
                <a:lnTo>
                  <a:pt x="5652" y="1389"/>
                </a:lnTo>
                <a:lnTo>
                  <a:pt x="5654" y="1389"/>
                </a:lnTo>
                <a:lnTo>
                  <a:pt x="5282" y="0"/>
                </a:lnTo>
                <a:lnTo>
                  <a:pt x="3844" y="271"/>
                </a:lnTo>
                <a:lnTo>
                  <a:pt x="3539" y="1714"/>
                </a:lnTo>
                <a:lnTo>
                  <a:pt x="3541" y="1714"/>
                </a:lnTo>
                <a:lnTo>
                  <a:pt x="3485" y="1741"/>
                </a:lnTo>
                <a:lnTo>
                  <a:pt x="3429" y="1768"/>
                </a:lnTo>
                <a:lnTo>
                  <a:pt x="3375" y="1796"/>
                </a:lnTo>
                <a:lnTo>
                  <a:pt x="3319" y="1825"/>
                </a:lnTo>
                <a:lnTo>
                  <a:pt x="3265" y="1857"/>
                </a:lnTo>
                <a:lnTo>
                  <a:pt x="3211" y="1887"/>
                </a:lnTo>
                <a:lnTo>
                  <a:pt x="3157" y="1919"/>
                </a:lnTo>
                <a:lnTo>
                  <a:pt x="3104" y="1952"/>
                </a:lnTo>
                <a:lnTo>
                  <a:pt x="3051" y="1986"/>
                </a:lnTo>
                <a:lnTo>
                  <a:pt x="3000" y="2021"/>
                </a:lnTo>
                <a:lnTo>
                  <a:pt x="2947" y="2056"/>
                </a:lnTo>
                <a:lnTo>
                  <a:pt x="2896" y="2093"/>
                </a:lnTo>
                <a:lnTo>
                  <a:pt x="2845" y="2130"/>
                </a:lnTo>
                <a:lnTo>
                  <a:pt x="2795" y="2168"/>
                </a:lnTo>
                <a:lnTo>
                  <a:pt x="2745" y="2208"/>
                </a:lnTo>
                <a:lnTo>
                  <a:pt x="2695" y="2247"/>
                </a:lnTo>
                <a:lnTo>
                  <a:pt x="1542" y="1714"/>
                </a:lnTo>
                <a:lnTo>
                  <a:pt x="892" y="2646"/>
                </a:lnTo>
                <a:lnTo>
                  <a:pt x="1542" y="3759"/>
                </a:lnTo>
                <a:lnTo>
                  <a:pt x="1543" y="3758"/>
                </a:lnTo>
                <a:lnTo>
                  <a:pt x="1514" y="3822"/>
                </a:lnTo>
                <a:lnTo>
                  <a:pt x="1487" y="3888"/>
                </a:lnTo>
                <a:lnTo>
                  <a:pt x="1459" y="3953"/>
                </a:lnTo>
                <a:lnTo>
                  <a:pt x="1434" y="4019"/>
                </a:lnTo>
                <a:lnTo>
                  <a:pt x="1410" y="4085"/>
                </a:lnTo>
                <a:lnTo>
                  <a:pt x="1387" y="4152"/>
                </a:lnTo>
                <a:lnTo>
                  <a:pt x="1365" y="4218"/>
                </a:lnTo>
                <a:lnTo>
                  <a:pt x="1344" y="4285"/>
                </a:lnTo>
                <a:lnTo>
                  <a:pt x="1325" y="4352"/>
                </a:lnTo>
                <a:lnTo>
                  <a:pt x="1307" y="4418"/>
                </a:lnTo>
                <a:lnTo>
                  <a:pt x="1290" y="4485"/>
                </a:lnTo>
                <a:lnTo>
                  <a:pt x="1273" y="4552"/>
                </a:lnTo>
                <a:lnTo>
                  <a:pt x="1259" y="4619"/>
                </a:lnTo>
                <a:lnTo>
                  <a:pt x="1245" y="4686"/>
                </a:lnTo>
                <a:lnTo>
                  <a:pt x="1233" y="4753"/>
                </a:lnTo>
                <a:lnTo>
                  <a:pt x="1222" y="4820"/>
                </a:lnTo>
                <a:lnTo>
                  <a:pt x="1222" y="4819"/>
                </a:lnTo>
                <a:lnTo>
                  <a:pt x="0" y="4996"/>
                </a:lnTo>
                <a:lnTo>
                  <a:pt x="0" y="6281"/>
                </a:lnTo>
                <a:lnTo>
                  <a:pt x="1366" y="6709"/>
                </a:lnTo>
                <a:lnTo>
                  <a:pt x="1366" y="6709"/>
                </a:lnTo>
                <a:lnTo>
                  <a:pt x="1384" y="6761"/>
                </a:lnTo>
                <a:lnTo>
                  <a:pt x="1402" y="6813"/>
                </a:lnTo>
                <a:lnTo>
                  <a:pt x="1421" y="6863"/>
                </a:lnTo>
                <a:lnTo>
                  <a:pt x="1441" y="6915"/>
                </a:lnTo>
                <a:lnTo>
                  <a:pt x="1461" y="6966"/>
                </a:lnTo>
                <a:lnTo>
                  <a:pt x="1483" y="7017"/>
                </a:lnTo>
                <a:lnTo>
                  <a:pt x="1505" y="7066"/>
                </a:lnTo>
                <a:lnTo>
                  <a:pt x="1527" y="7116"/>
                </a:lnTo>
                <a:lnTo>
                  <a:pt x="1550" y="7166"/>
                </a:lnTo>
                <a:lnTo>
                  <a:pt x="1575" y="7214"/>
                </a:lnTo>
                <a:lnTo>
                  <a:pt x="1599" y="7264"/>
                </a:lnTo>
                <a:lnTo>
                  <a:pt x="1625" y="7311"/>
                </a:lnTo>
                <a:lnTo>
                  <a:pt x="1651" y="7359"/>
                </a:lnTo>
                <a:lnTo>
                  <a:pt x="1678" y="7407"/>
                </a:lnTo>
                <a:lnTo>
                  <a:pt x="1705" y="7454"/>
                </a:lnTo>
                <a:lnTo>
                  <a:pt x="1733" y="7501"/>
                </a:lnTo>
                <a:lnTo>
                  <a:pt x="1733" y="7500"/>
                </a:lnTo>
                <a:lnTo>
                  <a:pt x="892" y="8532"/>
                </a:lnTo>
                <a:lnTo>
                  <a:pt x="1918" y="9472"/>
                </a:lnTo>
                <a:lnTo>
                  <a:pt x="2944" y="8692"/>
                </a:lnTo>
                <a:lnTo>
                  <a:pt x="2944" y="8690"/>
                </a:lnTo>
                <a:lnTo>
                  <a:pt x="2972" y="8707"/>
                </a:lnTo>
                <a:lnTo>
                  <a:pt x="3001" y="8724"/>
                </a:lnTo>
                <a:lnTo>
                  <a:pt x="3030" y="8740"/>
                </a:lnTo>
                <a:lnTo>
                  <a:pt x="3059" y="8756"/>
                </a:lnTo>
                <a:lnTo>
                  <a:pt x="3088" y="8773"/>
                </a:lnTo>
                <a:lnTo>
                  <a:pt x="3117" y="8788"/>
                </a:lnTo>
                <a:lnTo>
                  <a:pt x="3147" y="8803"/>
                </a:lnTo>
                <a:lnTo>
                  <a:pt x="3177" y="8818"/>
                </a:lnTo>
                <a:lnTo>
                  <a:pt x="3222" y="8839"/>
                </a:lnTo>
                <a:lnTo>
                  <a:pt x="3266" y="8860"/>
                </a:lnTo>
                <a:lnTo>
                  <a:pt x="3312" y="8880"/>
                </a:lnTo>
                <a:lnTo>
                  <a:pt x="3357" y="8901"/>
                </a:lnTo>
                <a:lnTo>
                  <a:pt x="3403" y="8919"/>
                </a:lnTo>
                <a:lnTo>
                  <a:pt x="3448" y="8938"/>
                </a:lnTo>
                <a:lnTo>
                  <a:pt x="3494" y="8955"/>
                </a:lnTo>
                <a:lnTo>
                  <a:pt x="3539" y="8972"/>
                </a:lnTo>
                <a:lnTo>
                  <a:pt x="4116" y="10608"/>
                </a:lnTo>
                <a:lnTo>
                  <a:pt x="5406" y="10608"/>
                </a:lnTo>
                <a:lnTo>
                  <a:pt x="5654" y="9062"/>
                </a:lnTo>
                <a:lnTo>
                  <a:pt x="5654" y="9062"/>
                </a:lnTo>
                <a:lnTo>
                  <a:pt x="5712" y="9046"/>
                </a:lnTo>
                <a:lnTo>
                  <a:pt x="5770" y="9030"/>
                </a:lnTo>
                <a:lnTo>
                  <a:pt x="5829" y="9012"/>
                </a:lnTo>
                <a:lnTo>
                  <a:pt x="5886" y="8993"/>
                </a:lnTo>
                <a:lnTo>
                  <a:pt x="5944" y="8974"/>
                </a:lnTo>
                <a:lnTo>
                  <a:pt x="6001" y="8954"/>
                </a:lnTo>
                <a:lnTo>
                  <a:pt x="6059" y="8933"/>
                </a:lnTo>
                <a:lnTo>
                  <a:pt x="6116" y="8911"/>
                </a:lnTo>
                <a:lnTo>
                  <a:pt x="6172" y="8889"/>
                </a:lnTo>
                <a:lnTo>
                  <a:pt x="6229" y="8864"/>
                </a:lnTo>
                <a:lnTo>
                  <a:pt x="6284" y="8840"/>
                </a:lnTo>
                <a:lnTo>
                  <a:pt x="6340" y="8814"/>
                </a:lnTo>
                <a:lnTo>
                  <a:pt x="6396" y="8788"/>
                </a:lnTo>
                <a:lnTo>
                  <a:pt x="6450" y="8761"/>
                </a:lnTo>
                <a:lnTo>
                  <a:pt x="6505" y="8731"/>
                </a:lnTo>
                <a:lnTo>
                  <a:pt x="6559" y="8702"/>
                </a:lnTo>
                <a:lnTo>
                  <a:pt x="6559" y="8702"/>
                </a:lnTo>
                <a:lnTo>
                  <a:pt x="7612" y="9347"/>
                </a:lnTo>
                <a:lnTo>
                  <a:pt x="8460" y="8457"/>
                </a:lnTo>
                <a:lnTo>
                  <a:pt x="7910" y="7500"/>
                </a:lnTo>
                <a:lnTo>
                  <a:pt x="7959" y="7430"/>
                </a:lnTo>
                <a:lnTo>
                  <a:pt x="8007" y="7358"/>
                </a:lnTo>
                <a:lnTo>
                  <a:pt x="8053" y="7287"/>
                </a:lnTo>
                <a:lnTo>
                  <a:pt x="8099" y="7213"/>
                </a:lnTo>
                <a:lnTo>
                  <a:pt x="8143" y="7139"/>
                </a:lnTo>
                <a:lnTo>
                  <a:pt x="8185" y="7062"/>
                </a:lnTo>
                <a:lnTo>
                  <a:pt x="8227" y="6985"/>
                </a:lnTo>
                <a:lnTo>
                  <a:pt x="8267" y="6907"/>
                </a:lnTo>
                <a:lnTo>
                  <a:pt x="8295" y="6849"/>
                </a:lnTo>
                <a:lnTo>
                  <a:pt x="8321" y="6793"/>
                </a:lnTo>
                <a:lnTo>
                  <a:pt x="8347" y="6735"/>
                </a:lnTo>
                <a:lnTo>
                  <a:pt x="8371" y="6678"/>
                </a:lnTo>
                <a:lnTo>
                  <a:pt x="8395" y="6621"/>
                </a:lnTo>
                <a:lnTo>
                  <a:pt x="8418" y="6563"/>
                </a:lnTo>
                <a:lnTo>
                  <a:pt x="8440" y="6505"/>
                </a:lnTo>
                <a:lnTo>
                  <a:pt x="8460" y="6447"/>
                </a:lnTo>
                <a:lnTo>
                  <a:pt x="9769" y="5910"/>
                </a:lnTo>
                <a:lnTo>
                  <a:pt x="9769" y="4749"/>
                </a:lnTo>
                <a:lnTo>
                  <a:pt x="8636" y="4331"/>
                </a:lnTo>
                <a:close/>
              </a:path>
            </a:pathLst>
          </a:custGeom>
          <a:solidFill>
            <a:schemeClr val="bg1"/>
          </a:solidFill>
          <a:ln w="19050">
            <a:noFill/>
            <a:round/>
            <a:headEnd/>
            <a:tailEnd/>
          </a:ln>
        </p:spPr>
        <p:txBody>
          <a:bodyPr vert="horz" wrap="square" lIns="91440" tIns="45720" rIns="91440" bIns="45720" numCol="1" anchor="t" anchorCtr="0" compatLnSpc="1">
            <a:prstTxWarp prst="textNoShape">
              <a:avLst/>
            </a:prstTxWarp>
          </a:bodyPr>
          <a:lstStyle/>
          <a:p>
            <a:endParaRPr lang="id-ID" dirty="0"/>
          </a:p>
        </p:txBody>
      </p:sp>
    </p:spTree>
    <p:extLst>
      <p:ext uri="{BB962C8B-B14F-4D97-AF65-F5344CB8AC3E}">
        <p14:creationId xmlns:p14="http://schemas.microsoft.com/office/powerpoint/2010/main" val="21578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2500"/>
                            </p:stCondLst>
                            <p:childTnLst>
                              <p:par>
                                <p:cTn id="29" presetID="6" presetClass="entr" presetSubtype="32"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circle(out)">
                                      <p:cBhvr>
                                        <p:cTn id="31" dur="750"/>
                                        <p:tgtEl>
                                          <p:spTgt spid="78"/>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7" grpId="0"/>
      <p:bldP spid="18" grpId="0"/>
      <p:bldP spid="19" grpId="0"/>
      <p:bldP spid="78" grpId="0" animBg="1"/>
      <p:bldP spid="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B3A8-44B8-9DDF-4463-17044E17E658}"/>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B141A032-E083-313C-DE64-7F97642D97DB}"/>
              </a:ext>
            </a:extLst>
          </p:cNvPr>
          <p:cNvSpPr txBox="1"/>
          <p:nvPr/>
        </p:nvSpPr>
        <p:spPr>
          <a:xfrm>
            <a:off x="745143" y="1987802"/>
            <a:ext cx="6633547" cy="861774"/>
          </a:xfrm>
          <a:prstGeom prst="rect">
            <a:avLst/>
          </a:prstGeom>
          <a:noFill/>
        </p:spPr>
        <p:txBody>
          <a:bodyPr wrap="none" rtlCol="0">
            <a:spAutoFit/>
          </a:bodyPr>
          <a:lstStyle/>
          <a:p>
            <a:pPr>
              <a:defRPr/>
            </a:pPr>
            <a:r>
              <a:rPr lang="es-CO" sz="5000" noProof="0">
                <a:solidFill>
                  <a:prstClr val="white"/>
                </a:solidFill>
                <a:latin typeface="Montserrat SemiBold" pitchFamily="2" charset="0"/>
              </a:rPr>
              <a:t>2. </a:t>
            </a:r>
            <a:r>
              <a:rPr lang="es-MX" sz="5000" b="1">
                <a:solidFill>
                  <a:schemeClr val="bg1"/>
                </a:solidFill>
                <a:latin typeface="Montserrat SemiBold" pitchFamily="2" charset="0"/>
              </a:rPr>
              <a:t>¿Por qué Fogafín</a:t>
            </a:r>
            <a:endParaRPr lang="es-CO" sz="5000" b="1">
              <a:solidFill>
                <a:schemeClr val="bg1"/>
              </a:solidFill>
              <a:latin typeface="Montserrat SemiBold" pitchFamily="2" charset="0"/>
            </a:endParaRPr>
          </a:p>
        </p:txBody>
      </p:sp>
      <p:sp>
        <p:nvSpPr>
          <p:cNvPr id="5" name="TextBox 13">
            <a:extLst>
              <a:ext uri="{FF2B5EF4-FFF2-40B4-BE49-F238E27FC236}">
                <a16:creationId xmlns:a16="http://schemas.microsoft.com/office/drawing/2014/main" id="{1E601D76-80E6-964B-21DE-A13A9E8AB42E}"/>
              </a:ext>
            </a:extLst>
          </p:cNvPr>
          <p:cNvSpPr txBox="1"/>
          <p:nvPr/>
        </p:nvSpPr>
        <p:spPr>
          <a:xfrm>
            <a:off x="1615574" y="2644170"/>
            <a:ext cx="7377341" cy="784830"/>
          </a:xfrm>
          <a:prstGeom prst="rect">
            <a:avLst/>
          </a:prstGeom>
          <a:noFill/>
        </p:spPr>
        <p:txBody>
          <a:bodyPr wrap="none" rtlCol="0">
            <a:spAutoFit/>
          </a:bodyPr>
          <a:lstStyle/>
          <a:p>
            <a:pPr lvl="0">
              <a:defRPr/>
            </a:pPr>
            <a:r>
              <a:rPr lang="es-MX" sz="4500">
                <a:solidFill>
                  <a:srgbClr val="0BD0D9"/>
                </a:solidFill>
                <a:latin typeface="Montserrat SemiBold" pitchFamily="2" charset="0"/>
              </a:rPr>
              <a:t>propicia estos espacios</a:t>
            </a:r>
            <a:r>
              <a:rPr lang="id-ID" sz="4500">
                <a:solidFill>
                  <a:srgbClr val="0BD0D9"/>
                </a:solidFill>
                <a:latin typeface="Montserrat SemiBold" pitchFamily="2" charset="0"/>
              </a:rPr>
              <a:t>?</a:t>
            </a:r>
          </a:p>
        </p:txBody>
      </p:sp>
      <p:sp>
        <p:nvSpPr>
          <p:cNvPr id="19" name="Oval 34">
            <a:extLst>
              <a:ext uri="{FF2B5EF4-FFF2-40B4-BE49-F238E27FC236}">
                <a16:creationId xmlns:a16="http://schemas.microsoft.com/office/drawing/2014/main" id="{B9C0FAA6-3AF3-CD4D-D6DD-A0C08FF35844}"/>
              </a:ext>
            </a:extLst>
          </p:cNvPr>
          <p:cNvSpPr/>
          <p:nvPr/>
        </p:nvSpPr>
        <p:spPr>
          <a:xfrm>
            <a:off x="9765224" y="4417854"/>
            <a:ext cx="2304000" cy="2304000"/>
          </a:xfrm>
          <a:prstGeom prst="ellipse">
            <a:avLst/>
          </a:prstGeom>
          <a:noFill/>
          <a:ln w="38100" cap="flat" cmpd="sng" algn="ctr">
            <a:solidFill>
              <a:sysClr val="window" lastClr="FFFFFF">
                <a:lumMod val="85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Imagen 1">
            <a:extLst>
              <a:ext uri="{FF2B5EF4-FFF2-40B4-BE49-F238E27FC236}">
                <a16:creationId xmlns:a16="http://schemas.microsoft.com/office/drawing/2014/main" id="{5358E5F4-A70C-F8D1-7E2C-E3BF7F3198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9839909" y="4510031"/>
            <a:ext cx="2154630" cy="2119645"/>
          </a:xfrm>
          <a:prstGeom prst="ellipse">
            <a:avLst/>
          </a:prstGeom>
          <a:ln>
            <a:noFill/>
          </a:ln>
          <a:effectLst>
            <a:softEdge rad="112500"/>
          </a:effectLst>
        </p:spPr>
      </p:pic>
    </p:spTree>
    <p:extLst>
      <p:ext uri="{BB962C8B-B14F-4D97-AF65-F5344CB8AC3E}">
        <p14:creationId xmlns:p14="http://schemas.microsoft.com/office/powerpoint/2010/main" val="31216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DB102-8BDE-7D81-1924-DF53E66BC9B1}"/>
            </a:ext>
          </a:extLst>
        </p:cNvPr>
        <p:cNvGrpSpPr/>
        <p:nvPr/>
      </p:nvGrpSpPr>
      <p:grpSpPr>
        <a:xfrm>
          <a:off x="0" y="0"/>
          <a:ext cx="0" cy="0"/>
          <a:chOff x="0" y="0"/>
          <a:chExt cx="0" cy="0"/>
        </a:xfrm>
      </p:grpSpPr>
      <p:sp>
        <p:nvSpPr>
          <p:cNvPr id="8" name="Rounded Rectangle 8">
            <a:extLst>
              <a:ext uri="{FF2B5EF4-FFF2-40B4-BE49-F238E27FC236}">
                <a16:creationId xmlns:a16="http://schemas.microsoft.com/office/drawing/2014/main" id="{0B7C91CE-05CE-0B89-B245-8DF0CC3E50BE}"/>
              </a:ext>
            </a:extLst>
          </p:cNvPr>
          <p:cNvSpPr/>
          <p:nvPr/>
        </p:nvSpPr>
        <p:spPr>
          <a:xfrm>
            <a:off x="754090" y="1429241"/>
            <a:ext cx="10533888" cy="1503970"/>
          </a:xfrm>
          <a:prstGeom prst="roundRect">
            <a:avLst>
              <a:gd name="adj" fmla="val 4399"/>
            </a:avLst>
          </a:prstGeom>
          <a:solidFill>
            <a:srgbClr val="FFA100"/>
          </a:solidFill>
          <a:ln>
            <a:noFill/>
          </a:ln>
          <a:effectLst>
            <a:outerShdw blurRad="50800" dist="76200" dir="8100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8">
            <a:extLst>
              <a:ext uri="{FF2B5EF4-FFF2-40B4-BE49-F238E27FC236}">
                <a16:creationId xmlns:a16="http://schemas.microsoft.com/office/drawing/2014/main" id="{86ECFCB4-05CA-51D8-99E6-E80C147C6879}"/>
              </a:ext>
            </a:extLst>
          </p:cNvPr>
          <p:cNvSpPr/>
          <p:nvPr/>
        </p:nvSpPr>
        <p:spPr>
          <a:xfrm>
            <a:off x="691606" y="3562349"/>
            <a:ext cx="10596372" cy="2169858"/>
          </a:xfrm>
          <a:prstGeom prst="roundRect">
            <a:avLst>
              <a:gd name="adj" fmla="val 4399"/>
            </a:avLst>
          </a:prstGeom>
          <a:solidFill>
            <a:schemeClr val="accent1">
              <a:lumMod val="75000"/>
            </a:schemeClr>
          </a:solidFill>
          <a:ln>
            <a:noFill/>
          </a:ln>
          <a:effectLst>
            <a:outerShdw blurRad="50800" dist="76200" dir="8100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texto 4">
            <a:extLst>
              <a:ext uri="{FF2B5EF4-FFF2-40B4-BE49-F238E27FC236}">
                <a16:creationId xmlns:a16="http://schemas.microsoft.com/office/drawing/2014/main" id="{8E5663FB-5BD6-0D96-BBD9-B26C2B780F51}"/>
              </a:ext>
            </a:extLst>
          </p:cNvPr>
          <p:cNvSpPr>
            <a:spLocks noGrp="1"/>
          </p:cNvSpPr>
          <p:nvPr>
            <p:ph type="body" idx="1"/>
          </p:nvPr>
        </p:nvSpPr>
        <p:spPr>
          <a:xfrm>
            <a:off x="2059257" y="1716087"/>
            <a:ext cx="8732520" cy="939310"/>
          </a:xfrm>
        </p:spPr>
        <p:txBody>
          <a:bodyPr>
            <a:noAutofit/>
          </a:bodyPr>
          <a:lstStyle/>
          <a:p>
            <a:pPr algn="just"/>
            <a:r>
              <a:rPr lang="es-CO" sz="1500" b="1" dirty="0">
                <a:solidFill>
                  <a:schemeClr val="bg1"/>
                </a:solidFill>
                <a:cs typeface="Arial" panose="020B0604020202020204" pitchFamily="34" charset="0"/>
              </a:rPr>
              <a:t>Divulgación del Seguro de Depósitos</a:t>
            </a:r>
          </a:p>
          <a:p>
            <a:pPr fontAlgn="t"/>
            <a:r>
              <a:rPr lang="es-CO" dirty="0">
                <a:solidFill>
                  <a:schemeClr val="bg1"/>
                </a:solidFill>
              </a:rPr>
              <a:t>Divulgar, de manera clara y cercana, el Seguro de Depósitos, sus beneficios y condiciones, en cumplimiento del objeto de Fogafín de fortalecer la confianza en el sistema financiero.</a:t>
            </a:r>
            <a:endParaRPr lang="es-CO" sz="1500" b="1" dirty="0">
              <a:solidFill>
                <a:srgbClr val="6DB33F"/>
              </a:solidFill>
              <a:cs typeface="Arial" panose="020B0604020202020204" pitchFamily="34" charset="0"/>
            </a:endParaRPr>
          </a:p>
        </p:txBody>
      </p:sp>
      <p:sp>
        <p:nvSpPr>
          <p:cNvPr id="2" name="Título 6">
            <a:extLst>
              <a:ext uri="{FF2B5EF4-FFF2-40B4-BE49-F238E27FC236}">
                <a16:creationId xmlns:a16="http://schemas.microsoft.com/office/drawing/2014/main" id="{DEB50FC9-3387-6224-D8DB-CFF55D082C12}"/>
              </a:ext>
            </a:extLst>
          </p:cNvPr>
          <p:cNvSpPr txBox="1">
            <a:spLocks/>
          </p:cNvSpPr>
          <p:nvPr/>
        </p:nvSpPr>
        <p:spPr>
          <a:xfrm>
            <a:off x="81719" y="0"/>
            <a:ext cx="1110815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MX" sz="2400" dirty="0">
                <a:solidFill>
                  <a:schemeClr val="bg2"/>
                </a:solidFill>
              </a:rPr>
              <a:t>¿Por qué es importante para </a:t>
            </a:r>
            <a:r>
              <a:rPr lang="es-MX" sz="2400" dirty="0" err="1">
                <a:solidFill>
                  <a:schemeClr val="bg2"/>
                </a:solidFill>
              </a:rPr>
              <a:t>Fogafín</a:t>
            </a:r>
            <a:r>
              <a:rPr lang="es-MX" sz="2400" dirty="0">
                <a:solidFill>
                  <a:schemeClr val="bg2"/>
                </a:solidFill>
              </a:rPr>
              <a:t> participar?</a:t>
            </a:r>
          </a:p>
        </p:txBody>
      </p:sp>
      <p:pic>
        <p:nvPicPr>
          <p:cNvPr id="4" name="Imagen 3" descr="Interfaz de usuario gráfica, Texto, Aplicación, Chat o mensaje de texto&#10;&#10;El contenido generado por IA puede ser incorrecto.">
            <a:extLst>
              <a:ext uri="{FF2B5EF4-FFF2-40B4-BE49-F238E27FC236}">
                <a16:creationId xmlns:a16="http://schemas.microsoft.com/office/drawing/2014/main" id="{272562BE-BE60-BCA7-E7EA-671E3365B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39" y="1634028"/>
            <a:ext cx="1207418" cy="1100028"/>
          </a:xfrm>
          <a:prstGeom prst="rect">
            <a:avLst/>
          </a:prstGeom>
        </p:spPr>
      </p:pic>
      <p:pic>
        <p:nvPicPr>
          <p:cNvPr id="6" name="Imagen 5" descr="Icono&#10;&#10;El contenido generado por IA puede ser incorrecto.">
            <a:extLst>
              <a:ext uri="{FF2B5EF4-FFF2-40B4-BE49-F238E27FC236}">
                <a16:creationId xmlns:a16="http://schemas.microsoft.com/office/drawing/2014/main" id="{DA416947-F17E-D26A-2CD2-1D355FED9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84" y="4169717"/>
            <a:ext cx="1019694" cy="1019694"/>
          </a:xfrm>
          <a:prstGeom prst="rect">
            <a:avLst/>
          </a:prstGeom>
        </p:spPr>
      </p:pic>
      <p:sp>
        <p:nvSpPr>
          <p:cNvPr id="7" name="Marcador de texto 4">
            <a:extLst>
              <a:ext uri="{FF2B5EF4-FFF2-40B4-BE49-F238E27FC236}">
                <a16:creationId xmlns:a16="http://schemas.microsoft.com/office/drawing/2014/main" id="{CBC5ED25-FE9E-2729-C176-16CA2B7CF59B}"/>
              </a:ext>
            </a:extLst>
          </p:cNvPr>
          <p:cNvSpPr txBox="1">
            <a:spLocks/>
          </p:cNvSpPr>
          <p:nvPr/>
        </p:nvSpPr>
        <p:spPr>
          <a:xfrm>
            <a:off x="812534" y="3672313"/>
            <a:ext cx="9357650" cy="19007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s-MX" sz="1500" b="1" dirty="0">
                <a:solidFill>
                  <a:schemeClr val="bg1"/>
                </a:solidFill>
                <a:cs typeface="Arial" panose="020B0604020202020204" pitchFamily="34" charset="0"/>
              </a:rPr>
              <a:t>Información sobre prácticas – Segundo semestre de 2026</a:t>
            </a:r>
          </a:p>
          <a:p>
            <a:pPr algn="just" fontAlgn="t"/>
            <a:r>
              <a:rPr lang="es-CO" dirty="0">
                <a:solidFill>
                  <a:schemeClr val="bg1"/>
                </a:solidFill>
              </a:rPr>
              <a:t>Las ferias universitarias constituyen un espacio estratégico para presentar la oferta de áreas de Fogafín que requieren practicantes, dirigida a estudiantes de programas afines a economía, finanzas, administración, entre otros.</a:t>
            </a:r>
          </a:p>
          <a:p>
            <a:pPr algn="just" fontAlgn="t"/>
            <a:r>
              <a:rPr lang="es-CO" dirty="0">
                <a:solidFill>
                  <a:schemeClr val="bg1"/>
                </a:solidFill>
              </a:rPr>
              <a:t>En este contexto, se invita a los estudiantes a escanear un código QR para registrar su interés y postularse a oportunidades en la entidad, con el fin de ser considerados en el proceso actual de selección para prácticas del segundo semestre de 2026.</a:t>
            </a:r>
          </a:p>
        </p:txBody>
      </p:sp>
    </p:spTree>
    <p:extLst>
      <p:ext uri="{BB962C8B-B14F-4D97-AF65-F5344CB8AC3E}">
        <p14:creationId xmlns:p14="http://schemas.microsoft.com/office/powerpoint/2010/main" val="1169413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362D-23D9-07A3-6674-005BC0301A82}"/>
            </a:ext>
          </a:extLst>
        </p:cNvPr>
        <p:cNvGrpSpPr/>
        <p:nvPr/>
      </p:nvGrpSpPr>
      <p:grpSpPr>
        <a:xfrm>
          <a:off x="0" y="0"/>
          <a:ext cx="0" cy="0"/>
          <a:chOff x="0" y="0"/>
          <a:chExt cx="0" cy="0"/>
        </a:xfrm>
      </p:grpSpPr>
      <p:sp>
        <p:nvSpPr>
          <p:cNvPr id="4" name="TextBox 12">
            <a:extLst>
              <a:ext uri="{FF2B5EF4-FFF2-40B4-BE49-F238E27FC236}">
                <a16:creationId xmlns:a16="http://schemas.microsoft.com/office/drawing/2014/main" id="{33A99792-986F-2163-F1F3-FE991D5E9D8B}"/>
              </a:ext>
            </a:extLst>
          </p:cNvPr>
          <p:cNvSpPr txBox="1"/>
          <p:nvPr/>
        </p:nvSpPr>
        <p:spPr>
          <a:xfrm>
            <a:off x="1278724" y="2264310"/>
            <a:ext cx="5761514" cy="861774"/>
          </a:xfrm>
          <a:prstGeom prst="rect">
            <a:avLst/>
          </a:prstGeom>
          <a:noFill/>
        </p:spPr>
        <p:txBody>
          <a:bodyPr wrap="none" rtlCol="0">
            <a:spAutoFit/>
          </a:bodyPr>
          <a:lstStyle/>
          <a:p>
            <a:pPr>
              <a:defRPr/>
            </a:pPr>
            <a:r>
              <a:rPr lang="es-CO" sz="5000" noProof="0">
                <a:solidFill>
                  <a:prstClr val="white"/>
                </a:solidFill>
                <a:latin typeface="Montserrat SemiBold" pitchFamily="2" charset="0"/>
              </a:rPr>
              <a:t>3. Abordaje a los </a:t>
            </a:r>
            <a:endParaRPr kumimoji="0" lang="es-CO" sz="5000" b="0" i="0" u="none" strike="noStrike" kern="1200" cap="none" spc="0" normalizeH="0" baseline="0" noProof="0">
              <a:ln>
                <a:noFill/>
              </a:ln>
              <a:solidFill>
                <a:prstClr val="white"/>
              </a:solidFill>
              <a:effectLst/>
              <a:uLnTx/>
              <a:uFillTx/>
              <a:latin typeface="Montserrat SemiBold" pitchFamily="2" charset="0"/>
            </a:endParaRPr>
          </a:p>
        </p:txBody>
      </p:sp>
      <p:sp>
        <p:nvSpPr>
          <p:cNvPr id="5" name="TextBox 13">
            <a:extLst>
              <a:ext uri="{FF2B5EF4-FFF2-40B4-BE49-F238E27FC236}">
                <a16:creationId xmlns:a16="http://schemas.microsoft.com/office/drawing/2014/main" id="{393BCDDC-D7BC-4DF5-B1F5-AF2CCF06C316}"/>
              </a:ext>
            </a:extLst>
          </p:cNvPr>
          <p:cNvSpPr txBox="1"/>
          <p:nvPr/>
        </p:nvSpPr>
        <p:spPr>
          <a:xfrm>
            <a:off x="3366627" y="2947087"/>
            <a:ext cx="3847528" cy="784830"/>
          </a:xfrm>
          <a:prstGeom prst="rect">
            <a:avLst/>
          </a:prstGeom>
          <a:noFill/>
        </p:spPr>
        <p:txBody>
          <a:bodyPr wrap="none" rtlCol="0">
            <a:spAutoFit/>
          </a:bodyPr>
          <a:lstStyle/>
          <a:p>
            <a:pPr lvl="0">
              <a:defRPr/>
            </a:pPr>
            <a:r>
              <a:rPr lang="es-ES" sz="4500">
                <a:solidFill>
                  <a:srgbClr val="0BD0D9"/>
                </a:solidFill>
                <a:latin typeface="Montserrat SemiBold" pitchFamily="2" charset="0"/>
              </a:rPr>
              <a:t>estudiantes </a:t>
            </a:r>
            <a:endParaRPr lang="id-ID" sz="4500">
              <a:solidFill>
                <a:srgbClr val="0BD0D9"/>
              </a:solidFill>
              <a:latin typeface="Montserrat SemiBold" pitchFamily="2" charset="0"/>
            </a:endParaRPr>
          </a:p>
        </p:txBody>
      </p:sp>
      <p:pic>
        <p:nvPicPr>
          <p:cNvPr id="2" name="Imagen 1">
            <a:extLst>
              <a:ext uri="{FF2B5EF4-FFF2-40B4-BE49-F238E27FC236}">
                <a16:creationId xmlns:a16="http://schemas.microsoft.com/office/drawing/2014/main" id="{94D4DD5D-FAF2-3C2D-64CC-6A6BB9564E6F}"/>
              </a:ext>
            </a:extLst>
          </p:cNvPr>
          <p:cNvPicPr>
            <a:picLocks noChangeAspect="1"/>
          </p:cNvPicPr>
          <p:nvPr/>
        </p:nvPicPr>
        <p:blipFill>
          <a:blip r:embed="rId2"/>
          <a:stretch/>
        </p:blipFill>
        <p:spPr>
          <a:xfrm>
            <a:off x="8121777" y="3595669"/>
            <a:ext cx="3388570" cy="3388570"/>
          </a:xfrm>
          <a:prstGeom prst="rect">
            <a:avLst/>
          </a:prstGeom>
        </p:spPr>
      </p:pic>
    </p:spTree>
    <p:extLst>
      <p:ext uri="{BB962C8B-B14F-4D97-AF65-F5344CB8AC3E}">
        <p14:creationId xmlns:p14="http://schemas.microsoft.com/office/powerpoint/2010/main" val="188322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F7EB6BEC54E0040987A1CA75EBB1B49" ma:contentTypeVersion="14" ma:contentTypeDescription="Crear nuevo documento." ma:contentTypeScope="" ma:versionID="9c789e241e780f5ab766977611801c21">
  <xsd:schema xmlns:xsd="http://www.w3.org/2001/XMLSchema" xmlns:xs="http://www.w3.org/2001/XMLSchema" xmlns:p="http://schemas.microsoft.com/office/2006/metadata/properties" xmlns:ns2="59566f82-f342-460b-a36f-7f2067fae10e" xmlns:ns3="df5c9daf-8ab9-4342-943d-bf1a0c64ba80" targetNamespace="http://schemas.microsoft.com/office/2006/metadata/properties" ma:root="true" ma:fieldsID="9fabbbc8cd9a0b5d99df87d578c1b082" ns2:_="" ns3:_="">
    <xsd:import namespace="59566f82-f342-460b-a36f-7f2067fae10e"/>
    <xsd:import namespace="df5c9daf-8ab9-4342-943d-bf1a0c64ba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66f82-f342-460b-a36f-7f2067fae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bc304029-e46c-43df-b474-3d8959adc6e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c9daf-8ab9-4342-943d-bf1a0c64ba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ecf65-5b2e-469c-b489-ecef4d2b32ea}" ma:internalName="TaxCatchAll" ma:showField="CatchAllData" ma:web="df5c9daf-8ab9-4342-943d-bf1a0c64b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566f82-f342-460b-a36f-7f2067fae10e">
      <Terms xmlns="http://schemas.microsoft.com/office/infopath/2007/PartnerControls"/>
    </lcf76f155ced4ddcb4097134ff3c332f>
    <TaxCatchAll xmlns="df5c9daf-8ab9-4342-943d-bf1a0c64ba80" xsi:nil="true"/>
  </documentManagement>
</p:properties>
</file>

<file path=customXml/itemProps1.xml><?xml version="1.0" encoding="utf-8"?>
<ds:datastoreItem xmlns:ds="http://schemas.openxmlformats.org/officeDocument/2006/customXml" ds:itemID="{4895AB89-B92D-427D-8368-D096DD3D08FC}">
  <ds:schemaRefs>
    <ds:schemaRef ds:uri="http://schemas.microsoft.com/sharepoint/v3/contenttype/forms"/>
  </ds:schemaRefs>
</ds:datastoreItem>
</file>

<file path=customXml/itemProps2.xml><?xml version="1.0" encoding="utf-8"?>
<ds:datastoreItem xmlns:ds="http://schemas.openxmlformats.org/officeDocument/2006/customXml" ds:itemID="{BA11EDD4-EB56-4AEC-A502-2AF37B1286BC}">
  <ds:schemaRefs>
    <ds:schemaRef ds:uri="59566f82-f342-460b-a36f-7f2067fae10e"/>
    <ds:schemaRef ds:uri="df5c9daf-8ab9-4342-943d-bf1a0c64b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BB2807-2EDA-4B8E-B862-2DFF545E17F0}">
  <ds:schemaRefs>
    <ds:schemaRef ds:uri="http://schemas.microsoft.com/office/2006/documentManagement/types"/>
    <ds:schemaRef ds:uri="http://schemas.microsoft.com/office/infopath/2007/PartnerControls"/>
    <ds:schemaRef ds:uri="http://purl.org/dc/dcmitype/"/>
    <ds:schemaRef ds:uri="http://purl.org/dc/elements/1.1/"/>
    <ds:schemaRef ds:uri="df5c9daf-8ab9-4342-943d-bf1a0c64ba80"/>
    <ds:schemaRef ds:uri="http://schemas.microsoft.com/office/2006/metadata/properties"/>
    <ds:schemaRef ds:uri="http://purl.org/dc/terms/"/>
    <ds:schemaRef ds:uri="http://www.w3.org/XML/1998/namespace"/>
    <ds:schemaRef ds:uri="http://schemas.openxmlformats.org/package/2006/metadata/core-properties"/>
    <ds:schemaRef ds:uri="59566f82-f342-460b-a36f-7f2067fae10e"/>
  </ds:schemaRefs>
</ds:datastoreItem>
</file>

<file path=docProps/app.xml><?xml version="1.0" encoding="utf-8"?>
<Properties xmlns="http://schemas.openxmlformats.org/officeDocument/2006/extended-properties" xmlns:vt="http://schemas.openxmlformats.org/officeDocument/2006/docPropsVTypes">
  <TotalTime>2079</TotalTime>
  <Words>2132</Words>
  <Application>Microsoft Office PowerPoint</Application>
  <PresentationFormat>Panorámica</PresentationFormat>
  <Paragraphs>229</Paragraphs>
  <Slides>31</Slides>
  <Notes>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31</vt:i4>
      </vt:variant>
    </vt:vector>
  </HeadingPairs>
  <TitlesOfParts>
    <vt:vector size="42" baseType="lpstr">
      <vt:lpstr>Aptos</vt:lpstr>
      <vt:lpstr>Arial</vt:lpstr>
      <vt:lpstr>Bebas Neue</vt:lpstr>
      <vt:lpstr>Calibri</vt:lpstr>
      <vt:lpstr>Montserrat</vt:lpstr>
      <vt:lpstr>Montserrat ExtraBold</vt:lpstr>
      <vt:lpstr>Montserrat Light</vt:lpstr>
      <vt:lpstr>Montserrat Medium</vt:lpstr>
      <vt:lpstr>Montserrat SemiBold</vt:lpstr>
      <vt:lpstr>Verdana</vt:lpstr>
      <vt:lpstr>Tema de Office</vt:lpstr>
      <vt:lpstr>Feria Proyéctate - prácticas profesionales  Universidad Nacional </vt:lpstr>
      <vt:lpstr>Información general de las actividades</vt:lpstr>
      <vt:lpstr>Temas a desarrollar </vt:lpstr>
      <vt:lpstr>Presentación de PowerPoint</vt:lpstr>
      <vt:lpstr>Presentación de PowerPoint</vt:lpstr>
      <vt:lpstr>Enfoque de la actividad</vt:lpstr>
      <vt:lpstr>Presentación de PowerPoint</vt:lpstr>
      <vt:lpstr>Presentación de PowerPoint</vt:lpstr>
      <vt:lpstr>Presentación de PowerPoint</vt:lpstr>
      <vt:lpstr>Presentación de PowerPoint</vt:lpstr>
      <vt:lpstr>Presentación de PowerPoint</vt:lpstr>
      <vt:lpstr>Presentación de PowerPoint</vt:lpstr>
      <vt:lpstr>Cifras de la feria</vt:lpstr>
      <vt:lpstr>Cifras de la feria</vt:lpstr>
      <vt:lpstr>Presentación de PowerPoint</vt:lpstr>
      <vt:lpstr>Cifras de la feria</vt:lpstr>
      <vt:lpstr>Presentación de PowerPoint</vt:lpstr>
      <vt:lpstr>Cifras de la feria</vt:lpstr>
      <vt:lpstr>Presentación de PowerPoint</vt:lpstr>
      <vt:lpstr>Cifras de la feria</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Nivel de satisfacción de la información recibida</vt:lpstr>
      <vt:lpstr>Conclusiones</vt:lpstr>
      <vt:lpstr>Presentación de PowerPoint</vt:lpstr>
      <vt:lpstr>Presentación de PowerPoint</vt:lpstr>
      <vt:lpstr>Registro fotográfico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Angie Tatiana Posso</dc:creator>
  <cp:lastModifiedBy>Laura Ximena Cifuentes Alba</cp:lastModifiedBy>
  <cp:revision>3</cp:revision>
  <dcterms:created xsi:type="dcterms:W3CDTF">2024-07-08T22:54:50Z</dcterms:created>
  <dcterms:modified xsi:type="dcterms:W3CDTF">2026-06-11T18:23:25Z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0x010100EF7EB6BEC54E0040987A1CA75EBB1B49</vt:lpwstr>
  </property>
  <property fmtid="{D5CDD505-2E9C-101B-9397-08002B2CF9AE}" pid="3" name="MediaServiceImageTags">
    <vt:lpwstr/>
  </property>
</Properties>
</file>