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Lst>
  <p:notesMasterIdLst>
    <p:notesMasterId r:id="rId17"/>
  </p:notesMasterIdLst>
  <p:handoutMasterIdLst>
    <p:handoutMasterId r:id="rId18"/>
  </p:handoutMasterIdLst>
  <p:sldIdLst>
    <p:sldId id="467" r:id="rId5"/>
    <p:sldId id="456" r:id="rId6"/>
    <p:sldId id="457" r:id="rId7"/>
    <p:sldId id="458" r:id="rId8"/>
    <p:sldId id="459" r:id="rId9"/>
    <p:sldId id="460" r:id="rId10"/>
    <p:sldId id="461" r:id="rId11"/>
    <p:sldId id="466" r:id="rId12"/>
    <p:sldId id="463" r:id="rId13"/>
    <p:sldId id="464" r:id="rId14"/>
    <p:sldId id="465" r:id="rId15"/>
    <p:sldId id="414" r:id="rId1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9C3626-2047-13E8-9D68-71968A0CDCA9}" name="Elquin Alexis Huertas Ramirez" initials="EH" userId="S::EHuertas@fogafin.gov.co::d6204182-b1b1-4876-9d61-6b4cea7aba13" providerId="AD"/>
  <p188:author id="{B8209D93-D8EF-3AF8-F3C1-D4638D47FEEE}" name="Cristian Rodrigo Báez Sánchez" initials="CB" userId="S::CBaez@fogafin.gov.co::c3f3dea4-0a4a-4640-b1d5-097afe925c1a" providerId="AD"/>
  <p188:author id="{1FE06FBD-2B16-75A8-3574-72E40C90DF93}" name="Yady Valentina Muenala Peña" initials="YM" userId="S::DRCPU2@fogafin.gov.co::e0d2382f-d03f-43e4-bafc-7bacdef4fb83" providerId="AD"/>
  <p188:author id="{346E94C1-1300-67B1-48E0-E7893D863390}" name="Laura Ximena Cifuentes Alba" initials="LC" userId="S::Lcifuentes@fogafin.gov.co::e8b26861-67ca-4d98-98de-54ccc2dc1596" providerId="AD"/>
  <p188:author id="{24B323D0-6A4B-39E7-D295-58D17672F5C4}" name="Nicolas Araque Aranguren" initials="NA" userId="S::DRCPU1@fogafin.gov.co::28d52aca-00e7-47ee-b3ff-432382ef9a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8A3F"/>
    <a:srgbClr val="FFA100"/>
    <a:srgbClr val="7EC020"/>
    <a:srgbClr val="006397"/>
    <a:srgbClr val="005F96"/>
    <a:srgbClr val="244176"/>
    <a:srgbClr val="30579E"/>
    <a:srgbClr val="658CD7"/>
    <a:srgbClr val="4EE25B"/>
    <a:srgbClr val="2929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4E3C3D-0EA4-4EAC-BE43-4DADDBEA6538}" v="10" dt="2026-09-24T20:41:38.70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na Paola Leal Velandia" userId="bca2e457-f7f9-4c14-9c34-7e5691db1827" providerId="ADAL" clId="{DDAC7E08-22A9-4C87-B75B-6D37F2BEB604}"/>
    <pc:docChg chg="undo custSel modSld">
      <pc:chgData name="Gina Paola Leal Velandia" userId="bca2e457-f7f9-4c14-9c34-7e5691db1827" providerId="ADAL" clId="{DDAC7E08-22A9-4C87-B75B-6D37F2BEB604}" dt="2026-08-14T21:29:41.824" v="491" actId="20577"/>
      <pc:docMkLst>
        <pc:docMk/>
      </pc:docMkLst>
      <pc:sldChg chg="addSp delSp modSp mod">
        <pc:chgData name="Gina Paola Leal Velandia" userId="bca2e457-f7f9-4c14-9c34-7e5691db1827" providerId="ADAL" clId="{DDAC7E08-22A9-4C87-B75B-6D37F2BEB604}" dt="2026-08-14T19:37:31.864" v="13" actId="255"/>
        <pc:sldMkLst>
          <pc:docMk/>
          <pc:sldMk cId="3754473788" sldId="456"/>
        </pc:sldMkLst>
        <pc:spChg chg="mod">
          <ac:chgData name="Gina Paola Leal Velandia" userId="bca2e457-f7f9-4c14-9c34-7e5691db1827" providerId="ADAL" clId="{DDAC7E08-22A9-4C87-B75B-6D37F2BEB604}" dt="2026-08-14T19:37:31.864" v="13" actId="255"/>
          <ac:spMkLst>
            <pc:docMk/>
            <pc:sldMk cId="3754473788" sldId="456"/>
            <ac:spMk id="3" creationId="{F80BEC44-E4CC-DB72-9F5E-9AED20E382C3}"/>
          </ac:spMkLst>
        </pc:spChg>
        <pc:graphicFrameChg chg="del mod">
          <ac:chgData name="Gina Paola Leal Velandia" userId="bca2e457-f7f9-4c14-9c34-7e5691db1827" providerId="ADAL" clId="{DDAC7E08-22A9-4C87-B75B-6D37F2BEB604}" dt="2026-08-14T19:28:46.092" v="2" actId="478"/>
          <ac:graphicFrameMkLst>
            <pc:docMk/>
            <pc:sldMk cId="3754473788" sldId="456"/>
            <ac:graphicFrameMk id="2" creationId="{9C9FF264-9463-4297-0D29-C02C7D56FEB4}"/>
          </ac:graphicFrameMkLst>
        </pc:graphicFrameChg>
        <pc:graphicFrameChg chg="add mod">
          <ac:chgData name="Gina Paola Leal Velandia" userId="bca2e457-f7f9-4c14-9c34-7e5691db1827" providerId="ADAL" clId="{DDAC7E08-22A9-4C87-B75B-6D37F2BEB604}" dt="2026-08-14T19:29:56.358" v="11"/>
          <ac:graphicFrameMkLst>
            <pc:docMk/>
            <pc:sldMk cId="3754473788" sldId="456"/>
            <ac:graphicFrameMk id="4" creationId="{9C9FF264-9463-4297-0D29-C02C7D56FEB4}"/>
          </ac:graphicFrameMkLst>
        </pc:graphicFrameChg>
      </pc:sldChg>
      <pc:sldChg chg="modSp mod">
        <pc:chgData name="Gina Paola Leal Velandia" userId="bca2e457-f7f9-4c14-9c34-7e5691db1827" providerId="ADAL" clId="{DDAC7E08-22A9-4C87-B75B-6D37F2BEB604}" dt="2026-08-14T19:36:51.838" v="12" actId="20577"/>
        <pc:sldMkLst>
          <pc:docMk/>
          <pc:sldMk cId="1529819755" sldId="457"/>
        </pc:sldMkLst>
        <pc:spChg chg="mod">
          <ac:chgData name="Gina Paola Leal Velandia" userId="bca2e457-f7f9-4c14-9c34-7e5691db1827" providerId="ADAL" clId="{DDAC7E08-22A9-4C87-B75B-6D37F2BEB604}" dt="2026-08-14T19:36:51.838" v="12" actId="20577"/>
          <ac:spMkLst>
            <pc:docMk/>
            <pc:sldMk cId="1529819755" sldId="457"/>
            <ac:spMk id="4" creationId="{88A12AC2-B4EB-B44D-41FC-EF7FC18A18D6}"/>
          </ac:spMkLst>
        </pc:spChg>
      </pc:sldChg>
      <pc:sldChg chg="modSp mod">
        <pc:chgData name="Gina Paola Leal Velandia" userId="bca2e457-f7f9-4c14-9c34-7e5691db1827" providerId="ADAL" clId="{DDAC7E08-22A9-4C87-B75B-6D37F2BEB604}" dt="2026-08-14T19:39:48.240" v="26" actId="20577"/>
        <pc:sldMkLst>
          <pc:docMk/>
          <pc:sldMk cId="2064890077" sldId="458"/>
        </pc:sldMkLst>
        <pc:spChg chg="mod">
          <ac:chgData name="Gina Paola Leal Velandia" userId="bca2e457-f7f9-4c14-9c34-7e5691db1827" providerId="ADAL" clId="{DDAC7E08-22A9-4C87-B75B-6D37F2BEB604}" dt="2026-08-14T19:39:48.240" v="26" actId="20577"/>
          <ac:spMkLst>
            <pc:docMk/>
            <pc:sldMk cId="2064890077" sldId="458"/>
            <ac:spMk id="2" creationId="{A4D11E41-8C4A-CAC1-4E1E-37A89E037460}"/>
          </ac:spMkLst>
        </pc:spChg>
      </pc:sldChg>
      <pc:sldChg chg="addSp delSp modSp mod">
        <pc:chgData name="Gina Paola Leal Velandia" userId="bca2e457-f7f9-4c14-9c34-7e5691db1827" providerId="ADAL" clId="{DDAC7E08-22A9-4C87-B75B-6D37F2BEB604}" dt="2026-08-14T19:50:14.033" v="263" actId="20577"/>
        <pc:sldMkLst>
          <pc:docMk/>
          <pc:sldMk cId="4079606891" sldId="461"/>
        </pc:sldMkLst>
        <pc:spChg chg="mod">
          <ac:chgData name="Gina Paola Leal Velandia" userId="bca2e457-f7f9-4c14-9c34-7e5691db1827" providerId="ADAL" clId="{DDAC7E08-22A9-4C87-B75B-6D37F2BEB604}" dt="2026-08-14T19:50:14.033" v="263" actId="20577"/>
          <ac:spMkLst>
            <pc:docMk/>
            <pc:sldMk cId="4079606891" sldId="461"/>
            <ac:spMk id="9" creationId="{D91CB668-E7E3-5EF9-2E9F-1F979D51F4C4}"/>
          </ac:spMkLst>
        </pc:spChg>
        <pc:picChg chg="add mod ord">
          <ac:chgData name="Gina Paola Leal Velandia" userId="bca2e457-f7f9-4c14-9c34-7e5691db1827" providerId="ADAL" clId="{DDAC7E08-22A9-4C87-B75B-6D37F2BEB604}" dt="2026-08-14T19:46:15.749" v="98" actId="1076"/>
          <ac:picMkLst>
            <pc:docMk/>
            <pc:sldMk cId="4079606891" sldId="461"/>
            <ac:picMk id="3" creationId="{398D6642-F348-721D-190E-526ABC1F269F}"/>
          </ac:picMkLst>
        </pc:picChg>
        <pc:picChg chg="del">
          <ac:chgData name="Gina Paola Leal Velandia" userId="bca2e457-f7f9-4c14-9c34-7e5691db1827" providerId="ADAL" clId="{DDAC7E08-22A9-4C87-B75B-6D37F2BEB604}" dt="2026-08-14T19:45:40.431" v="27" actId="478"/>
          <ac:picMkLst>
            <pc:docMk/>
            <pc:sldMk cId="4079606891" sldId="461"/>
            <ac:picMk id="4" creationId="{6AF0DA89-D64D-D060-D161-E7779D9C1243}"/>
          </ac:picMkLst>
        </pc:picChg>
      </pc:sldChg>
      <pc:sldChg chg="modSp mod">
        <pc:chgData name="Gina Paola Leal Velandia" userId="bca2e457-f7f9-4c14-9c34-7e5691db1827" providerId="ADAL" clId="{DDAC7E08-22A9-4C87-B75B-6D37F2BEB604}" dt="2026-08-14T19:59:00.128" v="356" actId="108"/>
        <pc:sldMkLst>
          <pc:docMk/>
          <pc:sldMk cId="179526093" sldId="463"/>
        </pc:sldMkLst>
        <pc:picChg chg="mod">
          <ac:chgData name="Gina Paola Leal Velandia" userId="bca2e457-f7f9-4c14-9c34-7e5691db1827" providerId="ADAL" clId="{DDAC7E08-22A9-4C87-B75B-6D37F2BEB604}" dt="2026-08-14T19:59:00.128" v="356" actId="108"/>
          <ac:picMkLst>
            <pc:docMk/>
            <pc:sldMk cId="179526093" sldId="463"/>
            <ac:picMk id="11" creationId="{783D8BF2-FDD7-ED89-4DF8-D2BF96B6A6FA}"/>
          </ac:picMkLst>
        </pc:picChg>
      </pc:sldChg>
      <pc:sldChg chg="modSp mod">
        <pc:chgData name="Gina Paola Leal Velandia" userId="bca2e457-f7f9-4c14-9c34-7e5691db1827" providerId="ADAL" clId="{DDAC7E08-22A9-4C87-B75B-6D37F2BEB604}" dt="2026-08-14T21:29:41.824" v="491" actId="20577"/>
        <pc:sldMkLst>
          <pc:docMk/>
          <pc:sldMk cId="1652346129" sldId="464"/>
        </pc:sldMkLst>
        <pc:spChg chg="mod">
          <ac:chgData name="Gina Paola Leal Velandia" userId="bca2e457-f7f9-4c14-9c34-7e5691db1827" providerId="ADAL" clId="{DDAC7E08-22A9-4C87-B75B-6D37F2BEB604}" dt="2026-08-14T21:29:41.824" v="491" actId="20577"/>
          <ac:spMkLst>
            <pc:docMk/>
            <pc:sldMk cId="1652346129" sldId="464"/>
            <ac:spMk id="4" creationId="{D34CDD2A-B32D-66EB-2BEB-D97FD2C242AB}"/>
          </ac:spMkLst>
        </pc:spChg>
      </pc:sldChg>
      <pc:sldChg chg="addSp delSp modSp mod">
        <pc:chgData name="Gina Paola Leal Velandia" userId="bca2e457-f7f9-4c14-9c34-7e5691db1827" providerId="ADAL" clId="{DDAC7E08-22A9-4C87-B75B-6D37F2BEB604}" dt="2026-08-14T19:58:12.288" v="355" actId="20577"/>
        <pc:sldMkLst>
          <pc:docMk/>
          <pc:sldMk cId="3383529028" sldId="466"/>
        </pc:sldMkLst>
        <pc:spChg chg="mod">
          <ac:chgData name="Gina Paola Leal Velandia" userId="bca2e457-f7f9-4c14-9c34-7e5691db1827" providerId="ADAL" clId="{DDAC7E08-22A9-4C87-B75B-6D37F2BEB604}" dt="2026-08-14T19:58:12.288" v="355" actId="20577"/>
          <ac:spMkLst>
            <pc:docMk/>
            <pc:sldMk cId="3383529028" sldId="466"/>
            <ac:spMk id="5" creationId="{D2B9B3EA-A88F-FA2F-E79F-D8F20F41A1EC}"/>
          </ac:spMkLst>
        </pc:spChg>
        <pc:spChg chg="mod">
          <ac:chgData name="Gina Paola Leal Velandia" userId="bca2e457-f7f9-4c14-9c34-7e5691db1827" providerId="ADAL" clId="{DDAC7E08-22A9-4C87-B75B-6D37F2BEB604}" dt="2026-08-14T19:54:05.732" v="280" actId="1076"/>
          <ac:spMkLst>
            <pc:docMk/>
            <pc:sldMk cId="3383529028" sldId="466"/>
            <ac:spMk id="6" creationId="{8AA2237B-16BF-D7DE-2E3F-4CFDA5F2DE40}"/>
          </ac:spMkLst>
        </pc:spChg>
        <pc:picChg chg="del">
          <ac:chgData name="Gina Paola Leal Velandia" userId="bca2e457-f7f9-4c14-9c34-7e5691db1827" providerId="ADAL" clId="{DDAC7E08-22A9-4C87-B75B-6D37F2BEB604}" dt="2026-08-14T19:51:13.482" v="264" actId="478"/>
          <ac:picMkLst>
            <pc:docMk/>
            <pc:sldMk cId="3383529028" sldId="466"/>
            <ac:picMk id="3" creationId="{0BD7FFC4-4693-52E5-91CD-BB0B0D3A9D7A}"/>
          </ac:picMkLst>
        </pc:picChg>
        <pc:picChg chg="add mod ord">
          <ac:chgData name="Gina Paola Leal Velandia" userId="bca2e457-f7f9-4c14-9c34-7e5691db1827" providerId="ADAL" clId="{DDAC7E08-22A9-4C87-B75B-6D37F2BEB604}" dt="2026-08-14T19:52:08.179" v="274" actId="1076"/>
          <ac:picMkLst>
            <pc:docMk/>
            <pc:sldMk cId="3383529028" sldId="466"/>
            <ac:picMk id="4" creationId="{4EC206FA-94C3-6A15-9C84-A1CCF86D7975}"/>
          </ac:picMkLst>
        </pc:picChg>
        <pc:picChg chg="del mod">
          <ac:chgData name="Gina Paola Leal Velandia" userId="bca2e457-f7f9-4c14-9c34-7e5691db1827" providerId="ADAL" clId="{DDAC7E08-22A9-4C87-B75B-6D37F2BEB604}" dt="2026-08-14T19:53:54.997" v="276" actId="478"/>
          <ac:picMkLst>
            <pc:docMk/>
            <pc:sldMk cId="3383529028" sldId="466"/>
            <ac:picMk id="7" creationId="{BC0CD1F8-73C5-6D8E-01C1-09EAFA6E0B55}"/>
          </ac:picMkLst>
        </pc:picChg>
        <pc:picChg chg="add mod">
          <ac:chgData name="Gina Paola Leal Velandia" userId="bca2e457-f7f9-4c14-9c34-7e5691db1827" providerId="ADAL" clId="{DDAC7E08-22A9-4C87-B75B-6D37F2BEB604}" dt="2026-08-14T19:54:04.894" v="279" actId="1076"/>
          <ac:picMkLst>
            <pc:docMk/>
            <pc:sldMk cId="3383529028" sldId="466"/>
            <ac:picMk id="9" creationId="{6BC790F6-581E-2F82-3410-D0B2B0A4DEF0}"/>
          </ac:picMkLst>
        </pc:picChg>
      </pc:sldChg>
    </pc:docChg>
  </pc:docChgLst>
  <pc:docChgLst>
    <pc:chgData name="Nicolas Araque Aranguren" userId="28d52aca-00e7-47ee-b3ff-432382ef9a54" providerId="ADAL" clId="{839F7722-9D81-4B53-9F3E-67A373DB7755}"/>
    <pc:docChg chg="undo redo custSel addSld delSld modSld sldOrd">
      <pc:chgData name="Nicolas Araque Aranguren" userId="28d52aca-00e7-47ee-b3ff-432382ef9a54" providerId="ADAL" clId="{839F7722-9D81-4B53-9F3E-67A373DB7755}" dt="2026-08-14T20:23:40.441" v="643" actId="20577"/>
      <pc:docMkLst>
        <pc:docMk/>
      </pc:docMkLst>
      <pc:sldChg chg="modSp mod">
        <pc:chgData name="Nicolas Araque Aranguren" userId="28d52aca-00e7-47ee-b3ff-432382ef9a54" providerId="ADAL" clId="{839F7722-9D81-4B53-9F3E-67A373DB7755}" dt="2026-08-14T20:19:12.275" v="639" actId="20577"/>
        <pc:sldMkLst>
          <pc:docMk/>
          <pc:sldMk cId="3972287491" sldId="414"/>
        </pc:sldMkLst>
        <pc:spChg chg="mod">
          <ac:chgData name="Nicolas Araque Aranguren" userId="28d52aca-00e7-47ee-b3ff-432382ef9a54" providerId="ADAL" clId="{839F7722-9D81-4B53-9F3E-67A373DB7755}" dt="2026-08-14T20:19:12.275" v="639" actId="20577"/>
          <ac:spMkLst>
            <pc:docMk/>
            <pc:sldMk cId="3972287491" sldId="414"/>
            <ac:spMk id="4" creationId="{149302E1-94D9-82B7-28EC-DD878CC9C088}"/>
          </ac:spMkLst>
        </pc:spChg>
      </pc:sldChg>
      <pc:sldChg chg="addSp delSp modSp mod">
        <pc:chgData name="Nicolas Araque Aranguren" userId="28d52aca-00e7-47ee-b3ff-432382ef9a54" providerId="ADAL" clId="{839F7722-9D81-4B53-9F3E-67A373DB7755}" dt="2026-08-14T18:44:43.340" v="33" actId="20577"/>
        <pc:sldMkLst>
          <pc:docMk/>
          <pc:sldMk cId="3754473788" sldId="456"/>
        </pc:sldMkLst>
        <pc:spChg chg="mod">
          <ac:chgData name="Nicolas Araque Aranguren" userId="28d52aca-00e7-47ee-b3ff-432382ef9a54" providerId="ADAL" clId="{839F7722-9D81-4B53-9F3E-67A373DB7755}" dt="2026-08-14T18:44:43.340" v="33" actId="20577"/>
          <ac:spMkLst>
            <pc:docMk/>
            <pc:sldMk cId="3754473788" sldId="456"/>
            <ac:spMk id="3" creationId="{F80BEC44-E4CC-DB72-9F5E-9AED20E382C3}"/>
          </ac:spMkLst>
        </pc:spChg>
        <pc:graphicFrameChg chg="add mod">
          <ac:chgData name="Nicolas Araque Aranguren" userId="28d52aca-00e7-47ee-b3ff-432382ef9a54" providerId="ADAL" clId="{839F7722-9D81-4B53-9F3E-67A373DB7755}" dt="2026-08-14T18:42:19.216" v="23" actId="14100"/>
          <ac:graphicFrameMkLst>
            <pc:docMk/>
            <pc:sldMk cId="3754473788" sldId="456"/>
            <ac:graphicFrameMk id="2" creationId="{9C9FF264-9463-4297-0D29-C02C7D56FEB4}"/>
          </ac:graphicFrameMkLst>
        </pc:graphicFrameChg>
        <pc:picChg chg="add del">
          <ac:chgData name="Nicolas Araque Aranguren" userId="28d52aca-00e7-47ee-b3ff-432382ef9a54" providerId="ADAL" clId="{839F7722-9D81-4B53-9F3E-67A373DB7755}" dt="2026-08-14T18:42:08.072" v="19" actId="478"/>
          <ac:picMkLst>
            <pc:docMk/>
            <pc:sldMk cId="3754473788" sldId="456"/>
            <ac:picMk id="4" creationId="{9D7C6833-5FD5-22E8-5E5D-8EC340147ACA}"/>
          </ac:picMkLst>
        </pc:picChg>
      </pc:sldChg>
      <pc:sldChg chg="addSp delSp modSp mod">
        <pc:chgData name="Nicolas Araque Aranguren" userId="28d52aca-00e7-47ee-b3ff-432382ef9a54" providerId="ADAL" clId="{839F7722-9D81-4B53-9F3E-67A373DB7755}" dt="2026-08-14T18:52:52.350" v="140" actId="20577"/>
        <pc:sldMkLst>
          <pc:docMk/>
          <pc:sldMk cId="1529819755" sldId="457"/>
        </pc:sldMkLst>
        <pc:spChg chg="mod">
          <ac:chgData name="Nicolas Araque Aranguren" userId="28d52aca-00e7-47ee-b3ff-432382ef9a54" providerId="ADAL" clId="{839F7722-9D81-4B53-9F3E-67A373DB7755}" dt="2026-08-14T18:52:52.350" v="140" actId="20577"/>
          <ac:spMkLst>
            <pc:docMk/>
            <pc:sldMk cId="1529819755" sldId="457"/>
            <ac:spMk id="4" creationId="{88A12AC2-B4EB-B44D-41FC-EF7FC18A18D6}"/>
          </ac:spMkLst>
        </pc:spChg>
        <pc:picChg chg="add mod ord modCrop">
          <ac:chgData name="Nicolas Araque Aranguren" userId="28d52aca-00e7-47ee-b3ff-432382ef9a54" providerId="ADAL" clId="{839F7722-9D81-4B53-9F3E-67A373DB7755}" dt="2026-08-14T18:47:17.850" v="40" actId="1076"/>
          <ac:picMkLst>
            <pc:docMk/>
            <pc:sldMk cId="1529819755" sldId="457"/>
            <ac:picMk id="3" creationId="{C33B8166-88BD-FE39-7B6B-135F954A7F14}"/>
          </ac:picMkLst>
        </pc:picChg>
        <pc:picChg chg="del">
          <ac:chgData name="Nicolas Araque Aranguren" userId="28d52aca-00e7-47ee-b3ff-432382ef9a54" providerId="ADAL" clId="{839F7722-9D81-4B53-9F3E-67A373DB7755}" dt="2026-08-14T18:46:41.768" v="34" actId="478"/>
          <ac:picMkLst>
            <pc:docMk/>
            <pc:sldMk cId="1529819755" sldId="457"/>
            <ac:picMk id="7" creationId="{D4D13481-0574-2A84-7628-F837D792CAB8}"/>
          </ac:picMkLst>
        </pc:picChg>
        <pc:picChg chg="add mod">
          <ac:chgData name="Nicolas Araque Aranguren" userId="28d52aca-00e7-47ee-b3ff-432382ef9a54" providerId="ADAL" clId="{839F7722-9D81-4B53-9F3E-67A373DB7755}" dt="2026-08-14T18:48:47.672" v="48"/>
          <ac:picMkLst>
            <pc:docMk/>
            <pc:sldMk cId="1529819755" sldId="457"/>
            <ac:picMk id="9" creationId="{785DD52A-3248-BB20-7FA5-4E11E44A7582}"/>
          </ac:picMkLst>
        </pc:picChg>
        <pc:picChg chg="del">
          <ac:chgData name="Nicolas Araque Aranguren" userId="28d52aca-00e7-47ee-b3ff-432382ef9a54" providerId="ADAL" clId="{839F7722-9D81-4B53-9F3E-67A373DB7755}" dt="2026-08-14T18:47:35.250" v="41" actId="478"/>
          <ac:picMkLst>
            <pc:docMk/>
            <pc:sldMk cId="1529819755" sldId="457"/>
            <ac:picMk id="11" creationId="{742BBAA4-9A0B-A59A-4920-086E95660529}"/>
          </ac:picMkLst>
        </pc:picChg>
      </pc:sldChg>
      <pc:sldChg chg="addSp delSp modSp mod">
        <pc:chgData name="Nicolas Araque Aranguren" userId="28d52aca-00e7-47ee-b3ff-432382ef9a54" providerId="ADAL" clId="{839F7722-9D81-4B53-9F3E-67A373DB7755}" dt="2026-08-14T19:02:01.226" v="441" actId="20577"/>
        <pc:sldMkLst>
          <pc:docMk/>
          <pc:sldMk cId="2064890077" sldId="458"/>
        </pc:sldMkLst>
        <pc:spChg chg="mod">
          <ac:chgData name="Nicolas Araque Aranguren" userId="28d52aca-00e7-47ee-b3ff-432382ef9a54" providerId="ADAL" clId="{839F7722-9D81-4B53-9F3E-67A373DB7755}" dt="2026-08-14T19:02:01.226" v="441" actId="20577"/>
          <ac:spMkLst>
            <pc:docMk/>
            <pc:sldMk cId="2064890077" sldId="458"/>
            <ac:spMk id="2" creationId="{A4D11E41-8C4A-CAC1-4E1E-37A89E037460}"/>
          </ac:spMkLst>
        </pc:spChg>
        <pc:picChg chg="add del">
          <ac:chgData name="Nicolas Araque Aranguren" userId="28d52aca-00e7-47ee-b3ff-432382ef9a54" providerId="ADAL" clId="{839F7722-9D81-4B53-9F3E-67A373DB7755}" dt="2026-08-14T18:54:20.194" v="163" actId="478"/>
          <ac:picMkLst>
            <pc:docMk/>
            <pc:sldMk cId="2064890077" sldId="458"/>
            <ac:picMk id="5" creationId="{43D7EEAA-DF68-7E42-942A-0A5A239937D9}"/>
          </ac:picMkLst>
        </pc:picChg>
        <pc:picChg chg="add del mod ord">
          <ac:chgData name="Nicolas Araque Aranguren" userId="28d52aca-00e7-47ee-b3ff-432382ef9a54" providerId="ADAL" clId="{839F7722-9D81-4B53-9F3E-67A373DB7755}" dt="2026-08-14T18:54:39.248" v="173" actId="14100"/>
          <ac:picMkLst>
            <pc:docMk/>
            <pc:sldMk cId="2064890077" sldId="458"/>
            <ac:picMk id="7" creationId="{55F12613-DBD5-F230-63B2-ADD2BA2FBC5B}"/>
          </ac:picMkLst>
        </pc:picChg>
      </pc:sldChg>
      <pc:sldChg chg="addSp delSp modSp mod">
        <pc:chgData name="Nicolas Araque Aranguren" userId="28d52aca-00e7-47ee-b3ff-432382ef9a54" providerId="ADAL" clId="{839F7722-9D81-4B53-9F3E-67A373DB7755}" dt="2026-08-14T19:07:36.254" v="486" actId="14100"/>
        <pc:sldMkLst>
          <pc:docMk/>
          <pc:sldMk cId="3265505577" sldId="459"/>
        </pc:sldMkLst>
        <pc:spChg chg="mod">
          <ac:chgData name="Nicolas Araque Aranguren" userId="28d52aca-00e7-47ee-b3ff-432382ef9a54" providerId="ADAL" clId="{839F7722-9D81-4B53-9F3E-67A373DB7755}" dt="2026-08-14T19:07:36.254" v="486" actId="14100"/>
          <ac:spMkLst>
            <pc:docMk/>
            <pc:sldMk cId="3265505577" sldId="459"/>
            <ac:spMk id="2" creationId="{9EC448D3-CC6B-D660-0C26-9A6CEC09E93F}"/>
          </ac:spMkLst>
        </pc:spChg>
        <pc:picChg chg="add mod ord">
          <ac:chgData name="Nicolas Araque Aranguren" userId="28d52aca-00e7-47ee-b3ff-432382ef9a54" providerId="ADAL" clId="{839F7722-9D81-4B53-9F3E-67A373DB7755}" dt="2026-08-14T19:05:01.559" v="449" actId="14100"/>
          <ac:picMkLst>
            <pc:docMk/>
            <pc:sldMk cId="3265505577" sldId="459"/>
            <ac:picMk id="4" creationId="{28C366D4-0EFD-C8AD-16BD-8E2E36AAF18C}"/>
          </ac:picMkLst>
        </pc:picChg>
        <pc:picChg chg="del">
          <ac:chgData name="Nicolas Araque Aranguren" userId="28d52aca-00e7-47ee-b3ff-432382ef9a54" providerId="ADAL" clId="{839F7722-9D81-4B53-9F3E-67A373DB7755}" dt="2026-08-14T19:04:48.662" v="443" actId="478"/>
          <ac:picMkLst>
            <pc:docMk/>
            <pc:sldMk cId="3265505577" sldId="459"/>
            <ac:picMk id="8" creationId="{043B3F53-2F99-1972-FD1D-E82D09B2E387}"/>
          </ac:picMkLst>
        </pc:picChg>
      </pc:sldChg>
      <pc:sldChg chg="addSp delSp modSp mod">
        <pc:chgData name="Nicolas Araque Aranguren" userId="28d52aca-00e7-47ee-b3ff-432382ef9a54" providerId="ADAL" clId="{839F7722-9D81-4B53-9F3E-67A373DB7755}" dt="2026-08-14T19:21:15.165" v="522" actId="1076"/>
        <pc:sldMkLst>
          <pc:docMk/>
          <pc:sldMk cId="2072784037" sldId="460"/>
        </pc:sldMkLst>
        <pc:spChg chg="mod">
          <ac:chgData name="Nicolas Araque Aranguren" userId="28d52aca-00e7-47ee-b3ff-432382ef9a54" providerId="ADAL" clId="{839F7722-9D81-4B53-9F3E-67A373DB7755}" dt="2026-08-14T19:18:00.975" v="515" actId="20577"/>
          <ac:spMkLst>
            <pc:docMk/>
            <pc:sldMk cId="2072784037" sldId="460"/>
            <ac:spMk id="3" creationId="{899A5D96-EDD2-8530-053C-F63A2EBBA510}"/>
          </ac:spMkLst>
        </pc:spChg>
        <pc:picChg chg="add mod ord">
          <ac:chgData name="Nicolas Araque Aranguren" userId="28d52aca-00e7-47ee-b3ff-432382ef9a54" providerId="ADAL" clId="{839F7722-9D81-4B53-9F3E-67A373DB7755}" dt="2026-08-14T19:21:15.165" v="522" actId="1076"/>
          <ac:picMkLst>
            <pc:docMk/>
            <pc:sldMk cId="2072784037" sldId="460"/>
            <ac:picMk id="4" creationId="{AE51739F-165A-FF07-B2A5-91402786FC82}"/>
          </ac:picMkLst>
        </pc:picChg>
        <pc:picChg chg="del">
          <ac:chgData name="Nicolas Araque Aranguren" userId="28d52aca-00e7-47ee-b3ff-432382ef9a54" providerId="ADAL" clId="{839F7722-9D81-4B53-9F3E-67A373DB7755}" dt="2026-08-14T19:20:54.367" v="516" actId="478"/>
          <ac:picMkLst>
            <pc:docMk/>
            <pc:sldMk cId="2072784037" sldId="460"/>
            <ac:picMk id="5" creationId="{78E4C60C-DF74-7FDB-6A7A-1027BC34E1D0}"/>
          </ac:picMkLst>
        </pc:picChg>
      </pc:sldChg>
      <pc:sldChg chg="modSp mod">
        <pc:chgData name="Nicolas Araque Aranguren" userId="28d52aca-00e7-47ee-b3ff-432382ef9a54" providerId="ADAL" clId="{839F7722-9D81-4B53-9F3E-67A373DB7755}" dt="2026-08-14T20:04:29.730" v="524" actId="1076"/>
        <pc:sldMkLst>
          <pc:docMk/>
          <pc:sldMk cId="4079606891" sldId="461"/>
        </pc:sldMkLst>
        <pc:spChg chg="mod">
          <ac:chgData name="Nicolas Araque Aranguren" userId="28d52aca-00e7-47ee-b3ff-432382ef9a54" providerId="ADAL" clId="{839F7722-9D81-4B53-9F3E-67A373DB7755}" dt="2026-08-14T18:07:52.192" v="4" actId="313"/>
          <ac:spMkLst>
            <pc:docMk/>
            <pc:sldMk cId="4079606891" sldId="461"/>
            <ac:spMk id="9" creationId="{D91CB668-E7E3-5EF9-2E9F-1F979D51F4C4}"/>
          </ac:spMkLst>
        </pc:spChg>
        <pc:picChg chg="mod modCrop">
          <ac:chgData name="Nicolas Araque Aranguren" userId="28d52aca-00e7-47ee-b3ff-432382ef9a54" providerId="ADAL" clId="{839F7722-9D81-4B53-9F3E-67A373DB7755}" dt="2026-08-14T20:04:29.730" v="524" actId="1076"/>
          <ac:picMkLst>
            <pc:docMk/>
            <pc:sldMk cId="4079606891" sldId="461"/>
            <ac:picMk id="3" creationId="{398D6642-F348-721D-190E-526ABC1F269F}"/>
          </ac:picMkLst>
        </pc:picChg>
      </pc:sldChg>
      <pc:sldChg chg="addSp delSp modSp mod">
        <pc:chgData name="Nicolas Araque Aranguren" userId="28d52aca-00e7-47ee-b3ff-432382ef9a54" providerId="ADAL" clId="{839F7722-9D81-4B53-9F3E-67A373DB7755}" dt="2026-08-14T20:09:23.548" v="563" actId="20577"/>
        <pc:sldMkLst>
          <pc:docMk/>
          <pc:sldMk cId="179526093" sldId="463"/>
        </pc:sldMkLst>
        <pc:spChg chg="mod">
          <ac:chgData name="Nicolas Araque Aranguren" userId="28d52aca-00e7-47ee-b3ff-432382ef9a54" providerId="ADAL" clId="{839F7722-9D81-4B53-9F3E-67A373DB7755}" dt="2026-08-14T20:09:23.548" v="563" actId="20577"/>
          <ac:spMkLst>
            <pc:docMk/>
            <pc:sldMk cId="179526093" sldId="463"/>
            <ac:spMk id="8" creationId="{4D0A3668-E21D-8570-1DC0-68218A3CFC48}"/>
          </ac:spMkLst>
        </pc:spChg>
        <pc:picChg chg="add mod">
          <ac:chgData name="Nicolas Araque Aranguren" userId="28d52aca-00e7-47ee-b3ff-432382ef9a54" providerId="ADAL" clId="{839F7722-9D81-4B53-9F3E-67A373DB7755}" dt="2026-08-14T20:07:45.566" v="532" actId="1076"/>
          <ac:picMkLst>
            <pc:docMk/>
            <pc:sldMk cId="179526093" sldId="463"/>
            <ac:picMk id="3" creationId="{57915214-6486-8D46-A0CA-EFFC087C20BF}"/>
          </ac:picMkLst>
        </pc:picChg>
        <pc:picChg chg="add mod">
          <ac:chgData name="Nicolas Araque Aranguren" userId="28d52aca-00e7-47ee-b3ff-432382ef9a54" providerId="ADAL" clId="{839F7722-9D81-4B53-9F3E-67A373DB7755}" dt="2026-08-14T20:08:27.555" v="537" actId="108"/>
          <ac:picMkLst>
            <pc:docMk/>
            <pc:sldMk cId="179526093" sldId="463"/>
            <ac:picMk id="5" creationId="{58D75496-224F-1F12-0E68-9FB99D83F003}"/>
          </ac:picMkLst>
        </pc:picChg>
        <pc:picChg chg="del">
          <ac:chgData name="Nicolas Araque Aranguren" userId="28d52aca-00e7-47ee-b3ff-432382ef9a54" providerId="ADAL" clId="{839F7722-9D81-4B53-9F3E-67A373DB7755}" dt="2026-08-14T20:07:37.959" v="529" actId="478"/>
          <ac:picMkLst>
            <pc:docMk/>
            <pc:sldMk cId="179526093" sldId="463"/>
            <ac:picMk id="11" creationId="{783D8BF2-FDD7-ED89-4DF8-D2BF96B6A6FA}"/>
          </ac:picMkLst>
        </pc:picChg>
        <pc:picChg chg="del">
          <ac:chgData name="Nicolas Araque Aranguren" userId="28d52aca-00e7-47ee-b3ff-432382ef9a54" providerId="ADAL" clId="{839F7722-9D81-4B53-9F3E-67A373DB7755}" dt="2026-08-14T20:07:47.271" v="533" actId="478"/>
          <ac:picMkLst>
            <pc:docMk/>
            <pc:sldMk cId="179526093" sldId="463"/>
            <ac:picMk id="13" creationId="{53B938F5-53CE-9127-3900-7DF261E4B7AF}"/>
          </ac:picMkLst>
        </pc:picChg>
      </pc:sldChg>
      <pc:sldChg chg="modSp mod">
        <pc:chgData name="Nicolas Araque Aranguren" userId="28d52aca-00e7-47ee-b3ff-432382ef9a54" providerId="ADAL" clId="{839F7722-9D81-4B53-9F3E-67A373DB7755}" dt="2026-08-14T20:18:05.911" v="623" actId="113"/>
        <pc:sldMkLst>
          <pc:docMk/>
          <pc:sldMk cId="1652346129" sldId="464"/>
        </pc:sldMkLst>
        <pc:spChg chg="mod">
          <ac:chgData name="Nicolas Araque Aranguren" userId="28d52aca-00e7-47ee-b3ff-432382ef9a54" providerId="ADAL" clId="{839F7722-9D81-4B53-9F3E-67A373DB7755}" dt="2026-08-14T20:18:05.911" v="623" actId="113"/>
          <ac:spMkLst>
            <pc:docMk/>
            <pc:sldMk cId="1652346129" sldId="464"/>
            <ac:spMk id="4" creationId="{D34CDD2A-B32D-66EB-2BEB-D97FD2C242AB}"/>
          </ac:spMkLst>
        </pc:spChg>
      </pc:sldChg>
      <pc:sldChg chg="modSp mod">
        <pc:chgData name="Nicolas Araque Aranguren" userId="28d52aca-00e7-47ee-b3ff-432382ef9a54" providerId="ADAL" clId="{839F7722-9D81-4B53-9F3E-67A373DB7755}" dt="2026-08-14T20:23:40.441" v="643" actId="20577"/>
        <pc:sldMkLst>
          <pc:docMk/>
          <pc:sldMk cId="3316161020" sldId="465"/>
        </pc:sldMkLst>
        <pc:spChg chg="mod">
          <ac:chgData name="Nicolas Araque Aranguren" userId="28d52aca-00e7-47ee-b3ff-432382ef9a54" providerId="ADAL" clId="{839F7722-9D81-4B53-9F3E-67A373DB7755}" dt="2026-08-14T18:08:16.991" v="8"/>
          <ac:spMkLst>
            <pc:docMk/>
            <pc:sldMk cId="3316161020" sldId="465"/>
            <ac:spMk id="3" creationId="{C2D39C10-A90E-41D5-CD40-36772CCA60B0}"/>
          </ac:spMkLst>
        </pc:spChg>
        <pc:graphicFrameChg chg="modGraphic">
          <ac:chgData name="Nicolas Araque Aranguren" userId="28d52aca-00e7-47ee-b3ff-432382ef9a54" providerId="ADAL" clId="{839F7722-9D81-4B53-9F3E-67A373DB7755}" dt="2026-08-14T20:23:40.441" v="643" actId="20577"/>
          <ac:graphicFrameMkLst>
            <pc:docMk/>
            <pc:sldMk cId="3316161020" sldId="465"/>
            <ac:graphicFrameMk id="2" creationId="{C3520027-4755-C39B-2F3A-0C1AC40E2115}"/>
          </ac:graphicFrameMkLst>
        </pc:graphicFrameChg>
      </pc:sldChg>
      <pc:sldChg chg="modSp mod">
        <pc:chgData name="Nicolas Araque Aranguren" userId="28d52aca-00e7-47ee-b3ff-432382ef9a54" providerId="ADAL" clId="{839F7722-9D81-4B53-9F3E-67A373DB7755}" dt="2026-08-14T20:05:49.117" v="526" actId="14100"/>
        <pc:sldMkLst>
          <pc:docMk/>
          <pc:sldMk cId="3383529028" sldId="466"/>
        </pc:sldMkLst>
        <pc:picChg chg="mod">
          <ac:chgData name="Nicolas Araque Aranguren" userId="28d52aca-00e7-47ee-b3ff-432382ef9a54" providerId="ADAL" clId="{839F7722-9D81-4B53-9F3E-67A373DB7755}" dt="2026-08-14T20:05:49.117" v="526" actId="14100"/>
          <ac:picMkLst>
            <pc:docMk/>
            <pc:sldMk cId="3383529028" sldId="466"/>
            <ac:picMk id="4" creationId="{4EC206FA-94C3-6A15-9C84-A1CCF86D7975}"/>
          </ac:picMkLst>
        </pc:picChg>
      </pc:sldChg>
      <pc:sldChg chg="modSp mod">
        <pc:chgData name="Nicolas Araque Aranguren" userId="28d52aca-00e7-47ee-b3ff-432382ef9a54" providerId="ADAL" clId="{839F7722-9D81-4B53-9F3E-67A373DB7755}" dt="2026-08-14T20:19:22.621" v="640" actId="113"/>
        <pc:sldMkLst>
          <pc:docMk/>
          <pc:sldMk cId="4174744238" sldId="467"/>
        </pc:sldMkLst>
        <pc:spChg chg="mod">
          <ac:chgData name="Nicolas Araque Aranguren" userId="28d52aca-00e7-47ee-b3ff-432382ef9a54" providerId="ADAL" clId="{839F7722-9D81-4B53-9F3E-67A373DB7755}" dt="2026-08-14T20:19:22.621" v="640" actId="113"/>
          <ac:spMkLst>
            <pc:docMk/>
            <pc:sldMk cId="4174744238" sldId="467"/>
            <ac:spMk id="4" creationId="{6109BA00-24D6-433A-A86B-778E13D17622}"/>
          </ac:spMkLst>
        </pc:spChg>
      </pc:sldChg>
      <pc:sldChg chg="add del ord">
        <pc:chgData name="Nicolas Araque Aranguren" userId="28d52aca-00e7-47ee-b3ff-432382ef9a54" providerId="ADAL" clId="{839F7722-9D81-4B53-9F3E-67A373DB7755}" dt="2026-08-14T20:14:38.792" v="584" actId="47"/>
        <pc:sldMkLst>
          <pc:docMk/>
          <pc:sldMk cId="1658758185" sldId="468"/>
        </pc:sldMkLst>
      </pc:sldChg>
    </pc:docChg>
  </pc:docChgLst>
  <pc:docChgLst>
    <pc:chgData name="Nicolas Araque Aranguren" userId="28d52aca-00e7-47ee-b3ff-432382ef9a54" providerId="ADAL" clId="{4661DA32-82D6-4D6E-8715-6F1C4D295654}"/>
    <pc:docChg chg="undo redo custSel modSld">
      <pc:chgData name="Nicolas Araque Aranguren" userId="28d52aca-00e7-47ee-b3ff-432382ef9a54" providerId="ADAL" clId="{4661DA32-82D6-4D6E-8715-6F1C4D295654}" dt="2026-07-31T21:00:29.465" v="683" actId="20577"/>
      <pc:docMkLst>
        <pc:docMk/>
      </pc:docMkLst>
      <pc:sldChg chg="addSp delSp modSp mod">
        <pc:chgData name="Nicolas Araque Aranguren" userId="28d52aca-00e7-47ee-b3ff-432382ef9a54" providerId="ADAL" clId="{4661DA32-82D6-4D6E-8715-6F1C4D295654}" dt="2026-07-31T18:09:39.510" v="54" actId="108"/>
        <pc:sldMkLst>
          <pc:docMk/>
          <pc:sldMk cId="3754473788" sldId="456"/>
        </pc:sldMkLst>
        <pc:spChg chg="mod">
          <ac:chgData name="Nicolas Araque Aranguren" userId="28d52aca-00e7-47ee-b3ff-432382ef9a54" providerId="ADAL" clId="{4661DA32-82D6-4D6E-8715-6F1C4D295654}" dt="2026-07-31T18:09:39.510" v="54" actId="108"/>
          <ac:spMkLst>
            <pc:docMk/>
            <pc:sldMk cId="3754473788" sldId="456"/>
            <ac:spMk id="3" creationId="{F80BEC44-E4CC-DB72-9F5E-9AED20E382C3}"/>
          </ac:spMkLst>
        </pc:spChg>
      </pc:sldChg>
      <pc:sldChg chg="addSp delSp modSp mod">
        <pc:chgData name="Nicolas Araque Aranguren" userId="28d52aca-00e7-47ee-b3ff-432382ef9a54" providerId="ADAL" clId="{4661DA32-82D6-4D6E-8715-6F1C4D295654}" dt="2026-07-31T20:55:51.682" v="653" actId="20577"/>
        <pc:sldMkLst>
          <pc:docMk/>
          <pc:sldMk cId="1529819755" sldId="457"/>
        </pc:sldMkLst>
        <pc:spChg chg="mod">
          <ac:chgData name="Nicolas Araque Aranguren" userId="28d52aca-00e7-47ee-b3ff-432382ef9a54" providerId="ADAL" clId="{4661DA32-82D6-4D6E-8715-6F1C4D295654}" dt="2026-07-31T20:55:51.682" v="653" actId="20577"/>
          <ac:spMkLst>
            <pc:docMk/>
            <pc:sldMk cId="1529819755" sldId="457"/>
            <ac:spMk id="4" creationId="{88A12AC2-B4EB-B44D-41FC-EF7FC18A18D6}"/>
          </ac:spMkLst>
        </pc:spChg>
      </pc:sldChg>
      <pc:sldChg chg="addSp delSp modSp mod">
        <pc:chgData name="Nicolas Araque Aranguren" userId="28d52aca-00e7-47ee-b3ff-432382ef9a54" providerId="ADAL" clId="{4661DA32-82D6-4D6E-8715-6F1C4D295654}" dt="2026-07-31T20:07:58.523" v="359" actId="20577"/>
        <pc:sldMkLst>
          <pc:docMk/>
          <pc:sldMk cId="2064890077" sldId="458"/>
        </pc:sldMkLst>
        <pc:spChg chg="mod">
          <ac:chgData name="Nicolas Araque Aranguren" userId="28d52aca-00e7-47ee-b3ff-432382ef9a54" providerId="ADAL" clId="{4661DA32-82D6-4D6E-8715-6F1C4D295654}" dt="2026-07-31T20:07:58.523" v="359" actId="20577"/>
          <ac:spMkLst>
            <pc:docMk/>
            <pc:sldMk cId="2064890077" sldId="458"/>
            <ac:spMk id="2" creationId="{A4D11E41-8C4A-CAC1-4E1E-37A89E037460}"/>
          </ac:spMkLst>
        </pc:spChg>
      </pc:sldChg>
      <pc:sldChg chg="addSp delSp modSp mod">
        <pc:chgData name="Nicolas Araque Aranguren" userId="28d52aca-00e7-47ee-b3ff-432382ef9a54" providerId="ADAL" clId="{4661DA32-82D6-4D6E-8715-6F1C4D295654}" dt="2026-07-31T20:13:59.216" v="403" actId="20577"/>
        <pc:sldMkLst>
          <pc:docMk/>
          <pc:sldMk cId="3265505577" sldId="459"/>
        </pc:sldMkLst>
        <pc:spChg chg="mod">
          <ac:chgData name="Nicolas Araque Aranguren" userId="28d52aca-00e7-47ee-b3ff-432382ef9a54" providerId="ADAL" clId="{4661DA32-82D6-4D6E-8715-6F1C4D295654}" dt="2026-07-31T20:13:59.216" v="403" actId="20577"/>
          <ac:spMkLst>
            <pc:docMk/>
            <pc:sldMk cId="3265505577" sldId="459"/>
            <ac:spMk id="2" creationId="{9EC448D3-CC6B-D660-0C26-9A6CEC09E93F}"/>
          </ac:spMkLst>
        </pc:spChg>
      </pc:sldChg>
      <pc:sldChg chg="addSp delSp modSp mod">
        <pc:chgData name="Nicolas Araque Aranguren" userId="28d52aca-00e7-47ee-b3ff-432382ef9a54" providerId="ADAL" clId="{4661DA32-82D6-4D6E-8715-6F1C4D295654}" dt="2026-07-31T20:26:44.401" v="454" actId="20577"/>
        <pc:sldMkLst>
          <pc:docMk/>
          <pc:sldMk cId="2072784037" sldId="460"/>
        </pc:sldMkLst>
        <pc:spChg chg="mod">
          <ac:chgData name="Nicolas Araque Aranguren" userId="28d52aca-00e7-47ee-b3ff-432382ef9a54" providerId="ADAL" clId="{4661DA32-82D6-4D6E-8715-6F1C4D295654}" dt="2026-07-31T20:26:44.401" v="454" actId="20577"/>
          <ac:spMkLst>
            <pc:docMk/>
            <pc:sldMk cId="2072784037" sldId="460"/>
            <ac:spMk id="3" creationId="{899A5D96-EDD2-8530-053C-F63A2EBBA510}"/>
          </ac:spMkLst>
        </pc:spChg>
      </pc:sldChg>
      <pc:sldChg chg="addSp delSp modSp mod">
        <pc:chgData name="Nicolas Araque Aranguren" userId="28d52aca-00e7-47ee-b3ff-432382ef9a54" providerId="ADAL" clId="{4661DA32-82D6-4D6E-8715-6F1C4D295654}" dt="2026-07-31T20:36:26.082" v="499" actId="1076"/>
        <pc:sldMkLst>
          <pc:docMk/>
          <pc:sldMk cId="4079606891" sldId="461"/>
        </pc:sldMkLst>
        <pc:spChg chg="mod">
          <ac:chgData name="Nicolas Araque Aranguren" userId="28d52aca-00e7-47ee-b3ff-432382ef9a54" providerId="ADAL" clId="{4661DA32-82D6-4D6E-8715-6F1C4D295654}" dt="2026-07-31T20:36:26.082" v="499" actId="1076"/>
          <ac:spMkLst>
            <pc:docMk/>
            <pc:sldMk cId="4079606891" sldId="461"/>
            <ac:spMk id="9" creationId="{D91CB668-E7E3-5EF9-2E9F-1F979D51F4C4}"/>
          </ac:spMkLst>
        </pc:spChg>
      </pc:sldChg>
      <pc:sldChg chg="addSp delSp modSp mod">
        <pc:chgData name="Nicolas Araque Aranguren" userId="28d52aca-00e7-47ee-b3ff-432382ef9a54" providerId="ADAL" clId="{4661DA32-82D6-4D6E-8715-6F1C4D295654}" dt="2026-07-31T20:48:25.968" v="644" actId="20577"/>
        <pc:sldMkLst>
          <pc:docMk/>
          <pc:sldMk cId="179526093" sldId="463"/>
        </pc:sldMkLst>
        <pc:spChg chg="mod">
          <ac:chgData name="Nicolas Araque Aranguren" userId="28d52aca-00e7-47ee-b3ff-432382ef9a54" providerId="ADAL" clId="{4661DA32-82D6-4D6E-8715-6F1C4D295654}" dt="2026-07-31T20:48:25.968" v="644" actId="20577"/>
          <ac:spMkLst>
            <pc:docMk/>
            <pc:sldMk cId="179526093" sldId="463"/>
            <ac:spMk id="8" creationId="{4D0A3668-E21D-8570-1DC0-68218A3CFC48}"/>
          </ac:spMkLst>
        </pc:spChg>
      </pc:sldChg>
      <pc:sldChg chg="modSp mod">
        <pc:chgData name="Nicolas Araque Aranguren" userId="28d52aca-00e7-47ee-b3ff-432382ef9a54" providerId="ADAL" clId="{4661DA32-82D6-4D6E-8715-6F1C4D295654}" dt="2026-07-31T20:59:20.551" v="671" actId="20577"/>
        <pc:sldMkLst>
          <pc:docMk/>
          <pc:sldMk cId="1652346129" sldId="464"/>
        </pc:sldMkLst>
        <pc:spChg chg="mod">
          <ac:chgData name="Nicolas Araque Aranguren" userId="28d52aca-00e7-47ee-b3ff-432382ef9a54" providerId="ADAL" clId="{4661DA32-82D6-4D6E-8715-6F1C4D295654}" dt="2026-07-31T20:59:20.551" v="671" actId="20577"/>
          <ac:spMkLst>
            <pc:docMk/>
            <pc:sldMk cId="1652346129" sldId="464"/>
            <ac:spMk id="4" creationId="{D34CDD2A-B32D-66EB-2BEB-D97FD2C242AB}"/>
          </ac:spMkLst>
        </pc:spChg>
      </pc:sldChg>
      <pc:sldChg chg="modSp mod">
        <pc:chgData name="Nicolas Araque Aranguren" userId="28d52aca-00e7-47ee-b3ff-432382ef9a54" providerId="ADAL" clId="{4661DA32-82D6-4D6E-8715-6F1C4D295654}" dt="2026-07-31T21:00:29.465" v="683" actId="20577"/>
        <pc:sldMkLst>
          <pc:docMk/>
          <pc:sldMk cId="3316161020" sldId="465"/>
        </pc:sldMkLst>
        <pc:spChg chg="mod">
          <ac:chgData name="Nicolas Araque Aranguren" userId="28d52aca-00e7-47ee-b3ff-432382ef9a54" providerId="ADAL" clId="{4661DA32-82D6-4D6E-8715-6F1C4D295654}" dt="2026-07-31T20:35:59.987" v="498" actId="20577"/>
          <ac:spMkLst>
            <pc:docMk/>
            <pc:sldMk cId="3316161020" sldId="465"/>
            <ac:spMk id="3" creationId="{C2D39C10-A90E-41D5-CD40-36772CCA60B0}"/>
          </ac:spMkLst>
        </pc:spChg>
        <pc:graphicFrameChg chg="modGraphic">
          <ac:chgData name="Nicolas Araque Aranguren" userId="28d52aca-00e7-47ee-b3ff-432382ef9a54" providerId="ADAL" clId="{4661DA32-82D6-4D6E-8715-6F1C4D295654}" dt="2026-07-31T21:00:29.465" v="683" actId="20577"/>
          <ac:graphicFrameMkLst>
            <pc:docMk/>
            <pc:sldMk cId="3316161020" sldId="465"/>
            <ac:graphicFrameMk id="2" creationId="{C3520027-4755-C39B-2F3A-0C1AC40E2115}"/>
          </ac:graphicFrameMkLst>
        </pc:graphicFrameChg>
      </pc:sldChg>
      <pc:sldChg chg="addSp delSp modSp mod">
        <pc:chgData name="Nicolas Araque Aranguren" userId="28d52aca-00e7-47ee-b3ff-432382ef9a54" providerId="ADAL" clId="{4661DA32-82D6-4D6E-8715-6F1C4D295654}" dt="2026-07-31T20:43:51.890" v="534" actId="108"/>
        <pc:sldMkLst>
          <pc:docMk/>
          <pc:sldMk cId="3383529028" sldId="466"/>
        </pc:sldMkLst>
        <pc:spChg chg="mod">
          <ac:chgData name="Nicolas Araque Aranguren" userId="28d52aca-00e7-47ee-b3ff-432382ef9a54" providerId="ADAL" clId="{4661DA32-82D6-4D6E-8715-6F1C4D295654}" dt="2026-07-31T20:43:51.890" v="534" actId="108"/>
          <ac:spMkLst>
            <pc:docMk/>
            <pc:sldMk cId="3383529028" sldId="466"/>
            <ac:spMk id="5" creationId="{D2B9B3EA-A88F-FA2F-E79F-D8F20F41A1EC}"/>
          </ac:spMkLst>
        </pc:spChg>
      </pc:sldChg>
      <pc:sldChg chg="modSp mod">
        <pc:chgData name="Nicolas Araque Aranguren" userId="28d52aca-00e7-47ee-b3ff-432382ef9a54" providerId="ADAL" clId="{4661DA32-82D6-4D6E-8715-6F1C4D295654}" dt="2026-07-30T12:49:40.731" v="4" actId="20577"/>
        <pc:sldMkLst>
          <pc:docMk/>
          <pc:sldMk cId="4174744238" sldId="467"/>
        </pc:sldMkLst>
        <pc:spChg chg="mod">
          <ac:chgData name="Nicolas Araque Aranguren" userId="28d52aca-00e7-47ee-b3ff-432382ef9a54" providerId="ADAL" clId="{4661DA32-82D6-4D6E-8715-6F1C4D295654}" dt="2026-07-30T12:49:40.731" v="4" actId="20577"/>
          <ac:spMkLst>
            <pc:docMk/>
            <pc:sldMk cId="4174744238" sldId="467"/>
            <ac:spMk id="4" creationId="{6109BA00-24D6-433A-A86B-778E13D17622}"/>
          </ac:spMkLst>
        </pc:spChg>
      </pc:sldChg>
    </pc:docChg>
  </pc:docChgLst>
  <pc:docChgLst>
    <pc:chgData name="Nicolas Araque Aranguren" userId="28d52aca-00e7-47ee-b3ff-432382ef9a54" providerId="ADAL" clId="{8A4E3C3D-0EA4-4EAC-BE43-4DADDBEA6538}"/>
    <pc:docChg chg="undo redo custSel modSld">
      <pc:chgData name="Nicolas Araque Aranguren" userId="28d52aca-00e7-47ee-b3ff-432382ef9a54" providerId="ADAL" clId="{8A4E3C3D-0EA4-4EAC-BE43-4DADDBEA6538}" dt="2026-09-24T21:27:46.572" v="662" actId="1076"/>
      <pc:docMkLst>
        <pc:docMk/>
      </pc:docMkLst>
      <pc:sldChg chg="addSp delSp modSp mod">
        <pc:chgData name="Nicolas Araque Aranguren" userId="28d52aca-00e7-47ee-b3ff-432382ef9a54" providerId="ADAL" clId="{8A4E3C3D-0EA4-4EAC-BE43-4DADDBEA6538}" dt="2026-09-24T20:29:48.300" v="81" actId="20577"/>
        <pc:sldMkLst>
          <pc:docMk/>
          <pc:sldMk cId="3754473788" sldId="456"/>
        </pc:sldMkLst>
        <pc:spChg chg="mod">
          <ac:chgData name="Nicolas Araque Aranguren" userId="28d52aca-00e7-47ee-b3ff-432382ef9a54" providerId="ADAL" clId="{8A4E3C3D-0EA4-4EAC-BE43-4DADDBEA6538}" dt="2026-09-24T20:29:48.300" v="81" actId="20577"/>
          <ac:spMkLst>
            <pc:docMk/>
            <pc:sldMk cId="3754473788" sldId="456"/>
            <ac:spMk id="3" creationId="{F80BEC44-E4CC-DB72-9F5E-9AED20E382C3}"/>
          </ac:spMkLst>
        </pc:spChg>
        <pc:graphicFrameChg chg="add mod">
          <ac:chgData name="Nicolas Araque Aranguren" userId="28d52aca-00e7-47ee-b3ff-432382ef9a54" providerId="ADAL" clId="{8A4E3C3D-0EA4-4EAC-BE43-4DADDBEA6538}" dt="2026-09-24T20:27:16.316" v="22" actId="1076"/>
          <ac:graphicFrameMkLst>
            <pc:docMk/>
            <pc:sldMk cId="3754473788" sldId="456"/>
            <ac:graphicFrameMk id="2" creationId="{9C9FF264-9463-4297-0D29-C02C7D56FEB4}"/>
          </ac:graphicFrameMkLst>
        </pc:graphicFrameChg>
        <pc:graphicFrameChg chg="add del">
          <ac:chgData name="Nicolas Araque Aranguren" userId="28d52aca-00e7-47ee-b3ff-432382ef9a54" providerId="ADAL" clId="{8A4E3C3D-0EA4-4EAC-BE43-4DADDBEA6538}" dt="2026-09-24T20:26:45.048" v="12" actId="478"/>
          <ac:graphicFrameMkLst>
            <pc:docMk/>
            <pc:sldMk cId="3754473788" sldId="456"/>
            <ac:graphicFrameMk id="4" creationId="{9C9FF264-9463-4297-0D29-C02C7D56FEB4}"/>
          </ac:graphicFrameMkLst>
        </pc:graphicFrameChg>
      </pc:sldChg>
      <pc:sldChg chg="addSp delSp modSp mod">
        <pc:chgData name="Nicolas Araque Aranguren" userId="28d52aca-00e7-47ee-b3ff-432382ef9a54" providerId="ADAL" clId="{8A4E3C3D-0EA4-4EAC-BE43-4DADDBEA6538}" dt="2026-09-24T20:36:41.939" v="194" actId="1076"/>
        <pc:sldMkLst>
          <pc:docMk/>
          <pc:sldMk cId="1529819755" sldId="457"/>
        </pc:sldMkLst>
        <pc:spChg chg="mod">
          <ac:chgData name="Nicolas Araque Aranguren" userId="28d52aca-00e7-47ee-b3ff-432382ef9a54" providerId="ADAL" clId="{8A4E3C3D-0EA4-4EAC-BE43-4DADDBEA6538}" dt="2026-09-24T20:35:30.639" v="187" actId="20577"/>
          <ac:spMkLst>
            <pc:docMk/>
            <pc:sldMk cId="1529819755" sldId="457"/>
            <ac:spMk id="4" creationId="{88A12AC2-B4EB-B44D-41FC-EF7FC18A18D6}"/>
          </ac:spMkLst>
        </pc:spChg>
        <pc:picChg chg="del">
          <ac:chgData name="Nicolas Araque Aranguren" userId="28d52aca-00e7-47ee-b3ff-432382ef9a54" providerId="ADAL" clId="{8A4E3C3D-0EA4-4EAC-BE43-4DADDBEA6538}" dt="2026-09-24T20:30:44.667" v="82" actId="478"/>
          <ac:picMkLst>
            <pc:docMk/>
            <pc:sldMk cId="1529819755" sldId="457"/>
            <ac:picMk id="3" creationId="{C33B8166-88BD-FE39-7B6B-135F954A7F14}"/>
          </ac:picMkLst>
        </pc:picChg>
        <pc:picChg chg="add mod ord">
          <ac:chgData name="Nicolas Araque Aranguren" userId="28d52aca-00e7-47ee-b3ff-432382ef9a54" providerId="ADAL" clId="{8A4E3C3D-0EA4-4EAC-BE43-4DADDBEA6538}" dt="2026-09-24T20:31:39.267" v="89" actId="1076"/>
          <ac:picMkLst>
            <pc:docMk/>
            <pc:sldMk cId="1529819755" sldId="457"/>
            <ac:picMk id="7" creationId="{AD89704F-FF57-E567-6804-558F5092C9B3}"/>
          </ac:picMkLst>
        </pc:picChg>
        <pc:picChg chg="del">
          <ac:chgData name="Nicolas Araque Aranguren" userId="28d52aca-00e7-47ee-b3ff-432382ef9a54" providerId="ADAL" clId="{8A4E3C3D-0EA4-4EAC-BE43-4DADDBEA6538}" dt="2026-09-24T20:36:05.402" v="188" actId="478"/>
          <ac:picMkLst>
            <pc:docMk/>
            <pc:sldMk cId="1529819755" sldId="457"/>
            <ac:picMk id="9" creationId="{785DD52A-3248-BB20-7FA5-4E11E44A7582}"/>
          </ac:picMkLst>
        </pc:picChg>
        <pc:picChg chg="add mod modCrop">
          <ac:chgData name="Nicolas Araque Aranguren" userId="28d52aca-00e7-47ee-b3ff-432382ef9a54" providerId="ADAL" clId="{8A4E3C3D-0EA4-4EAC-BE43-4DADDBEA6538}" dt="2026-09-24T20:36:41.939" v="194" actId="1076"/>
          <ac:picMkLst>
            <pc:docMk/>
            <pc:sldMk cId="1529819755" sldId="457"/>
            <ac:picMk id="10" creationId="{A77BB02E-D679-C515-C5B6-5FB39F0E5F85}"/>
          </ac:picMkLst>
        </pc:picChg>
      </pc:sldChg>
      <pc:sldChg chg="addSp delSp modSp mod">
        <pc:chgData name="Nicolas Araque Aranguren" userId="28d52aca-00e7-47ee-b3ff-432382ef9a54" providerId="ADAL" clId="{8A4E3C3D-0EA4-4EAC-BE43-4DADDBEA6538}" dt="2026-09-24T21:27:46.572" v="662" actId="1076"/>
        <pc:sldMkLst>
          <pc:docMk/>
          <pc:sldMk cId="2064890077" sldId="458"/>
        </pc:sldMkLst>
        <pc:spChg chg="mod">
          <ac:chgData name="Nicolas Araque Aranguren" userId="28d52aca-00e7-47ee-b3ff-432382ef9a54" providerId="ADAL" clId="{8A4E3C3D-0EA4-4EAC-BE43-4DADDBEA6538}" dt="2026-09-24T21:27:46.572" v="662" actId="1076"/>
          <ac:spMkLst>
            <pc:docMk/>
            <pc:sldMk cId="2064890077" sldId="458"/>
            <ac:spMk id="2" creationId="{A4D11E41-8C4A-CAC1-4E1E-37A89E037460}"/>
          </ac:spMkLst>
        </pc:spChg>
        <pc:picChg chg="add mod ord">
          <ac:chgData name="Nicolas Araque Aranguren" userId="28d52aca-00e7-47ee-b3ff-432382ef9a54" providerId="ADAL" clId="{8A4E3C3D-0EA4-4EAC-BE43-4DADDBEA6538}" dt="2026-09-24T20:37:58.901" v="207" actId="1076"/>
          <ac:picMkLst>
            <pc:docMk/>
            <pc:sldMk cId="2064890077" sldId="458"/>
            <ac:picMk id="5" creationId="{57CBDCAA-1C0F-7CF2-7448-2C6095F8D927}"/>
          </ac:picMkLst>
        </pc:picChg>
        <pc:picChg chg="del">
          <ac:chgData name="Nicolas Araque Aranguren" userId="28d52aca-00e7-47ee-b3ff-432382ef9a54" providerId="ADAL" clId="{8A4E3C3D-0EA4-4EAC-BE43-4DADDBEA6538}" dt="2026-09-24T20:37:14.211" v="199" actId="478"/>
          <ac:picMkLst>
            <pc:docMk/>
            <pc:sldMk cId="2064890077" sldId="458"/>
            <ac:picMk id="7" creationId="{55F12613-DBD5-F230-63B2-ADD2BA2FBC5B}"/>
          </ac:picMkLst>
        </pc:picChg>
      </pc:sldChg>
      <pc:sldChg chg="addSp delSp modSp mod">
        <pc:chgData name="Nicolas Araque Aranguren" userId="28d52aca-00e7-47ee-b3ff-432382ef9a54" providerId="ADAL" clId="{8A4E3C3D-0EA4-4EAC-BE43-4DADDBEA6538}" dt="2026-09-24T20:46:21.340" v="462" actId="20577"/>
        <pc:sldMkLst>
          <pc:docMk/>
          <pc:sldMk cId="3265505577" sldId="459"/>
        </pc:sldMkLst>
        <pc:spChg chg="mod">
          <ac:chgData name="Nicolas Araque Aranguren" userId="28d52aca-00e7-47ee-b3ff-432382ef9a54" providerId="ADAL" clId="{8A4E3C3D-0EA4-4EAC-BE43-4DADDBEA6538}" dt="2026-09-24T20:46:21.340" v="462" actId="20577"/>
          <ac:spMkLst>
            <pc:docMk/>
            <pc:sldMk cId="3265505577" sldId="459"/>
            <ac:spMk id="2" creationId="{9EC448D3-CC6B-D660-0C26-9A6CEC09E93F}"/>
          </ac:spMkLst>
        </pc:spChg>
        <pc:picChg chg="del">
          <ac:chgData name="Nicolas Araque Aranguren" userId="28d52aca-00e7-47ee-b3ff-432382ef9a54" providerId="ADAL" clId="{8A4E3C3D-0EA4-4EAC-BE43-4DADDBEA6538}" dt="2026-09-24T20:44:10.223" v="419" actId="478"/>
          <ac:picMkLst>
            <pc:docMk/>
            <pc:sldMk cId="3265505577" sldId="459"/>
            <ac:picMk id="4" creationId="{28C366D4-0EFD-C8AD-16BD-8E2E36AAF18C}"/>
          </ac:picMkLst>
        </pc:picChg>
        <pc:picChg chg="add mod">
          <ac:chgData name="Nicolas Araque Aranguren" userId="28d52aca-00e7-47ee-b3ff-432382ef9a54" providerId="ADAL" clId="{8A4E3C3D-0EA4-4EAC-BE43-4DADDBEA6538}" dt="2026-09-24T20:44:27.503" v="424" actId="1076"/>
          <ac:picMkLst>
            <pc:docMk/>
            <pc:sldMk cId="3265505577" sldId="459"/>
            <ac:picMk id="5" creationId="{6E531B3D-42CF-C813-35AA-A8565D6C41C4}"/>
          </ac:picMkLst>
        </pc:picChg>
        <pc:picChg chg="add mod">
          <ac:chgData name="Nicolas Araque Aranguren" userId="28d52aca-00e7-47ee-b3ff-432382ef9a54" providerId="ADAL" clId="{8A4E3C3D-0EA4-4EAC-BE43-4DADDBEA6538}" dt="2026-09-24T20:44:39.864" v="426" actId="1076"/>
          <ac:picMkLst>
            <pc:docMk/>
            <pc:sldMk cId="3265505577" sldId="459"/>
            <ac:picMk id="8" creationId="{1AAE7550-5BC8-3467-2609-60373884BCD5}"/>
          </ac:picMkLst>
        </pc:picChg>
        <pc:picChg chg="del">
          <ac:chgData name="Nicolas Araque Aranguren" userId="28d52aca-00e7-47ee-b3ff-432382ef9a54" providerId="ADAL" clId="{8A4E3C3D-0EA4-4EAC-BE43-4DADDBEA6538}" dt="2026-09-24T20:44:10.911" v="420" actId="478"/>
          <ac:picMkLst>
            <pc:docMk/>
            <pc:sldMk cId="3265505577" sldId="459"/>
            <ac:picMk id="9" creationId="{EF2149D5-209D-35AD-788B-F1328330EC18}"/>
          </ac:picMkLst>
        </pc:picChg>
      </pc:sldChg>
      <pc:sldChg chg="addSp delSp modSp mod">
        <pc:chgData name="Nicolas Araque Aranguren" userId="28d52aca-00e7-47ee-b3ff-432382ef9a54" providerId="ADAL" clId="{8A4E3C3D-0EA4-4EAC-BE43-4DADDBEA6538}" dt="2026-09-24T20:52:53.885" v="502" actId="14100"/>
        <pc:sldMkLst>
          <pc:docMk/>
          <pc:sldMk cId="2072784037" sldId="460"/>
        </pc:sldMkLst>
        <pc:spChg chg="mod">
          <ac:chgData name="Nicolas Araque Aranguren" userId="28d52aca-00e7-47ee-b3ff-432382ef9a54" providerId="ADAL" clId="{8A4E3C3D-0EA4-4EAC-BE43-4DADDBEA6538}" dt="2026-09-24T20:51:35.079" v="494" actId="20577"/>
          <ac:spMkLst>
            <pc:docMk/>
            <pc:sldMk cId="2072784037" sldId="460"/>
            <ac:spMk id="3" creationId="{899A5D96-EDD2-8530-053C-F63A2EBBA510}"/>
          </ac:spMkLst>
        </pc:spChg>
        <pc:picChg chg="del">
          <ac:chgData name="Nicolas Araque Aranguren" userId="28d52aca-00e7-47ee-b3ff-432382ef9a54" providerId="ADAL" clId="{8A4E3C3D-0EA4-4EAC-BE43-4DADDBEA6538}" dt="2026-09-24T20:51:43.938" v="495" actId="478"/>
          <ac:picMkLst>
            <pc:docMk/>
            <pc:sldMk cId="2072784037" sldId="460"/>
            <ac:picMk id="4" creationId="{AE51739F-165A-FF07-B2A5-91402786FC82}"/>
          </ac:picMkLst>
        </pc:picChg>
        <pc:picChg chg="add mod ord">
          <ac:chgData name="Nicolas Araque Aranguren" userId="28d52aca-00e7-47ee-b3ff-432382ef9a54" providerId="ADAL" clId="{8A4E3C3D-0EA4-4EAC-BE43-4DADDBEA6538}" dt="2026-09-24T20:52:53.885" v="502" actId="14100"/>
          <ac:picMkLst>
            <pc:docMk/>
            <pc:sldMk cId="2072784037" sldId="460"/>
            <ac:picMk id="5" creationId="{C2051532-2D42-057B-F643-30C9C97A394A}"/>
          </ac:picMkLst>
        </pc:picChg>
      </pc:sldChg>
      <pc:sldChg chg="addSp delSp modSp mod">
        <pc:chgData name="Nicolas Araque Aranguren" userId="28d52aca-00e7-47ee-b3ff-432382ef9a54" providerId="ADAL" clId="{8A4E3C3D-0EA4-4EAC-BE43-4DADDBEA6538}" dt="2026-09-24T20:56:19.228" v="530" actId="20577"/>
        <pc:sldMkLst>
          <pc:docMk/>
          <pc:sldMk cId="4079606891" sldId="461"/>
        </pc:sldMkLst>
        <pc:spChg chg="mod">
          <ac:chgData name="Nicolas Araque Aranguren" userId="28d52aca-00e7-47ee-b3ff-432382ef9a54" providerId="ADAL" clId="{8A4E3C3D-0EA4-4EAC-BE43-4DADDBEA6538}" dt="2026-09-24T20:56:19.228" v="530" actId="20577"/>
          <ac:spMkLst>
            <pc:docMk/>
            <pc:sldMk cId="4079606891" sldId="461"/>
            <ac:spMk id="9" creationId="{D91CB668-E7E3-5EF9-2E9F-1F979D51F4C4}"/>
          </ac:spMkLst>
        </pc:spChg>
        <pc:picChg chg="del">
          <ac:chgData name="Nicolas Araque Aranguren" userId="28d52aca-00e7-47ee-b3ff-432382ef9a54" providerId="ADAL" clId="{8A4E3C3D-0EA4-4EAC-BE43-4DADDBEA6538}" dt="2026-09-24T20:54:03.454" v="503" actId="478"/>
          <ac:picMkLst>
            <pc:docMk/>
            <pc:sldMk cId="4079606891" sldId="461"/>
            <ac:picMk id="3" creationId="{398D6642-F348-721D-190E-526ABC1F269F}"/>
          </ac:picMkLst>
        </pc:picChg>
        <pc:picChg chg="add mod ord">
          <ac:chgData name="Nicolas Araque Aranguren" userId="28d52aca-00e7-47ee-b3ff-432382ef9a54" providerId="ADAL" clId="{8A4E3C3D-0EA4-4EAC-BE43-4DADDBEA6538}" dt="2026-09-24T20:54:32.583" v="507" actId="1076"/>
          <ac:picMkLst>
            <pc:docMk/>
            <pc:sldMk cId="4079606891" sldId="461"/>
            <ac:picMk id="4" creationId="{B4E8AE2A-3636-D596-DA01-911665795169}"/>
          </ac:picMkLst>
        </pc:picChg>
      </pc:sldChg>
      <pc:sldChg chg="addSp delSp modSp mod">
        <pc:chgData name="Nicolas Araque Aranguren" userId="28d52aca-00e7-47ee-b3ff-432382ef9a54" providerId="ADAL" clId="{8A4E3C3D-0EA4-4EAC-BE43-4DADDBEA6538}" dt="2026-09-24T21:07:14.349" v="630" actId="20577"/>
        <pc:sldMkLst>
          <pc:docMk/>
          <pc:sldMk cId="179526093" sldId="463"/>
        </pc:sldMkLst>
        <pc:spChg chg="mod">
          <ac:chgData name="Nicolas Araque Aranguren" userId="28d52aca-00e7-47ee-b3ff-432382ef9a54" providerId="ADAL" clId="{8A4E3C3D-0EA4-4EAC-BE43-4DADDBEA6538}" dt="2026-09-24T21:07:14.349" v="630" actId="20577"/>
          <ac:spMkLst>
            <pc:docMk/>
            <pc:sldMk cId="179526093" sldId="463"/>
            <ac:spMk id="8" creationId="{4D0A3668-E21D-8570-1DC0-68218A3CFC48}"/>
          </ac:spMkLst>
        </pc:spChg>
        <pc:picChg chg="del">
          <ac:chgData name="Nicolas Araque Aranguren" userId="28d52aca-00e7-47ee-b3ff-432382ef9a54" providerId="ADAL" clId="{8A4E3C3D-0EA4-4EAC-BE43-4DADDBEA6538}" dt="2026-09-24T21:05:19.136" v="594" actId="478"/>
          <ac:picMkLst>
            <pc:docMk/>
            <pc:sldMk cId="179526093" sldId="463"/>
            <ac:picMk id="3" creationId="{57915214-6486-8D46-A0CA-EFFC087C20BF}"/>
          </ac:picMkLst>
        </pc:picChg>
        <pc:picChg chg="add mod">
          <ac:chgData name="Nicolas Araque Aranguren" userId="28d52aca-00e7-47ee-b3ff-432382ef9a54" providerId="ADAL" clId="{8A4E3C3D-0EA4-4EAC-BE43-4DADDBEA6538}" dt="2026-09-24T21:05:48.498" v="600" actId="1076"/>
          <ac:picMkLst>
            <pc:docMk/>
            <pc:sldMk cId="179526093" sldId="463"/>
            <ac:picMk id="4" creationId="{C0BF9223-B065-962F-B5CA-5F4B3286DA88}"/>
          </ac:picMkLst>
        </pc:picChg>
        <pc:picChg chg="del">
          <ac:chgData name="Nicolas Araque Aranguren" userId="28d52aca-00e7-47ee-b3ff-432382ef9a54" providerId="ADAL" clId="{8A4E3C3D-0EA4-4EAC-BE43-4DADDBEA6538}" dt="2026-09-24T21:05:41.745" v="598" actId="478"/>
          <ac:picMkLst>
            <pc:docMk/>
            <pc:sldMk cId="179526093" sldId="463"/>
            <ac:picMk id="5" creationId="{58D75496-224F-1F12-0E68-9FB99D83F003}"/>
          </ac:picMkLst>
        </pc:picChg>
        <pc:picChg chg="add mod">
          <ac:chgData name="Nicolas Araque Aranguren" userId="28d52aca-00e7-47ee-b3ff-432382ef9a54" providerId="ADAL" clId="{8A4E3C3D-0EA4-4EAC-BE43-4DADDBEA6538}" dt="2026-09-24T21:06:13.269" v="604" actId="108"/>
          <ac:picMkLst>
            <pc:docMk/>
            <pc:sldMk cId="179526093" sldId="463"/>
            <ac:picMk id="9" creationId="{09E0706A-601F-0D4E-2655-82E4AC6CFD9C}"/>
          </ac:picMkLst>
        </pc:picChg>
      </pc:sldChg>
      <pc:sldChg chg="modSp mod">
        <pc:chgData name="Nicolas Araque Aranguren" userId="28d52aca-00e7-47ee-b3ff-432382ef9a54" providerId="ADAL" clId="{8A4E3C3D-0EA4-4EAC-BE43-4DADDBEA6538}" dt="2026-09-24T21:26:26.784" v="660"/>
        <pc:sldMkLst>
          <pc:docMk/>
          <pc:sldMk cId="1652346129" sldId="464"/>
        </pc:sldMkLst>
        <pc:spChg chg="mod">
          <ac:chgData name="Nicolas Araque Aranguren" userId="28d52aca-00e7-47ee-b3ff-432382ef9a54" providerId="ADAL" clId="{8A4E3C3D-0EA4-4EAC-BE43-4DADDBEA6538}" dt="2026-09-24T21:26:26.784" v="660"/>
          <ac:spMkLst>
            <pc:docMk/>
            <pc:sldMk cId="1652346129" sldId="464"/>
            <ac:spMk id="4" creationId="{D34CDD2A-B32D-66EB-2BEB-D97FD2C242AB}"/>
          </ac:spMkLst>
        </pc:spChg>
      </pc:sldChg>
      <pc:sldChg chg="modSp mod">
        <pc:chgData name="Nicolas Araque Aranguren" userId="28d52aca-00e7-47ee-b3ff-432382ef9a54" providerId="ADAL" clId="{8A4E3C3D-0EA4-4EAC-BE43-4DADDBEA6538}" dt="2026-09-24T21:20:19.657" v="648" actId="20577"/>
        <pc:sldMkLst>
          <pc:docMk/>
          <pc:sldMk cId="3316161020" sldId="465"/>
        </pc:sldMkLst>
        <pc:spChg chg="mod">
          <ac:chgData name="Nicolas Araque Aranguren" userId="28d52aca-00e7-47ee-b3ff-432382ef9a54" providerId="ADAL" clId="{8A4E3C3D-0EA4-4EAC-BE43-4DADDBEA6538}" dt="2026-09-24T20:22:26.638" v="7" actId="313"/>
          <ac:spMkLst>
            <pc:docMk/>
            <pc:sldMk cId="3316161020" sldId="465"/>
            <ac:spMk id="3" creationId="{C2D39C10-A90E-41D5-CD40-36772CCA60B0}"/>
          </ac:spMkLst>
        </pc:spChg>
        <pc:graphicFrameChg chg="modGraphic">
          <ac:chgData name="Nicolas Araque Aranguren" userId="28d52aca-00e7-47ee-b3ff-432382ef9a54" providerId="ADAL" clId="{8A4E3C3D-0EA4-4EAC-BE43-4DADDBEA6538}" dt="2026-09-24T21:20:19.657" v="648" actId="20577"/>
          <ac:graphicFrameMkLst>
            <pc:docMk/>
            <pc:sldMk cId="3316161020" sldId="465"/>
            <ac:graphicFrameMk id="2" creationId="{C3520027-4755-C39B-2F3A-0C1AC40E2115}"/>
          </ac:graphicFrameMkLst>
        </pc:graphicFrameChg>
      </pc:sldChg>
      <pc:sldChg chg="addSp delSp modSp mod">
        <pc:chgData name="Nicolas Araque Aranguren" userId="28d52aca-00e7-47ee-b3ff-432382ef9a54" providerId="ADAL" clId="{8A4E3C3D-0EA4-4EAC-BE43-4DADDBEA6538}" dt="2026-09-24T21:04:54.879" v="593" actId="1076"/>
        <pc:sldMkLst>
          <pc:docMk/>
          <pc:sldMk cId="3383529028" sldId="466"/>
        </pc:sldMkLst>
        <pc:spChg chg="mod">
          <ac:chgData name="Nicolas Araque Aranguren" userId="28d52aca-00e7-47ee-b3ff-432382ef9a54" providerId="ADAL" clId="{8A4E3C3D-0EA4-4EAC-BE43-4DADDBEA6538}" dt="2026-09-24T21:04:06.394" v="588" actId="20577"/>
          <ac:spMkLst>
            <pc:docMk/>
            <pc:sldMk cId="3383529028" sldId="466"/>
            <ac:spMk id="5" creationId="{D2B9B3EA-A88F-FA2F-E79F-D8F20F41A1EC}"/>
          </ac:spMkLst>
        </pc:spChg>
        <pc:picChg chg="add mod">
          <ac:chgData name="Nicolas Araque Aranguren" userId="28d52aca-00e7-47ee-b3ff-432382ef9a54" providerId="ADAL" clId="{8A4E3C3D-0EA4-4EAC-BE43-4DADDBEA6538}" dt="2026-09-24T21:03:17.797" v="584" actId="14100"/>
          <ac:picMkLst>
            <pc:docMk/>
            <pc:sldMk cId="3383529028" sldId="466"/>
            <ac:picMk id="3" creationId="{DE9837D2-FDAC-44AE-71A1-FBE10064EA79}"/>
          </ac:picMkLst>
        </pc:picChg>
        <pc:picChg chg="del">
          <ac:chgData name="Nicolas Araque Aranguren" userId="28d52aca-00e7-47ee-b3ff-432382ef9a54" providerId="ADAL" clId="{8A4E3C3D-0EA4-4EAC-BE43-4DADDBEA6538}" dt="2026-09-24T20:56:48.819" v="531" actId="478"/>
          <ac:picMkLst>
            <pc:docMk/>
            <pc:sldMk cId="3383529028" sldId="466"/>
            <ac:picMk id="4" creationId="{4EC206FA-94C3-6A15-9C84-A1CCF86D7975}"/>
          </ac:picMkLst>
        </pc:picChg>
        <pc:picChg chg="add mod">
          <ac:chgData name="Nicolas Araque Aranguren" userId="28d52aca-00e7-47ee-b3ff-432382ef9a54" providerId="ADAL" clId="{8A4E3C3D-0EA4-4EAC-BE43-4DADDBEA6538}" dt="2026-09-24T21:04:54.879" v="593" actId="1076"/>
          <ac:picMkLst>
            <pc:docMk/>
            <pc:sldMk cId="3383529028" sldId="466"/>
            <ac:picMk id="8" creationId="{216F9F35-F9D6-8037-6308-E354188094AA}"/>
          </ac:picMkLst>
        </pc:picChg>
        <pc:picChg chg="del">
          <ac:chgData name="Nicolas Araque Aranguren" userId="28d52aca-00e7-47ee-b3ff-432382ef9a54" providerId="ADAL" clId="{8A4E3C3D-0EA4-4EAC-BE43-4DADDBEA6538}" dt="2026-09-24T21:03:23.589" v="585" actId="478"/>
          <ac:picMkLst>
            <pc:docMk/>
            <pc:sldMk cId="3383529028" sldId="466"/>
            <ac:picMk id="9" creationId="{6BC790F6-581E-2F82-3410-D0B2B0A4DEF0}"/>
          </ac:picMkLst>
        </pc:picChg>
      </pc:sldChg>
      <pc:sldChg chg="modSp mod">
        <pc:chgData name="Nicolas Araque Aranguren" userId="28d52aca-00e7-47ee-b3ff-432382ef9a54" providerId="ADAL" clId="{8A4E3C3D-0EA4-4EAC-BE43-4DADDBEA6538}" dt="2026-09-24T20:21:54.161" v="0" actId="313"/>
        <pc:sldMkLst>
          <pc:docMk/>
          <pc:sldMk cId="4174744238" sldId="467"/>
        </pc:sldMkLst>
        <pc:spChg chg="mod">
          <ac:chgData name="Nicolas Araque Aranguren" userId="28d52aca-00e7-47ee-b3ff-432382ef9a54" providerId="ADAL" clId="{8A4E3C3D-0EA4-4EAC-BE43-4DADDBEA6538}" dt="2026-09-24T20:21:54.161" v="0" actId="313"/>
          <ac:spMkLst>
            <pc:docMk/>
            <pc:sldMk cId="4174744238" sldId="467"/>
            <ac:spMk id="4" creationId="{6109BA00-24D6-433A-A86B-778E13D1762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fogafin.sharepoint.com/sites/DRC/Documentos%20compartidos/General/000_SeguimientoPQRSD/CuadroSeguimientoAtencionPQRS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136482939632546E-2"/>
          <c:y val="6.7176716021276506E-2"/>
          <c:w val="0.84789370078740156"/>
          <c:h val="0.65242026599863745"/>
        </c:manualLayout>
      </c:layout>
      <c:barChart>
        <c:barDir val="col"/>
        <c:grouping val="clustered"/>
        <c:varyColors val="0"/>
        <c:ser>
          <c:idx val="0"/>
          <c:order val="0"/>
          <c:tx>
            <c:strRef>
              <c:f>[CuadroSeguimientoAtencionPQRSD.xlsx]AgregadoUltMeses!$O$4</c:f>
              <c:strCache>
                <c:ptCount val="1"/>
                <c:pt idx="0">
                  <c:v>Cant PQRSDA</c:v>
                </c:pt>
              </c:strCache>
            </c:strRef>
          </c:tx>
          <c:spPr>
            <a:solidFill>
              <a:srgbClr val="376092"/>
            </a:solidFill>
            <a:ln w="12700">
              <a:solidFill>
                <a:schemeClr val="tx1"/>
              </a:solidFill>
            </a:ln>
            <a:effectLst/>
          </c:spPr>
          <c:invertIfNegative val="0"/>
          <c:dLbls>
            <c:dLbl>
              <c:idx val="11"/>
              <c:layout>
                <c:manualLayout>
                  <c:x val="1.9589843437431372E-2"/>
                  <c:y val="-3.1020258121521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E61-46D6-ABCB-ACA5ECFAFD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[CuadroSeguimientoAtencionPQRSD.xlsx]AgregadoUltMeses!$M$36:$N$48</c:f>
              <c:multiLvlStrCache>
                <c:ptCount val="13"/>
                <c:lvl>
                  <c:pt idx="0">
                    <c:v>Ago</c:v>
                  </c:pt>
                  <c:pt idx="1">
                    <c:v>Sep</c:v>
                  </c:pt>
                  <c:pt idx="2">
                    <c:v>Oct</c:v>
                  </c:pt>
                  <c:pt idx="3">
                    <c:v>Nov</c:v>
                  </c:pt>
                  <c:pt idx="4">
                    <c:v>Dic</c:v>
                  </c:pt>
                  <c:pt idx="5">
                    <c:v>Ene</c:v>
                  </c:pt>
                  <c:pt idx="6">
                    <c:v>Feb</c:v>
                  </c:pt>
                  <c:pt idx="7">
                    <c:v>Mar</c:v>
                  </c:pt>
                  <c:pt idx="8">
                    <c:v>Abr</c:v>
                  </c:pt>
                  <c:pt idx="9">
                    <c:v>May</c:v>
                  </c:pt>
                  <c:pt idx="10">
                    <c:v>Jun</c:v>
                  </c:pt>
                  <c:pt idx="11">
                    <c:v>Jul</c:v>
                  </c:pt>
                  <c:pt idx="12">
                    <c:v>Ago</c:v>
                  </c:pt>
                </c:lvl>
                <c:lvl>
                  <c:pt idx="5">
                    <c:v>2026</c:v>
                  </c:pt>
                </c:lvl>
              </c:multiLvlStrCache>
            </c:multiLvlStrRef>
          </c:cat>
          <c:val>
            <c:numRef>
              <c:f>[CuadroSeguimientoAtencionPQRSD.xlsx]AgregadoUltMeses!$O$36:$O$48</c:f>
              <c:numCache>
                <c:formatCode>General</c:formatCode>
                <c:ptCount val="13"/>
                <c:pt idx="0">
                  <c:v>307</c:v>
                </c:pt>
                <c:pt idx="1">
                  <c:v>202</c:v>
                </c:pt>
                <c:pt idx="2">
                  <c:v>221</c:v>
                </c:pt>
                <c:pt idx="3">
                  <c:v>153</c:v>
                </c:pt>
                <c:pt idx="4">
                  <c:v>124</c:v>
                </c:pt>
                <c:pt idx="5">
                  <c:v>131</c:v>
                </c:pt>
                <c:pt idx="6">
                  <c:v>149</c:v>
                </c:pt>
                <c:pt idx="7">
                  <c:v>180</c:v>
                </c:pt>
                <c:pt idx="8">
                  <c:v>182</c:v>
                </c:pt>
                <c:pt idx="9">
                  <c:v>132</c:v>
                </c:pt>
                <c:pt idx="10">
                  <c:v>158</c:v>
                </c:pt>
                <c:pt idx="11">
                  <c:v>161</c:v>
                </c:pt>
                <c:pt idx="12">
                  <c:v>144</c:v>
                </c:pt>
              </c:numCache>
            </c:numRef>
          </c:val>
          <c:extLst>
            <c:ext xmlns:c16="http://schemas.microsoft.com/office/drawing/2014/chart" uri="{C3380CC4-5D6E-409C-BE32-E72D297353CC}">
              <c16:uniqueId val="{00000000-5D61-4736-876C-6046DB2DEC61}"/>
            </c:ext>
          </c:extLst>
        </c:ser>
        <c:dLbls>
          <c:showLegendKey val="0"/>
          <c:showVal val="0"/>
          <c:showCatName val="0"/>
          <c:showSerName val="0"/>
          <c:showPercent val="0"/>
          <c:showBubbleSize val="0"/>
        </c:dLbls>
        <c:gapWidth val="100"/>
        <c:overlap val="-50"/>
        <c:axId val="790589392"/>
        <c:axId val="790591312"/>
      </c:barChart>
      <c:lineChart>
        <c:grouping val="stacked"/>
        <c:varyColors val="0"/>
        <c:ser>
          <c:idx val="1"/>
          <c:order val="1"/>
          <c:tx>
            <c:strRef>
              <c:f>[CuadroSeguimientoAtencionPQRSD.xlsx]AgregadoUltMeses!$P$4</c:f>
              <c:strCache>
                <c:ptCount val="1"/>
                <c:pt idx="0">
                  <c:v>PromedioAnual</c:v>
                </c:pt>
              </c:strCache>
            </c:strRef>
          </c:tx>
          <c:spPr>
            <a:ln w="19050" cap="rnd">
              <a:solidFill>
                <a:schemeClr val="accent5"/>
              </a:solidFill>
              <a:prstDash val="dash"/>
              <a:round/>
            </a:ln>
            <a:effectLst/>
          </c:spPr>
          <c:marker>
            <c:symbol val="circle"/>
            <c:size val="2"/>
            <c:spPr>
              <a:solidFill>
                <a:schemeClr val="accent5"/>
              </a:solidFill>
              <a:ln w="12700">
                <a:solidFill>
                  <a:schemeClr val="accent5"/>
                </a:solidFill>
                <a:prstDash val="dash"/>
              </a:ln>
              <a:effectLst/>
            </c:spPr>
          </c:marker>
          <c:cat>
            <c:multiLvlStrRef>
              <c:f>[CuadroSeguimientoAtencionPQRSD.xlsx]AgregadoUltMeses!$M$36:$N$48</c:f>
              <c:multiLvlStrCache>
                <c:ptCount val="13"/>
                <c:lvl>
                  <c:pt idx="0">
                    <c:v>Ago</c:v>
                  </c:pt>
                  <c:pt idx="1">
                    <c:v>Sep</c:v>
                  </c:pt>
                  <c:pt idx="2">
                    <c:v>Oct</c:v>
                  </c:pt>
                  <c:pt idx="3">
                    <c:v>Nov</c:v>
                  </c:pt>
                  <c:pt idx="4">
                    <c:v>Dic</c:v>
                  </c:pt>
                  <c:pt idx="5">
                    <c:v>Ene</c:v>
                  </c:pt>
                  <c:pt idx="6">
                    <c:v>Feb</c:v>
                  </c:pt>
                  <c:pt idx="7">
                    <c:v>Mar</c:v>
                  </c:pt>
                  <c:pt idx="8">
                    <c:v>Abr</c:v>
                  </c:pt>
                  <c:pt idx="9">
                    <c:v>May</c:v>
                  </c:pt>
                  <c:pt idx="10">
                    <c:v>Jun</c:v>
                  </c:pt>
                  <c:pt idx="11">
                    <c:v>Jul</c:v>
                  </c:pt>
                  <c:pt idx="12">
                    <c:v>Ago</c:v>
                  </c:pt>
                </c:lvl>
                <c:lvl>
                  <c:pt idx="5">
                    <c:v>2026</c:v>
                  </c:pt>
                </c:lvl>
              </c:multiLvlStrCache>
            </c:multiLvlStrRef>
          </c:cat>
          <c:val>
            <c:numRef>
              <c:f>[CuadroSeguimientoAtencionPQRSD.xlsx]AgregadoUltMeses!$P$36:$P$48</c:f>
              <c:numCache>
                <c:formatCode>0</c:formatCode>
                <c:ptCount val="13"/>
                <c:pt idx="0">
                  <c:v>187.66666666666666</c:v>
                </c:pt>
                <c:pt idx="1">
                  <c:v>187.66666666666666</c:v>
                </c:pt>
                <c:pt idx="2">
                  <c:v>187.66666666666666</c:v>
                </c:pt>
                <c:pt idx="3">
                  <c:v>187.66666666666666</c:v>
                </c:pt>
                <c:pt idx="4">
                  <c:v>187.66666666666666</c:v>
                </c:pt>
                <c:pt idx="5">
                  <c:v>187.66666666666666</c:v>
                </c:pt>
                <c:pt idx="6">
                  <c:v>187.66666666666666</c:v>
                </c:pt>
                <c:pt idx="7">
                  <c:v>187.66666666666666</c:v>
                </c:pt>
                <c:pt idx="8">
                  <c:v>187.66666666666666</c:v>
                </c:pt>
                <c:pt idx="9">
                  <c:v>187.66666666666666</c:v>
                </c:pt>
                <c:pt idx="10">
                  <c:v>187.66666666666666</c:v>
                </c:pt>
                <c:pt idx="11">
                  <c:v>187.66666666666666</c:v>
                </c:pt>
                <c:pt idx="12">
                  <c:v>175</c:v>
                </c:pt>
              </c:numCache>
            </c:numRef>
          </c:val>
          <c:smooth val="0"/>
          <c:extLst>
            <c:ext xmlns:c16="http://schemas.microsoft.com/office/drawing/2014/chart" uri="{C3380CC4-5D6E-409C-BE32-E72D297353CC}">
              <c16:uniqueId val="{00000001-5D61-4736-876C-6046DB2DEC61}"/>
            </c:ext>
          </c:extLst>
        </c:ser>
        <c:dLbls>
          <c:showLegendKey val="0"/>
          <c:showVal val="0"/>
          <c:showCatName val="0"/>
          <c:showSerName val="0"/>
          <c:showPercent val="0"/>
          <c:showBubbleSize val="0"/>
        </c:dLbls>
        <c:marker val="1"/>
        <c:smooth val="0"/>
        <c:axId val="790589392"/>
        <c:axId val="790591312"/>
      </c:lineChart>
      <c:lineChart>
        <c:grouping val="stacked"/>
        <c:varyColors val="0"/>
        <c:ser>
          <c:idx val="2"/>
          <c:order val="2"/>
          <c:tx>
            <c:strRef>
              <c:f>[CuadroSeguimientoAtencionPQRSD.xlsx]AgregadoUltMeses!$Q$4</c:f>
              <c:strCache>
                <c:ptCount val="1"/>
                <c:pt idx="0">
                  <c:v>PromedioDiasAtención</c:v>
                </c:pt>
              </c:strCache>
            </c:strRef>
          </c:tx>
          <c:spPr>
            <a:ln w="28575" cap="rnd">
              <a:solidFill>
                <a:schemeClr val="accent2">
                  <a:lumMod val="75000"/>
                </a:schemeClr>
              </a:solidFill>
              <a:round/>
            </a:ln>
            <a:effectLst/>
          </c:spPr>
          <c:marker>
            <c:symbol val="circle"/>
            <c:size val="5"/>
            <c:spPr>
              <a:solidFill>
                <a:schemeClr val="accent2"/>
              </a:solidFill>
              <a:ln w="9525">
                <a:solidFill>
                  <a:schemeClr val="accent2"/>
                </a:solidFill>
              </a:ln>
              <a:effectLst/>
            </c:spPr>
          </c:marker>
          <c:cat>
            <c:multiLvlStrRef>
              <c:f>[CuadroSeguimientoAtencionPQRSD.xlsx]AgregadoUltMeses!$M$36:$N$48</c:f>
              <c:multiLvlStrCache>
                <c:ptCount val="13"/>
                <c:lvl>
                  <c:pt idx="0">
                    <c:v>Ago</c:v>
                  </c:pt>
                  <c:pt idx="1">
                    <c:v>Sep</c:v>
                  </c:pt>
                  <c:pt idx="2">
                    <c:v>Oct</c:v>
                  </c:pt>
                  <c:pt idx="3">
                    <c:v>Nov</c:v>
                  </c:pt>
                  <c:pt idx="4">
                    <c:v>Dic</c:v>
                  </c:pt>
                  <c:pt idx="5">
                    <c:v>Ene</c:v>
                  </c:pt>
                  <c:pt idx="6">
                    <c:v>Feb</c:v>
                  </c:pt>
                  <c:pt idx="7">
                    <c:v>Mar</c:v>
                  </c:pt>
                  <c:pt idx="8">
                    <c:v>Abr</c:v>
                  </c:pt>
                  <c:pt idx="9">
                    <c:v>May</c:v>
                  </c:pt>
                  <c:pt idx="10">
                    <c:v>Jun</c:v>
                  </c:pt>
                  <c:pt idx="11">
                    <c:v>Jul</c:v>
                  </c:pt>
                  <c:pt idx="12">
                    <c:v>Ago</c:v>
                  </c:pt>
                </c:lvl>
                <c:lvl>
                  <c:pt idx="5">
                    <c:v>2026</c:v>
                  </c:pt>
                </c:lvl>
              </c:multiLvlStrCache>
            </c:multiLvlStrRef>
          </c:cat>
          <c:val>
            <c:numRef>
              <c:f>[CuadroSeguimientoAtencionPQRSD.xlsx]AgregadoUltMeses!$Q$36:$Q$48</c:f>
              <c:numCache>
                <c:formatCode>General</c:formatCode>
                <c:ptCount val="13"/>
                <c:pt idx="0">
                  <c:v>0.61</c:v>
                </c:pt>
                <c:pt idx="1">
                  <c:v>0.89</c:v>
                </c:pt>
                <c:pt idx="2">
                  <c:v>0.85</c:v>
                </c:pt>
                <c:pt idx="3">
                  <c:v>0.54</c:v>
                </c:pt>
                <c:pt idx="4">
                  <c:v>1.1499999999999999</c:v>
                </c:pt>
                <c:pt idx="5">
                  <c:v>0.48</c:v>
                </c:pt>
                <c:pt idx="6">
                  <c:v>2.11</c:v>
                </c:pt>
                <c:pt idx="7">
                  <c:v>4.49</c:v>
                </c:pt>
                <c:pt idx="8">
                  <c:v>4.0199999999999996</c:v>
                </c:pt>
                <c:pt idx="9">
                  <c:v>4.34</c:v>
                </c:pt>
                <c:pt idx="10">
                  <c:v>5.42</c:v>
                </c:pt>
                <c:pt idx="11">
                  <c:v>3.03</c:v>
                </c:pt>
                <c:pt idx="12">
                  <c:v>2.35</c:v>
                </c:pt>
              </c:numCache>
            </c:numRef>
          </c:val>
          <c:smooth val="0"/>
          <c:extLst>
            <c:ext xmlns:c16="http://schemas.microsoft.com/office/drawing/2014/chart" uri="{C3380CC4-5D6E-409C-BE32-E72D297353CC}">
              <c16:uniqueId val="{00000002-5D61-4736-876C-6046DB2DEC61}"/>
            </c:ext>
          </c:extLst>
        </c:ser>
        <c:dLbls>
          <c:showLegendKey val="0"/>
          <c:showVal val="0"/>
          <c:showCatName val="0"/>
          <c:showSerName val="0"/>
          <c:showPercent val="0"/>
          <c:showBubbleSize val="0"/>
        </c:dLbls>
        <c:marker val="1"/>
        <c:smooth val="0"/>
        <c:axId val="806075055"/>
        <c:axId val="806061615"/>
      </c:lineChart>
      <c:catAx>
        <c:axId val="790589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790591312"/>
        <c:crosses val="autoZero"/>
        <c:auto val="1"/>
        <c:lblAlgn val="ctr"/>
        <c:lblOffset val="100"/>
        <c:noMultiLvlLbl val="0"/>
      </c:catAx>
      <c:valAx>
        <c:axId val="790591312"/>
        <c:scaling>
          <c:orientation val="minMax"/>
          <c:max val="35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790589392"/>
        <c:crosses val="autoZero"/>
        <c:crossBetween val="between"/>
      </c:valAx>
      <c:valAx>
        <c:axId val="806061615"/>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806075055"/>
        <c:crosses val="max"/>
        <c:crossBetween val="between"/>
      </c:valAx>
      <c:catAx>
        <c:axId val="806075055"/>
        <c:scaling>
          <c:orientation val="minMax"/>
        </c:scaling>
        <c:delete val="1"/>
        <c:axPos val="b"/>
        <c:numFmt formatCode="General" sourceLinked="1"/>
        <c:majorTickMark val="out"/>
        <c:minorTickMark val="none"/>
        <c:tickLblPos val="nextTo"/>
        <c:crossAx val="80606161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585B4739-9E32-4E84-D8A6-663D4789D7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B06C4100-6C81-06BC-FBAD-CBEDB04380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23C81C-2A0B-6345-8DC1-486845094AA6}" type="datetimeFigureOut">
              <a:rPr lang="es-CO" smtClean="0"/>
              <a:t>28/09/2026</a:t>
            </a:fld>
            <a:endParaRPr lang="es-CO"/>
          </a:p>
        </p:txBody>
      </p:sp>
      <p:sp>
        <p:nvSpPr>
          <p:cNvPr id="4" name="Marcador de pie de página 3">
            <a:extLst>
              <a:ext uri="{FF2B5EF4-FFF2-40B4-BE49-F238E27FC236}">
                <a16:creationId xmlns:a16="http://schemas.microsoft.com/office/drawing/2014/main" id="{E6F1AC5C-6734-0F0D-6028-A212CBCFE9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BA8E7D9A-AD8D-7232-9839-A107EB3E352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1E65CD-08A0-C04E-859D-2693FB8A377F}" type="slidenum">
              <a:rPr lang="es-CO" smtClean="0"/>
              <a:t>‹Nº›</a:t>
            </a:fld>
            <a:endParaRPr lang="es-CO"/>
          </a:p>
        </p:txBody>
      </p:sp>
    </p:spTree>
    <p:extLst>
      <p:ext uri="{BB962C8B-B14F-4D97-AF65-F5344CB8AC3E}">
        <p14:creationId xmlns:p14="http://schemas.microsoft.com/office/powerpoint/2010/main" val="2234626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C1F72E-80CF-4EA5-B4F7-F203EA29518A}" type="datetimeFigureOut">
              <a:rPr lang="es-CO" smtClean="0"/>
              <a:t>28/09/2026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9FAD44-8155-4C62-AB69-CA9A57B96033}" type="slidenum">
              <a:rPr lang="es-CO" smtClean="0"/>
              <a:t>‹Nº›</a:t>
            </a:fld>
            <a:endParaRPr lang="es-CO"/>
          </a:p>
        </p:txBody>
      </p:sp>
    </p:spTree>
    <p:extLst>
      <p:ext uri="{BB962C8B-B14F-4D97-AF65-F5344CB8AC3E}">
        <p14:creationId xmlns:p14="http://schemas.microsoft.com/office/powerpoint/2010/main" val="274272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069FAD44-8155-4C62-AB69-CA9A57B96033}" type="slidenum">
              <a:rPr lang="es-CO" smtClean="0"/>
              <a:t>3</a:t>
            </a:fld>
            <a:endParaRPr lang="es-CO"/>
          </a:p>
        </p:txBody>
      </p:sp>
    </p:spTree>
    <p:extLst>
      <p:ext uri="{BB962C8B-B14F-4D97-AF65-F5344CB8AC3E}">
        <p14:creationId xmlns:p14="http://schemas.microsoft.com/office/powerpoint/2010/main" val="3210950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3DECF-F1B8-DA06-4BAF-B59F66BF976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8A2A182-E098-58DC-EE0F-7FA7402077C3}"/>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E951622D-D16B-9D31-E8A8-53544C78BA49}"/>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CF39F5FC-F493-014C-932D-C2DC1BF56BB6}"/>
              </a:ext>
            </a:extLst>
          </p:cNvPr>
          <p:cNvSpPr>
            <a:spLocks noGrp="1"/>
          </p:cNvSpPr>
          <p:nvPr>
            <p:ph type="sldNum" sz="quarter" idx="5"/>
          </p:nvPr>
        </p:nvSpPr>
        <p:spPr/>
        <p:txBody>
          <a:bodyPr/>
          <a:lstStyle/>
          <a:p>
            <a:fld id="{069FAD44-8155-4C62-AB69-CA9A57B96033}" type="slidenum">
              <a:rPr lang="es-CO" smtClean="0"/>
              <a:t>7</a:t>
            </a:fld>
            <a:endParaRPr lang="es-CO"/>
          </a:p>
        </p:txBody>
      </p:sp>
    </p:spTree>
    <p:extLst>
      <p:ext uri="{BB962C8B-B14F-4D97-AF65-F5344CB8AC3E}">
        <p14:creationId xmlns:p14="http://schemas.microsoft.com/office/powerpoint/2010/main" val="1046162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0.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3.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483A2203-4B62-4C10-8EFC-65CA5DDF4476}"/>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pic>
        <p:nvPicPr>
          <p:cNvPr id="9" name="Gráfico 8">
            <a:extLst>
              <a:ext uri="{FF2B5EF4-FFF2-40B4-BE49-F238E27FC236}">
                <a16:creationId xmlns:a16="http://schemas.microsoft.com/office/drawing/2014/main" id="{EE67AAA3-04AC-4256-B9EF-B6A9E53503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3619" y="2705482"/>
            <a:ext cx="3151681" cy="3118330"/>
          </a:xfrm>
          <a:prstGeom prst="rect">
            <a:avLst/>
          </a:prstGeom>
        </p:spPr>
      </p:pic>
      <p:sp>
        <p:nvSpPr>
          <p:cNvPr id="10" name="Diagrama de flujo: conector 9">
            <a:extLst>
              <a:ext uri="{FF2B5EF4-FFF2-40B4-BE49-F238E27FC236}">
                <a16:creationId xmlns:a16="http://schemas.microsoft.com/office/drawing/2014/main" id="{CE3AD0C8-A690-4951-974F-AA70D0EEBEE1}"/>
              </a:ext>
            </a:extLst>
          </p:cNvPr>
          <p:cNvSpPr/>
          <p:nvPr userDrawn="1"/>
        </p:nvSpPr>
        <p:spPr>
          <a:xfrm>
            <a:off x="5766519" y="1455201"/>
            <a:ext cx="7774480" cy="7774480"/>
          </a:xfrm>
          <a:prstGeom prst="flowChartConnector">
            <a:avLst/>
          </a:prstGeom>
          <a:noFill/>
          <a:ln w="57150">
            <a:solidFill>
              <a:srgbClr val="B28A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Marcador de posición de imagen 12">
            <a:extLst>
              <a:ext uri="{FF2B5EF4-FFF2-40B4-BE49-F238E27FC236}">
                <a16:creationId xmlns:a16="http://schemas.microsoft.com/office/drawing/2014/main" id="{D39373E1-4788-4E83-9CCF-73C99790E0B8}"/>
              </a:ext>
            </a:extLst>
          </p:cNvPr>
          <p:cNvSpPr>
            <a:spLocks noGrp="1"/>
          </p:cNvSpPr>
          <p:nvPr>
            <p:ph type="pic" sz="quarter" idx="10"/>
          </p:nvPr>
        </p:nvSpPr>
        <p:spPr>
          <a:xfrm>
            <a:off x="6095999" y="1838571"/>
            <a:ext cx="7127543" cy="7128456"/>
          </a:xfrm>
          <a:prstGeom prst="flowChartConnector">
            <a:avLst/>
          </a:prstGeom>
          <a:solidFill>
            <a:schemeClr val="bg1">
              <a:lumMod val="95000"/>
            </a:schemeClr>
          </a:solidFill>
        </p:spPr>
        <p:txBody>
          <a:bodyPr/>
          <a:lstStyle/>
          <a:p>
            <a:endParaRPr lang="es-CO"/>
          </a:p>
        </p:txBody>
      </p:sp>
      <p:sp>
        <p:nvSpPr>
          <p:cNvPr id="14" name="Título 1">
            <a:extLst>
              <a:ext uri="{FF2B5EF4-FFF2-40B4-BE49-F238E27FC236}">
                <a16:creationId xmlns:a16="http://schemas.microsoft.com/office/drawing/2014/main" id="{7DCCAAFE-9A6A-45A5-A3CE-3098D2BC87FF}"/>
              </a:ext>
            </a:extLst>
          </p:cNvPr>
          <p:cNvSpPr>
            <a:spLocks noGrp="1"/>
          </p:cNvSpPr>
          <p:nvPr>
            <p:ph type="title" hasCustomPrompt="1"/>
          </p:nvPr>
        </p:nvSpPr>
        <p:spPr>
          <a:xfrm>
            <a:off x="835355" y="1833207"/>
            <a:ext cx="4214588" cy="1284225"/>
          </a:xfrm>
          <a:prstGeom prst="rect">
            <a:avLst/>
          </a:prstGeom>
        </p:spPr>
        <p:txBody>
          <a:bodyPr anchor="b">
            <a:normAutofit/>
          </a:bodyPr>
          <a:lstStyle>
            <a:lvl1pPr algn="l">
              <a:defRPr sz="3600">
                <a:solidFill>
                  <a:schemeClr val="bg1"/>
                </a:solidFill>
              </a:defRPr>
            </a:lvl1pPr>
          </a:lstStyle>
          <a:p>
            <a:r>
              <a:rPr lang="es-ES"/>
              <a:t>Haga clic para título del patrón</a:t>
            </a:r>
            <a:endParaRPr lang="es-CO"/>
          </a:p>
        </p:txBody>
      </p:sp>
      <p:sp>
        <p:nvSpPr>
          <p:cNvPr id="15" name="Marcador de texto 2">
            <a:extLst>
              <a:ext uri="{FF2B5EF4-FFF2-40B4-BE49-F238E27FC236}">
                <a16:creationId xmlns:a16="http://schemas.microsoft.com/office/drawing/2014/main" id="{50671BE5-E0AA-40C6-877A-E2F0F1BACCE0}"/>
              </a:ext>
            </a:extLst>
          </p:cNvPr>
          <p:cNvSpPr>
            <a:spLocks noGrp="1"/>
          </p:cNvSpPr>
          <p:nvPr>
            <p:ph type="body" idx="1"/>
          </p:nvPr>
        </p:nvSpPr>
        <p:spPr>
          <a:xfrm>
            <a:off x="849869" y="3425824"/>
            <a:ext cx="4214588" cy="2648953"/>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5" name="Imagen 4">
            <a:extLst>
              <a:ext uri="{FF2B5EF4-FFF2-40B4-BE49-F238E27FC236}">
                <a16:creationId xmlns:a16="http://schemas.microsoft.com/office/drawing/2014/main" id="{92A0A790-F2F8-48EA-DCEA-6424E9AA24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9676" y="166651"/>
            <a:ext cx="4452645" cy="1467905"/>
          </a:xfrm>
          <a:prstGeom prst="rect">
            <a:avLst/>
          </a:prstGeom>
        </p:spPr>
      </p:pic>
    </p:spTree>
    <p:extLst>
      <p:ext uri="{BB962C8B-B14F-4D97-AF65-F5344CB8AC3E}">
        <p14:creationId xmlns:p14="http://schemas.microsoft.com/office/powerpoint/2010/main" val="1561925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2218E17-7A72-40E9-81BE-BBB1F544FF18}"/>
              </a:ext>
            </a:extLst>
          </p:cNvPr>
          <p:cNvSpPr/>
          <p:nvPr userDrawn="1"/>
        </p:nvSpPr>
        <p:spPr>
          <a:xfrm rot="16200000">
            <a:off x="3498849" y="-3502024"/>
            <a:ext cx="5194301"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pic>
        <p:nvPicPr>
          <p:cNvPr id="9" name="Gráfico 8">
            <a:extLst>
              <a:ext uri="{FF2B5EF4-FFF2-40B4-BE49-F238E27FC236}">
                <a16:creationId xmlns:a16="http://schemas.microsoft.com/office/drawing/2014/main" id="{EE67AAA3-04AC-4256-B9EF-B6A9E53503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97319" y="1306919"/>
            <a:ext cx="3151681" cy="3118330"/>
          </a:xfrm>
          <a:prstGeom prst="rect">
            <a:avLst/>
          </a:prstGeom>
        </p:spPr>
      </p:pic>
      <p:sp>
        <p:nvSpPr>
          <p:cNvPr id="14" name="Título 1">
            <a:extLst>
              <a:ext uri="{FF2B5EF4-FFF2-40B4-BE49-F238E27FC236}">
                <a16:creationId xmlns:a16="http://schemas.microsoft.com/office/drawing/2014/main" id="{7DCCAAFE-9A6A-45A5-A3CE-3098D2BC87FF}"/>
              </a:ext>
            </a:extLst>
          </p:cNvPr>
          <p:cNvSpPr>
            <a:spLocks noGrp="1"/>
          </p:cNvSpPr>
          <p:nvPr>
            <p:ph type="title" hasCustomPrompt="1"/>
          </p:nvPr>
        </p:nvSpPr>
        <p:spPr>
          <a:xfrm>
            <a:off x="1317955" y="1433858"/>
            <a:ext cx="9642145" cy="744893"/>
          </a:xfrm>
          <a:prstGeom prst="rect">
            <a:avLst/>
          </a:prstGeom>
        </p:spPr>
        <p:txBody>
          <a:bodyPr anchor="b">
            <a:normAutofit/>
          </a:bodyPr>
          <a:lstStyle>
            <a:lvl1pPr algn="ctr">
              <a:defRPr sz="3600">
                <a:solidFill>
                  <a:schemeClr val="bg1"/>
                </a:solidFill>
              </a:defRPr>
            </a:lvl1pPr>
          </a:lstStyle>
          <a:p>
            <a:r>
              <a:rPr lang="es-ES"/>
              <a:t>Haga clic para título del patrón</a:t>
            </a:r>
            <a:endParaRPr lang="es-CO"/>
          </a:p>
        </p:txBody>
      </p:sp>
      <p:sp>
        <p:nvSpPr>
          <p:cNvPr id="15" name="Marcador de texto 2">
            <a:extLst>
              <a:ext uri="{FF2B5EF4-FFF2-40B4-BE49-F238E27FC236}">
                <a16:creationId xmlns:a16="http://schemas.microsoft.com/office/drawing/2014/main" id="{50671BE5-E0AA-40C6-877A-E2F0F1BACCE0}"/>
              </a:ext>
            </a:extLst>
          </p:cNvPr>
          <p:cNvSpPr>
            <a:spLocks noGrp="1"/>
          </p:cNvSpPr>
          <p:nvPr>
            <p:ph type="body" idx="1"/>
          </p:nvPr>
        </p:nvSpPr>
        <p:spPr>
          <a:xfrm>
            <a:off x="1317955" y="2384363"/>
            <a:ext cx="9642145" cy="1044637"/>
          </a:xfrm>
          <a:prstGeom prst="rect">
            <a:avLst/>
          </a:prstGeo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2" name="Imagen 1">
            <a:extLst>
              <a:ext uri="{FF2B5EF4-FFF2-40B4-BE49-F238E27FC236}">
                <a16:creationId xmlns:a16="http://schemas.microsoft.com/office/drawing/2014/main" id="{F975AD49-8C6D-0704-465E-E5DF79B9CB9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76401" y="5296823"/>
            <a:ext cx="3839198" cy="1265670"/>
          </a:xfrm>
          <a:prstGeom prst="rect">
            <a:avLst/>
          </a:prstGeom>
        </p:spPr>
      </p:pic>
    </p:spTree>
    <p:extLst>
      <p:ext uri="{BB962C8B-B14F-4D97-AF65-F5344CB8AC3E}">
        <p14:creationId xmlns:p14="http://schemas.microsoft.com/office/powerpoint/2010/main" val="349993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3">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2218E17-7A72-40E9-81BE-BBB1F544FF18}"/>
              </a:ext>
            </a:extLst>
          </p:cNvPr>
          <p:cNvSpPr/>
          <p:nvPr userDrawn="1"/>
        </p:nvSpPr>
        <p:spPr>
          <a:xfrm rot="16200000">
            <a:off x="3175044" y="-3178219"/>
            <a:ext cx="5841912"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pic>
        <p:nvPicPr>
          <p:cNvPr id="9" name="Gráfico 8">
            <a:extLst>
              <a:ext uri="{FF2B5EF4-FFF2-40B4-BE49-F238E27FC236}">
                <a16:creationId xmlns:a16="http://schemas.microsoft.com/office/drawing/2014/main" id="{EE67AAA3-04AC-4256-B9EF-B6A9E53503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97319" y="1306919"/>
            <a:ext cx="3151681" cy="3118330"/>
          </a:xfrm>
          <a:prstGeom prst="rect">
            <a:avLst/>
          </a:prstGeom>
        </p:spPr>
      </p:pic>
      <p:sp>
        <p:nvSpPr>
          <p:cNvPr id="14" name="Título 1">
            <a:extLst>
              <a:ext uri="{FF2B5EF4-FFF2-40B4-BE49-F238E27FC236}">
                <a16:creationId xmlns:a16="http://schemas.microsoft.com/office/drawing/2014/main" id="{7DCCAAFE-9A6A-45A5-A3CE-3098D2BC87FF}"/>
              </a:ext>
            </a:extLst>
          </p:cNvPr>
          <p:cNvSpPr>
            <a:spLocks noGrp="1"/>
          </p:cNvSpPr>
          <p:nvPr>
            <p:ph type="title" hasCustomPrompt="1"/>
          </p:nvPr>
        </p:nvSpPr>
        <p:spPr>
          <a:xfrm>
            <a:off x="1317955" y="1433858"/>
            <a:ext cx="9642145" cy="744893"/>
          </a:xfrm>
          <a:prstGeom prst="rect">
            <a:avLst/>
          </a:prstGeom>
        </p:spPr>
        <p:txBody>
          <a:bodyPr anchor="b">
            <a:normAutofit/>
          </a:bodyPr>
          <a:lstStyle>
            <a:lvl1pPr algn="ctr">
              <a:defRPr sz="3600">
                <a:solidFill>
                  <a:schemeClr val="bg1"/>
                </a:solidFill>
              </a:defRPr>
            </a:lvl1pPr>
          </a:lstStyle>
          <a:p>
            <a:r>
              <a:rPr lang="es-ES"/>
              <a:t>Haga clic para título del patrón</a:t>
            </a:r>
            <a:endParaRPr lang="es-CO"/>
          </a:p>
        </p:txBody>
      </p:sp>
      <p:sp>
        <p:nvSpPr>
          <p:cNvPr id="15" name="Marcador de texto 2">
            <a:extLst>
              <a:ext uri="{FF2B5EF4-FFF2-40B4-BE49-F238E27FC236}">
                <a16:creationId xmlns:a16="http://schemas.microsoft.com/office/drawing/2014/main" id="{50671BE5-E0AA-40C6-877A-E2F0F1BACCE0}"/>
              </a:ext>
            </a:extLst>
          </p:cNvPr>
          <p:cNvSpPr>
            <a:spLocks noGrp="1"/>
          </p:cNvSpPr>
          <p:nvPr>
            <p:ph type="body" idx="1"/>
          </p:nvPr>
        </p:nvSpPr>
        <p:spPr>
          <a:xfrm>
            <a:off x="1317955" y="2384363"/>
            <a:ext cx="9642145" cy="1044637"/>
          </a:xfrm>
          <a:prstGeom prst="rect">
            <a:avLst/>
          </a:prstGeo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3" name="Gráfico 2">
            <a:extLst>
              <a:ext uri="{FF2B5EF4-FFF2-40B4-BE49-F238E27FC236}">
                <a16:creationId xmlns:a16="http://schemas.microsoft.com/office/drawing/2014/main" id="{30EA3C14-978E-44E0-BDFC-4CA7CB7D04F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2999089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pic>
        <p:nvPicPr>
          <p:cNvPr id="8" name="Gráfico 7">
            <a:extLst>
              <a:ext uri="{FF2B5EF4-FFF2-40B4-BE49-F238E27FC236}">
                <a16:creationId xmlns:a16="http://schemas.microsoft.com/office/drawing/2014/main" id="{C4CDC334-5B33-4531-A0AE-F524602F35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2" name="Título 1">
            <a:extLst>
              <a:ext uri="{FF2B5EF4-FFF2-40B4-BE49-F238E27FC236}">
                <a16:creationId xmlns:a16="http://schemas.microsoft.com/office/drawing/2014/main" id="{CA84C16E-96ED-465C-8668-B2D39DEC79E2}"/>
              </a:ext>
            </a:extLst>
          </p:cNvPr>
          <p:cNvSpPr>
            <a:spLocks noGrp="1"/>
          </p:cNvSpPr>
          <p:nvPr>
            <p:ph type="title" hasCustomPrompt="1"/>
          </p:nvPr>
        </p:nvSpPr>
        <p:spPr>
          <a:xfrm>
            <a:off x="1039583" y="398000"/>
            <a:ext cx="10112831" cy="811352"/>
          </a:xfrm>
          <a:prstGeom prst="rect">
            <a:avLst/>
          </a:prstGeom>
        </p:spPr>
        <p:txBody>
          <a:bodyPr anchor="b">
            <a:normAutofit/>
          </a:bodyPr>
          <a:lstStyle>
            <a:lvl1pPr algn="ctr">
              <a:defRPr sz="3600">
                <a:solidFill>
                  <a:srgbClr val="B28A3F"/>
                </a:solidFill>
              </a:defRPr>
            </a:lvl1pPr>
          </a:lstStyle>
          <a:p>
            <a:r>
              <a:rPr lang="es-ES"/>
              <a:t>Haga clic para título del patrón</a:t>
            </a:r>
            <a:endParaRPr lang="es-CO"/>
          </a:p>
        </p:txBody>
      </p:sp>
      <p:sp>
        <p:nvSpPr>
          <p:cNvPr id="3" name="Marcador de texto 2">
            <a:extLst>
              <a:ext uri="{FF2B5EF4-FFF2-40B4-BE49-F238E27FC236}">
                <a16:creationId xmlns:a16="http://schemas.microsoft.com/office/drawing/2014/main" id="{864A2EF6-80D9-49ED-90E4-5BFA221ED9E2}"/>
              </a:ext>
            </a:extLst>
          </p:cNvPr>
          <p:cNvSpPr>
            <a:spLocks noGrp="1"/>
          </p:cNvSpPr>
          <p:nvPr>
            <p:ph type="body" idx="1"/>
          </p:nvPr>
        </p:nvSpPr>
        <p:spPr>
          <a:xfrm>
            <a:off x="1039584" y="1316324"/>
            <a:ext cx="10112830" cy="498611"/>
          </a:xfrm>
          <a:prstGeom prst="rect">
            <a:avLst/>
          </a:prstGeom>
        </p:spPr>
        <p:txBody>
          <a:bodyPr/>
          <a:lstStyle>
            <a:lvl1pPr marL="0" indent="0" algn="ctr">
              <a:buNone/>
              <a:defRPr sz="2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9" name="Rectángulo: esquinas redondeadas 8">
            <a:extLst>
              <a:ext uri="{FF2B5EF4-FFF2-40B4-BE49-F238E27FC236}">
                <a16:creationId xmlns:a16="http://schemas.microsoft.com/office/drawing/2014/main" id="{FEC25235-91E4-48B2-8F39-7574E088C124}"/>
              </a:ext>
            </a:extLst>
          </p:cNvPr>
          <p:cNvSpPr/>
          <p:nvPr userDrawn="1"/>
        </p:nvSpPr>
        <p:spPr>
          <a:xfrm>
            <a:off x="1039584"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163DE314-C1FB-4F07-A719-11DB93121B0A}"/>
              </a:ext>
            </a:extLst>
          </p:cNvPr>
          <p:cNvSpPr/>
          <p:nvPr userDrawn="1"/>
        </p:nvSpPr>
        <p:spPr>
          <a:xfrm>
            <a:off x="4469053"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BEA771B2-A532-4F79-97E1-EDB0B80D7473}"/>
              </a:ext>
            </a:extLst>
          </p:cNvPr>
          <p:cNvSpPr/>
          <p:nvPr userDrawn="1"/>
        </p:nvSpPr>
        <p:spPr>
          <a:xfrm>
            <a:off x="7912531"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Elipse 17">
            <a:extLst>
              <a:ext uri="{FF2B5EF4-FFF2-40B4-BE49-F238E27FC236}">
                <a16:creationId xmlns:a16="http://schemas.microsoft.com/office/drawing/2014/main" id="{1A8529DD-C46D-4729-8FFB-ADF88E98ABAD}"/>
              </a:ext>
            </a:extLst>
          </p:cNvPr>
          <p:cNvSpPr/>
          <p:nvPr userDrawn="1"/>
        </p:nvSpPr>
        <p:spPr>
          <a:xfrm>
            <a:off x="1346200" y="2494640"/>
            <a:ext cx="736600" cy="736600"/>
          </a:xfrm>
          <a:prstGeom prst="ellipse">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Elipse 18">
            <a:extLst>
              <a:ext uri="{FF2B5EF4-FFF2-40B4-BE49-F238E27FC236}">
                <a16:creationId xmlns:a16="http://schemas.microsoft.com/office/drawing/2014/main" id="{310081BC-FDFD-46D0-AC13-739D7FE2CE7D}"/>
              </a:ext>
            </a:extLst>
          </p:cNvPr>
          <p:cNvSpPr/>
          <p:nvPr userDrawn="1"/>
        </p:nvSpPr>
        <p:spPr>
          <a:xfrm>
            <a:off x="4775200" y="2492056"/>
            <a:ext cx="736600" cy="736600"/>
          </a:xfrm>
          <a:prstGeom prst="ellipse">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Elipse 19">
            <a:extLst>
              <a:ext uri="{FF2B5EF4-FFF2-40B4-BE49-F238E27FC236}">
                <a16:creationId xmlns:a16="http://schemas.microsoft.com/office/drawing/2014/main" id="{AC1CEC00-3FB0-4EFA-8598-CB55FBC899A8}"/>
              </a:ext>
            </a:extLst>
          </p:cNvPr>
          <p:cNvSpPr/>
          <p:nvPr userDrawn="1"/>
        </p:nvSpPr>
        <p:spPr>
          <a:xfrm>
            <a:off x="8242300" y="2462519"/>
            <a:ext cx="736600" cy="7366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6E907A37-51CC-41A4-9705-D3BFBF204034}"/>
              </a:ext>
            </a:extLst>
          </p:cNvPr>
          <p:cNvSpPr>
            <a:spLocks noGrp="1"/>
          </p:cNvSpPr>
          <p:nvPr>
            <p:ph type="body" idx="13" hasCustomPrompt="1"/>
          </p:nvPr>
        </p:nvSpPr>
        <p:spPr>
          <a:xfrm>
            <a:off x="1322841" y="342497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B2FC1E42-8C9B-49E0-9D54-E138DD86934C}"/>
              </a:ext>
            </a:extLst>
          </p:cNvPr>
          <p:cNvSpPr>
            <a:spLocks noGrp="1"/>
          </p:cNvSpPr>
          <p:nvPr>
            <p:ph type="body" idx="14" hasCustomPrompt="1"/>
          </p:nvPr>
        </p:nvSpPr>
        <p:spPr>
          <a:xfrm>
            <a:off x="4756174" y="3383863"/>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9" name="Marcador de texto 2">
            <a:extLst>
              <a:ext uri="{FF2B5EF4-FFF2-40B4-BE49-F238E27FC236}">
                <a16:creationId xmlns:a16="http://schemas.microsoft.com/office/drawing/2014/main" id="{8175AC47-D258-4AF0-A584-94595AE34C59}"/>
              </a:ext>
            </a:extLst>
          </p:cNvPr>
          <p:cNvSpPr>
            <a:spLocks noGrp="1"/>
          </p:cNvSpPr>
          <p:nvPr>
            <p:ph type="body" idx="15" hasCustomPrompt="1"/>
          </p:nvPr>
        </p:nvSpPr>
        <p:spPr>
          <a:xfrm>
            <a:off x="8199652" y="335211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59E5C26-D0FB-45B1-BFC2-5891A0FBEF4D}"/>
              </a:ext>
            </a:extLst>
          </p:cNvPr>
          <p:cNvSpPr>
            <a:spLocks noGrp="1"/>
          </p:cNvSpPr>
          <p:nvPr>
            <p:ph type="body" idx="16" hasCustomPrompt="1"/>
          </p:nvPr>
        </p:nvSpPr>
        <p:spPr>
          <a:xfrm>
            <a:off x="2295539" y="2627086"/>
            <a:ext cx="1692941" cy="527645"/>
          </a:xfrm>
          <a:prstGeom prst="rect">
            <a:avLst/>
          </a:prstGeom>
        </p:spPr>
        <p:txBody>
          <a:bodyPr>
            <a:normAutofit/>
          </a:bodyPr>
          <a:lstStyle>
            <a:lvl1pPr marL="0" indent="0" algn="l">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1" name="Marcador de texto 2">
            <a:extLst>
              <a:ext uri="{FF2B5EF4-FFF2-40B4-BE49-F238E27FC236}">
                <a16:creationId xmlns:a16="http://schemas.microsoft.com/office/drawing/2014/main" id="{CE0AA03B-871C-4529-8582-3A7540F151D5}"/>
              </a:ext>
            </a:extLst>
          </p:cNvPr>
          <p:cNvSpPr>
            <a:spLocks noGrp="1"/>
          </p:cNvSpPr>
          <p:nvPr>
            <p:ph type="body" idx="17" hasCustomPrompt="1"/>
          </p:nvPr>
        </p:nvSpPr>
        <p:spPr>
          <a:xfrm>
            <a:off x="5689318" y="2643125"/>
            <a:ext cx="1692941" cy="527645"/>
          </a:xfrm>
          <a:prstGeom prst="rect">
            <a:avLst/>
          </a:prstGeom>
        </p:spPr>
        <p:txBody>
          <a:bodyPr>
            <a:normAutofit/>
          </a:bodyPr>
          <a:lstStyle>
            <a:lvl1pPr marL="0" indent="0" algn="l">
              <a:buNone/>
              <a:defRPr sz="1600" b="1">
                <a:solidFill>
                  <a:srgbClr val="B28A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2" name="Marcador de texto 2">
            <a:extLst>
              <a:ext uri="{FF2B5EF4-FFF2-40B4-BE49-F238E27FC236}">
                <a16:creationId xmlns:a16="http://schemas.microsoft.com/office/drawing/2014/main" id="{C3DE554B-69A1-4D99-AD92-71C157125EB1}"/>
              </a:ext>
            </a:extLst>
          </p:cNvPr>
          <p:cNvSpPr>
            <a:spLocks noGrp="1"/>
          </p:cNvSpPr>
          <p:nvPr>
            <p:ph type="body" idx="18" hasCustomPrompt="1"/>
          </p:nvPr>
        </p:nvSpPr>
        <p:spPr>
          <a:xfrm>
            <a:off x="9219186" y="2627086"/>
            <a:ext cx="1692941" cy="527645"/>
          </a:xfrm>
          <a:prstGeom prst="rect">
            <a:avLst/>
          </a:prstGeom>
        </p:spPr>
        <p:txBody>
          <a:bodyPr>
            <a:normAutofit/>
          </a:bodyPr>
          <a:lstStyle>
            <a:lvl1pPr marL="0" indent="0" algn="l">
              <a:buNone/>
              <a:defRPr sz="1600" b="1">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23" name="Rectángulo: esquinas redondeadas 22">
            <a:extLst>
              <a:ext uri="{FF2B5EF4-FFF2-40B4-BE49-F238E27FC236}">
                <a16:creationId xmlns:a16="http://schemas.microsoft.com/office/drawing/2014/main" id="{4E6A9D8D-AA8A-4E9E-BE87-A8DFAB6DC080}"/>
              </a:ext>
            </a:extLst>
          </p:cNvPr>
          <p:cNvSpPr/>
          <p:nvPr userDrawn="1"/>
        </p:nvSpPr>
        <p:spPr>
          <a:xfrm>
            <a:off x="1" y="6645033"/>
            <a:ext cx="12191999" cy="212967"/>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21B37F14-3556-4F76-186C-501BB2860B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24152" y="5447370"/>
            <a:ext cx="3529682" cy="1163632"/>
          </a:xfrm>
          <a:prstGeom prst="rect">
            <a:avLst/>
          </a:prstGeom>
        </p:spPr>
      </p:pic>
    </p:spTree>
    <p:extLst>
      <p:ext uri="{BB962C8B-B14F-4D97-AF65-F5344CB8AC3E}">
        <p14:creationId xmlns:p14="http://schemas.microsoft.com/office/powerpoint/2010/main" val="2313504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5">
    <p:spTree>
      <p:nvGrpSpPr>
        <p:cNvPr id="1" name=""/>
        <p:cNvGrpSpPr/>
        <p:nvPr/>
      </p:nvGrpSpPr>
      <p:grpSpPr>
        <a:xfrm>
          <a:off x="0" y="0"/>
          <a:ext cx="0" cy="0"/>
          <a:chOff x="0" y="0"/>
          <a:chExt cx="0" cy="0"/>
        </a:xfrm>
      </p:grpSpPr>
      <p:pic>
        <p:nvPicPr>
          <p:cNvPr id="8" name="Gráfico 7">
            <a:extLst>
              <a:ext uri="{FF2B5EF4-FFF2-40B4-BE49-F238E27FC236}">
                <a16:creationId xmlns:a16="http://schemas.microsoft.com/office/drawing/2014/main" id="{C4CDC334-5B33-4531-A0AE-F524602F35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2" name="Título 1">
            <a:extLst>
              <a:ext uri="{FF2B5EF4-FFF2-40B4-BE49-F238E27FC236}">
                <a16:creationId xmlns:a16="http://schemas.microsoft.com/office/drawing/2014/main" id="{CA84C16E-96ED-465C-8668-B2D39DEC79E2}"/>
              </a:ext>
            </a:extLst>
          </p:cNvPr>
          <p:cNvSpPr>
            <a:spLocks noGrp="1"/>
          </p:cNvSpPr>
          <p:nvPr>
            <p:ph type="title" hasCustomPrompt="1"/>
          </p:nvPr>
        </p:nvSpPr>
        <p:spPr>
          <a:xfrm>
            <a:off x="1039583" y="398000"/>
            <a:ext cx="10112831" cy="811352"/>
          </a:xfrm>
          <a:prstGeom prst="rect">
            <a:avLst/>
          </a:prstGeom>
        </p:spPr>
        <p:txBody>
          <a:bodyPr anchor="b">
            <a:normAutofit/>
          </a:bodyPr>
          <a:lstStyle>
            <a:lvl1pPr algn="ctr">
              <a:defRPr sz="3600">
                <a:solidFill>
                  <a:srgbClr val="B28A3F"/>
                </a:solidFill>
              </a:defRPr>
            </a:lvl1pPr>
          </a:lstStyle>
          <a:p>
            <a:r>
              <a:rPr lang="es-ES"/>
              <a:t>Haga clic para título del patrón</a:t>
            </a:r>
            <a:endParaRPr lang="es-CO"/>
          </a:p>
        </p:txBody>
      </p:sp>
      <p:sp>
        <p:nvSpPr>
          <p:cNvPr id="3" name="Marcador de texto 2">
            <a:extLst>
              <a:ext uri="{FF2B5EF4-FFF2-40B4-BE49-F238E27FC236}">
                <a16:creationId xmlns:a16="http://schemas.microsoft.com/office/drawing/2014/main" id="{864A2EF6-80D9-49ED-90E4-5BFA221ED9E2}"/>
              </a:ext>
            </a:extLst>
          </p:cNvPr>
          <p:cNvSpPr>
            <a:spLocks noGrp="1"/>
          </p:cNvSpPr>
          <p:nvPr>
            <p:ph type="body" idx="1"/>
          </p:nvPr>
        </p:nvSpPr>
        <p:spPr>
          <a:xfrm>
            <a:off x="1039584" y="1316324"/>
            <a:ext cx="10112830" cy="498611"/>
          </a:xfrm>
          <a:prstGeom prst="rect">
            <a:avLst/>
          </a:prstGeom>
        </p:spPr>
        <p:txBody>
          <a:bodyPr/>
          <a:lstStyle>
            <a:lvl1pPr marL="0" indent="0" algn="ctr">
              <a:buNone/>
              <a:defRPr sz="2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9" name="Rectángulo: esquinas redondeadas 8">
            <a:extLst>
              <a:ext uri="{FF2B5EF4-FFF2-40B4-BE49-F238E27FC236}">
                <a16:creationId xmlns:a16="http://schemas.microsoft.com/office/drawing/2014/main" id="{FEC25235-91E4-48B2-8F39-7574E088C124}"/>
              </a:ext>
            </a:extLst>
          </p:cNvPr>
          <p:cNvSpPr/>
          <p:nvPr userDrawn="1"/>
        </p:nvSpPr>
        <p:spPr>
          <a:xfrm>
            <a:off x="1039584"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163DE314-C1FB-4F07-A719-11DB93121B0A}"/>
              </a:ext>
            </a:extLst>
          </p:cNvPr>
          <p:cNvSpPr/>
          <p:nvPr userDrawn="1"/>
        </p:nvSpPr>
        <p:spPr>
          <a:xfrm>
            <a:off x="4469053"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BEA771B2-A532-4F79-97E1-EDB0B80D7473}"/>
              </a:ext>
            </a:extLst>
          </p:cNvPr>
          <p:cNvSpPr/>
          <p:nvPr userDrawn="1"/>
        </p:nvSpPr>
        <p:spPr>
          <a:xfrm>
            <a:off x="7912531"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Elipse 17">
            <a:extLst>
              <a:ext uri="{FF2B5EF4-FFF2-40B4-BE49-F238E27FC236}">
                <a16:creationId xmlns:a16="http://schemas.microsoft.com/office/drawing/2014/main" id="{1A8529DD-C46D-4729-8FFB-ADF88E98ABAD}"/>
              </a:ext>
            </a:extLst>
          </p:cNvPr>
          <p:cNvSpPr/>
          <p:nvPr userDrawn="1"/>
        </p:nvSpPr>
        <p:spPr>
          <a:xfrm>
            <a:off x="1346200" y="2494640"/>
            <a:ext cx="736600" cy="736600"/>
          </a:xfrm>
          <a:prstGeom prst="ellipse">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Elipse 18">
            <a:extLst>
              <a:ext uri="{FF2B5EF4-FFF2-40B4-BE49-F238E27FC236}">
                <a16:creationId xmlns:a16="http://schemas.microsoft.com/office/drawing/2014/main" id="{310081BC-FDFD-46D0-AC13-739D7FE2CE7D}"/>
              </a:ext>
            </a:extLst>
          </p:cNvPr>
          <p:cNvSpPr/>
          <p:nvPr userDrawn="1"/>
        </p:nvSpPr>
        <p:spPr>
          <a:xfrm>
            <a:off x="4775200" y="2492056"/>
            <a:ext cx="736600" cy="736600"/>
          </a:xfrm>
          <a:prstGeom prst="ellipse">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Elipse 19">
            <a:extLst>
              <a:ext uri="{FF2B5EF4-FFF2-40B4-BE49-F238E27FC236}">
                <a16:creationId xmlns:a16="http://schemas.microsoft.com/office/drawing/2014/main" id="{AC1CEC00-3FB0-4EFA-8598-CB55FBC899A8}"/>
              </a:ext>
            </a:extLst>
          </p:cNvPr>
          <p:cNvSpPr/>
          <p:nvPr userDrawn="1"/>
        </p:nvSpPr>
        <p:spPr>
          <a:xfrm>
            <a:off x="8242300" y="2462519"/>
            <a:ext cx="736600" cy="7366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6E907A37-51CC-41A4-9705-D3BFBF204034}"/>
              </a:ext>
            </a:extLst>
          </p:cNvPr>
          <p:cNvSpPr>
            <a:spLocks noGrp="1"/>
          </p:cNvSpPr>
          <p:nvPr>
            <p:ph type="body" idx="13" hasCustomPrompt="1"/>
          </p:nvPr>
        </p:nvSpPr>
        <p:spPr>
          <a:xfrm>
            <a:off x="1322841" y="342497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B2FC1E42-8C9B-49E0-9D54-E138DD86934C}"/>
              </a:ext>
            </a:extLst>
          </p:cNvPr>
          <p:cNvSpPr>
            <a:spLocks noGrp="1"/>
          </p:cNvSpPr>
          <p:nvPr>
            <p:ph type="body" idx="14" hasCustomPrompt="1"/>
          </p:nvPr>
        </p:nvSpPr>
        <p:spPr>
          <a:xfrm>
            <a:off x="4756174" y="3383863"/>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9" name="Marcador de texto 2">
            <a:extLst>
              <a:ext uri="{FF2B5EF4-FFF2-40B4-BE49-F238E27FC236}">
                <a16:creationId xmlns:a16="http://schemas.microsoft.com/office/drawing/2014/main" id="{8175AC47-D258-4AF0-A584-94595AE34C59}"/>
              </a:ext>
            </a:extLst>
          </p:cNvPr>
          <p:cNvSpPr>
            <a:spLocks noGrp="1"/>
          </p:cNvSpPr>
          <p:nvPr>
            <p:ph type="body" idx="15" hasCustomPrompt="1"/>
          </p:nvPr>
        </p:nvSpPr>
        <p:spPr>
          <a:xfrm>
            <a:off x="8199652" y="335211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59E5C26-D0FB-45B1-BFC2-5891A0FBEF4D}"/>
              </a:ext>
            </a:extLst>
          </p:cNvPr>
          <p:cNvSpPr>
            <a:spLocks noGrp="1"/>
          </p:cNvSpPr>
          <p:nvPr>
            <p:ph type="body" idx="16" hasCustomPrompt="1"/>
          </p:nvPr>
        </p:nvSpPr>
        <p:spPr>
          <a:xfrm>
            <a:off x="2295539" y="2627086"/>
            <a:ext cx="1692941" cy="527645"/>
          </a:xfrm>
          <a:prstGeom prst="rect">
            <a:avLst/>
          </a:prstGeom>
        </p:spPr>
        <p:txBody>
          <a:bodyPr>
            <a:normAutofit/>
          </a:bodyPr>
          <a:lstStyle>
            <a:lvl1pPr marL="0" indent="0" algn="l">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1" name="Marcador de texto 2">
            <a:extLst>
              <a:ext uri="{FF2B5EF4-FFF2-40B4-BE49-F238E27FC236}">
                <a16:creationId xmlns:a16="http://schemas.microsoft.com/office/drawing/2014/main" id="{CE0AA03B-871C-4529-8582-3A7540F151D5}"/>
              </a:ext>
            </a:extLst>
          </p:cNvPr>
          <p:cNvSpPr>
            <a:spLocks noGrp="1"/>
          </p:cNvSpPr>
          <p:nvPr>
            <p:ph type="body" idx="17" hasCustomPrompt="1"/>
          </p:nvPr>
        </p:nvSpPr>
        <p:spPr>
          <a:xfrm>
            <a:off x="5689318" y="2643125"/>
            <a:ext cx="1692941" cy="527645"/>
          </a:xfrm>
          <a:prstGeom prst="rect">
            <a:avLst/>
          </a:prstGeom>
        </p:spPr>
        <p:txBody>
          <a:bodyPr>
            <a:normAutofit/>
          </a:bodyPr>
          <a:lstStyle>
            <a:lvl1pPr marL="0" indent="0" algn="l">
              <a:buNone/>
              <a:defRPr sz="1600" b="1">
                <a:solidFill>
                  <a:srgbClr val="B28A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2" name="Marcador de texto 2">
            <a:extLst>
              <a:ext uri="{FF2B5EF4-FFF2-40B4-BE49-F238E27FC236}">
                <a16:creationId xmlns:a16="http://schemas.microsoft.com/office/drawing/2014/main" id="{C3DE554B-69A1-4D99-AD92-71C157125EB1}"/>
              </a:ext>
            </a:extLst>
          </p:cNvPr>
          <p:cNvSpPr>
            <a:spLocks noGrp="1"/>
          </p:cNvSpPr>
          <p:nvPr>
            <p:ph type="body" idx="18" hasCustomPrompt="1"/>
          </p:nvPr>
        </p:nvSpPr>
        <p:spPr>
          <a:xfrm>
            <a:off x="9219186" y="2627086"/>
            <a:ext cx="1692941" cy="527645"/>
          </a:xfrm>
          <a:prstGeom prst="rect">
            <a:avLst/>
          </a:prstGeom>
        </p:spPr>
        <p:txBody>
          <a:bodyPr>
            <a:normAutofit/>
          </a:bodyPr>
          <a:lstStyle>
            <a:lvl1pPr marL="0" indent="0" algn="l">
              <a:buNone/>
              <a:defRPr sz="1600" b="1">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23" name="Rectángulo: esquinas redondeadas 22">
            <a:extLst>
              <a:ext uri="{FF2B5EF4-FFF2-40B4-BE49-F238E27FC236}">
                <a16:creationId xmlns:a16="http://schemas.microsoft.com/office/drawing/2014/main" id="{4E6A9D8D-AA8A-4E9E-BE87-A8DFAB6DC080}"/>
              </a:ext>
            </a:extLst>
          </p:cNvPr>
          <p:cNvSpPr/>
          <p:nvPr userDrawn="1"/>
        </p:nvSpPr>
        <p:spPr>
          <a:xfrm>
            <a:off x="1" y="6645033"/>
            <a:ext cx="12191999" cy="212967"/>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2" name="Gráfico 21">
            <a:extLst>
              <a:ext uri="{FF2B5EF4-FFF2-40B4-BE49-F238E27FC236}">
                <a16:creationId xmlns:a16="http://schemas.microsoft.com/office/drawing/2014/main" id="{479C5BB4-FA40-43EC-87E2-3BECF73A14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3403539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84C16E-96ED-465C-8668-B2D39DEC79E2}"/>
              </a:ext>
            </a:extLst>
          </p:cNvPr>
          <p:cNvSpPr>
            <a:spLocks noGrp="1"/>
          </p:cNvSpPr>
          <p:nvPr>
            <p:ph type="title" hasCustomPrompt="1"/>
          </p:nvPr>
        </p:nvSpPr>
        <p:spPr>
          <a:xfrm>
            <a:off x="1501818" y="342146"/>
            <a:ext cx="5232843" cy="1177379"/>
          </a:xfrm>
          <a:prstGeom prst="rect">
            <a:avLst/>
          </a:prstGeom>
        </p:spPr>
        <p:txBody>
          <a:bodyPr anchor="b">
            <a:normAutofit/>
          </a:bodyPr>
          <a:lstStyle>
            <a:lvl1pPr algn="l">
              <a:defRPr sz="3600">
                <a:solidFill>
                  <a:srgbClr val="B28A3F"/>
                </a:solidFill>
              </a:defRPr>
            </a:lvl1pPr>
          </a:lstStyle>
          <a:p>
            <a:r>
              <a:rPr lang="es-ES"/>
              <a:t>Agenda</a:t>
            </a:r>
            <a:endParaRPr lang="es-CO"/>
          </a:p>
        </p:txBody>
      </p:sp>
      <p:sp>
        <p:nvSpPr>
          <p:cNvPr id="18" name="Elipse 17">
            <a:extLst>
              <a:ext uri="{FF2B5EF4-FFF2-40B4-BE49-F238E27FC236}">
                <a16:creationId xmlns:a16="http://schemas.microsoft.com/office/drawing/2014/main" id="{1A8529DD-C46D-4729-8FFB-ADF88E98ABAD}"/>
              </a:ext>
            </a:extLst>
          </p:cNvPr>
          <p:cNvSpPr/>
          <p:nvPr userDrawn="1"/>
        </p:nvSpPr>
        <p:spPr>
          <a:xfrm>
            <a:off x="-4703082" y="367165"/>
            <a:ext cx="5835662" cy="5835662"/>
          </a:xfrm>
          <a:prstGeom prst="ellipse">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Marcador de texto 2">
            <a:extLst>
              <a:ext uri="{FF2B5EF4-FFF2-40B4-BE49-F238E27FC236}">
                <a16:creationId xmlns:a16="http://schemas.microsoft.com/office/drawing/2014/main" id="{7EF43D80-AF80-452E-B47D-869D1A9162C1}"/>
              </a:ext>
            </a:extLst>
          </p:cNvPr>
          <p:cNvSpPr>
            <a:spLocks noGrp="1"/>
          </p:cNvSpPr>
          <p:nvPr>
            <p:ph type="body" idx="1" hasCustomPrompt="1"/>
          </p:nvPr>
        </p:nvSpPr>
        <p:spPr>
          <a:xfrm>
            <a:off x="2235199" y="1980958"/>
            <a:ext cx="8998857" cy="3490928"/>
          </a:xfrm>
          <a:prstGeom prst="rect">
            <a:avLst/>
          </a:prstGeom>
        </p:spPr>
        <p:txBody>
          <a:bodyPr>
            <a:normAutofit/>
          </a:bodyPr>
          <a:lstStyle>
            <a:lvl1pPr marL="457200" indent="-457200" algn="l">
              <a:buClr>
                <a:srgbClr val="B28A3F"/>
              </a:buClr>
              <a:buSzPct val="100000"/>
              <a:buFont typeface="+mj-lt"/>
              <a:buAutoNum type="arabicParenR"/>
              <a:defRPr sz="20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tema 1</a:t>
            </a:r>
          </a:p>
          <a:p>
            <a:pPr lvl="0"/>
            <a:endParaRPr lang="es-ES"/>
          </a:p>
        </p:txBody>
      </p:sp>
      <p:pic>
        <p:nvPicPr>
          <p:cNvPr id="24" name="Gráfico 23">
            <a:extLst>
              <a:ext uri="{FF2B5EF4-FFF2-40B4-BE49-F238E27FC236}">
                <a16:creationId xmlns:a16="http://schemas.microsoft.com/office/drawing/2014/main" id="{F5583E0A-1056-4C92-BBD4-76B3A645F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03899" y="1980958"/>
            <a:ext cx="3750000" cy="3697332"/>
          </a:xfrm>
          <a:prstGeom prst="rect">
            <a:avLst/>
          </a:prstGeom>
        </p:spPr>
      </p:pic>
      <p:sp>
        <p:nvSpPr>
          <p:cNvPr id="11" name="Rectángulo: esquinas redondeadas 10">
            <a:extLst>
              <a:ext uri="{FF2B5EF4-FFF2-40B4-BE49-F238E27FC236}">
                <a16:creationId xmlns:a16="http://schemas.microsoft.com/office/drawing/2014/main" id="{AEB5180B-1363-40A6-81E1-BA1EDB460A85}"/>
              </a:ext>
            </a:extLst>
          </p:cNvPr>
          <p:cNvSpPr/>
          <p:nvPr userDrawn="1"/>
        </p:nvSpPr>
        <p:spPr>
          <a:xfrm>
            <a:off x="1" y="6703805"/>
            <a:ext cx="12191999" cy="154195"/>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387C231A-EDCA-425D-A9C4-2E359CEE4D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699533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E4A30D09-F5DC-4639-9F6E-EAE6CCDCEFD9}"/>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16" name="Título 1">
            <a:extLst>
              <a:ext uri="{FF2B5EF4-FFF2-40B4-BE49-F238E27FC236}">
                <a16:creationId xmlns:a16="http://schemas.microsoft.com/office/drawing/2014/main" id="{255BFD04-4B68-4C09-BDB6-BA42AB5CDC67}"/>
              </a:ext>
            </a:extLst>
          </p:cNvPr>
          <p:cNvSpPr>
            <a:spLocks noGrp="1"/>
          </p:cNvSpPr>
          <p:nvPr>
            <p:ph type="title" hasCustomPrompt="1"/>
          </p:nvPr>
        </p:nvSpPr>
        <p:spPr>
          <a:xfrm>
            <a:off x="4775200" y="1191840"/>
            <a:ext cx="6342088" cy="1284225"/>
          </a:xfrm>
          <a:prstGeom prst="rect">
            <a:avLst/>
          </a:prstGeom>
        </p:spPr>
        <p:txBody>
          <a:bodyPr anchor="b">
            <a:normAutofit/>
          </a:bodyPr>
          <a:lstStyle>
            <a:lvl1pPr algn="l">
              <a:defRPr sz="3600">
                <a:solidFill>
                  <a:schemeClr val="bg1"/>
                </a:solidFill>
              </a:defRPr>
            </a:lvl1pPr>
          </a:lstStyle>
          <a:p>
            <a:r>
              <a:rPr lang="es-ES"/>
              <a:t>Haga clic para título del patrón</a:t>
            </a:r>
            <a:endParaRPr lang="es-CO"/>
          </a:p>
        </p:txBody>
      </p:sp>
      <p:sp>
        <p:nvSpPr>
          <p:cNvPr id="17" name="Marcador de texto 2">
            <a:extLst>
              <a:ext uri="{FF2B5EF4-FFF2-40B4-BE49-F238E27FC236}">
                <a16:creationId xmlns:a16="http://schemas.microsoft.com/office/drawing/2014/main" id="{B58A9A7B-BD1F-4FD3-94AF-0F952A7799C6}"/>
              </a:ext>
            </a:extLst>
          </p:cNvPr>
          <p:cNvSpPr>
            <a:spLocks noGrp="1"/>
          </p:cNvSpPr>
          <p:nvPr>
            <p:ph type="body" idx="1"/>
          </p:nvPr>
        </p:nvSpPr>
        <p:spPr>
          <a:xfrm>
            <a:off x="4789714" y="2784457"/>
            <a:ext cx="6342088" cy="3268000"/>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1" name="Marcador de posición de imagen 12">
            <a:extLst>
              <a:ext uri="{FF2B5EF4-FFF2-40B4-BE49-F238E27FC236}">
                <a16:creationId xmlns:a16="http://schemas.microsoft.com/office/drawing/2014/main" id="{C917985D-72F7-46EA-AC44-DA1396D7C2BD}"/>
              </a:ext>
            </a:extLst>
          </p:cNvPr>
          <p:cNvSpPr>
            <a:spLocks noGrp="1"/>
          </p:cNvSpPr>
          <p:nvPr>
            <p:ph type="pic" sz="quarter" idx="10"/>
          </p:nvPr>
        </p:nvSpPr>
        <p:spPr>
          <a:xfrm>
            <a:off x="-1038967" y="474191"/>
            <a:ext cx="5125931" cy="5126587"/>
          </a:xfrm>
          <a:prstGeom prst="flowChartConnector">
            <a:avLst/>
          </a:prstGeom>
          <a:solidFill>
            <a:schemeClr val="bg1">
              <a:lumMod val="95000"/>
            </a:schemeClr>
          </a:solidFill>
        </p:spPr>
        <p:txBody>
          <a:bodyPr/>
          <a:lstStyle/>
          <a:p>
            <a:endParaRPr lang="es-CO"/>
          </a:p>
        </p:txBody>
      </p:sp>
      <p:pic>
        <p:nvPicPr>
          <p:cNvPr id="12" name="Gráfico 11">
            <a:extLst>
              <a:ext uri="{FF2B5EF4-FFF2-40B4-BE49-F238E27FC236}">
                <a16:creationId xmlns:a16="http://schemas.microsoft.com/office/drawing/2014/main" id="{B71B641F-1515-49CE-BF84-BE0C596861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62319" y="2116867"/>
            <a:ext cx="3759427" cy="3719645"/>
          </a:xfrm>
          <a:prstGeom prst="rect">
            <a:avLst/>
          </a:prstGeom>
        </p:spPr>
      </p:pic>
      <p:sp>
        <p:nvSpPr>
          <p:cNvPr id="18" name="Rectángulo: esquinas redondeadas 17">
            <a:extLst>
              <a:ext uri="{FF2B5EF4-FFF2-40B4-BE49-F238E27FC236}">
                <a16:creationId xmlns:a16="http://schemas.microsoft.com/office/drawing/2014/main" id="{53872557-3B0A-4545-B933-C38899ED968E}"/>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6ABE9C6A-9CED-C6C7-8D15-BA01245CD2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1536" y="5587639"/>
            <a:ext cx="3480305" cy="1147354"/>
          </a:xfrm>
          <a:prstGeom prst="rect">
            <a:avLst/>
          </a:prstGeom>
        </p:spPr>
      </p:pic>
    </p:spTree>
    <p:extLst>
      <p:ext uri="{BB962C8B-B14F-4D97-AF65-F5344CB8AC3E}">
        <p14:creationId xmlns:p14="http://schemas.microsoft.com/office/powerpoint/2010/main" val="359292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
    <p:spTree>
      <p:nvGrpSpPr>
        <p:cNvPr id="1" name=""/>
        <p:cNvGrpSpPr/>
        <p:nvPr/>
      </p:nvGrpSpPr>
      <p:grpSpPr>
        <a:xfrm>
          <a:off x="0" y="0"/>
          <a:ext cx="0" cy="0"/>
          <a:chOff x="0" y="0"/>
          <a:chExt cx="0" cy="0"/>
        </a:xfrm>
      </p:grpSpPr>
      <p:pic>
        <p:nvPicPr>
          <p:cNvPr id="25" name="Gráfico 24">
            <a:extLst>
              <a:ext uri="{FF2B5EF4-FFF2-40B4-BE49-F238E27FC236}">
                <a16:creationId xmlns:a16="http://schemas.microsoft.com/office/drawing/2014/main" id="{2CACDC4E-5ECE-451A-BA7B-5439F3CEDD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7725" y="2070872"/>
            <a:ext cx="3750000" cy="3697332"/>
          </a:xfrm>
          <a:prstGeom prst="rect">
            <a:avLst/>
          </a:prstGeom>
        </p:spPr>
      </p:pic>
      <p:sp>
        <p:nvSpPr>
          <p:cNvPr id="13" name="Marcador de posición de imagen 12">
            <a:extLst>
              <a:ext uri="{FF2B5EF4-FFF2-40B4-BE49-F238E27FC236}">
                <a16:creationId xmlns:a16="http://schemas.microsoft.com/office/drawing/2014/main" id="{2F01F1B6-BBD1-45A5-A756-DC17D69FF71F}"/>
              </a:ext>
            </a:extLst>
          </p:cNvPr>
          <p:cNvSpPr>
            <a:spLocks noGrp="1"/>
          </p:cNvSpPr>
          <p:nvPr>
            <p:ph type="pic" sz="quarter" idx="10"/>
          </p:nvPr>
        </p:nvSpPr>
        <p:spPr>
          <a:xfrm>
            <a:off x="-1038967" y="474191"/>
            <a:ext cx="5125931" cy="5126587"/>
          </a:xfrm>
          <a:prstGeom prst="flowChartConnector">
            <a:avLst/>
          </a:prstGeom>
          <a:solidFill>
            <a:schemeClr val="bg1">
              <a:lumMod val="95000"/>
            </a:schemeClr>
          </a:solidFill>
        </p:spPr>
        <p:txBody>
          <a:bodyPr/>
          <a:lstStyle/>
          <a:p>
            <a:endParaRPr lang="es-CO"/>
          </a:p>
        </p:txBody>
      </p:sp>
      <p:sp>
        <p:nvSpPr>
          <p:cNvPr id="26" name="Título 1">
            <a:extLst>
              <a:ext uri="{FF2B5EF4-FFF2-40B4-BE49-F238E27FC236}">
                <a16:creationId xmlns:a16="http://schemas.microsoft.com/office/drawing/2014/main" id="{8B1438D4-F191-4519-8EBF-FE0428282CDC}"/>
              </a:ext>
            </a:extLst>
          </p:cNvPr>
          <p:cNvSpPr>
            <a:spLocks noGrp="1"/>
          </p:cNvSpPr>
          <p:nvPr>
            <p:ph type="title" hasCustomPrompt="1"/>
          </p:nvPr>
        </p:nvSpPr>
        <p:spPr>
          <a:xfrm>
            <a:off x="4775200" y="1191840"/>
            <a:ext cx="6342088" cy="1284225"/>
          </a:xfrm>
          <a:prstGeom prst="rect">
            <a:avLst/>
          </a:prstGeom>
        </p:spPr>
        <p:txBody>
          <a:bodyPr anchor="b">
            <a:normAutofit/>
          </a:bodyPr>
          <a:lstStyle>
            <a:lvl1pPr algn="l">
              <a:defRPr sz="3600">
                <a:solidFill>
                  <a:srgbClr val="035A93"/>
                </a:solidFill>
              </a:defRPr>
            </a:lvl1pPr>
          </a:lstStyle>
          <a:p>
            <a:r>
              <a:rPr lang="es-ES"/>
              <a:t>Haga clic para título del patrón</a:t>
            </a:r>
            <a:endParaRPr lang="es-CO"/>
          </a:p>
        </p:txBody>
      </p:sp>
      <p:sp>
        <p:nvSpPr>
          <p:cNvPr id="27" name="Marcador de texto 2">
            <a:extLst>
              <a:ext uri="{FF2B5EF4-FFF2-40B4-BE49-F238E27FC236}">
                <a16:creationId xmlns:a16="http://schemas.microsoft.com/office/drawing/2014/main" id="{7EF03E3E-2AF0-4FFD-B3CD-286EE86AC2AC}"/>
              </a:ext>
            </a:extLst>
          </p:cNvPr>
          <p:cNvSpPr>
            <a:spLocks noGrp="1"/>
          </p:cNvSpPr>
          <p:nvPr>
            <p:ph type="body" idx="1"/>
          </p:nvPr>
        </p:nvSpPr>
        <p:spPr>
          <a:xfrm>
            <a:off x="4789714" y="2784457"/>
            <a:ext cx="6342088" cy="3268000"/>
          </a:xfrm>
          <a:prstGeom prst="rect">
            <a:avLst/>
          </a:prstGeom>
        </p:spPr>
        <p:txBody>
          <a:bodyPr>
            <a:normAutofit/>
          </a:bodyPr>
          <a:lstStyle>
            <a:lvl1pPr marL="0" indent="0" algn="l">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7" name="Rectángulo: esquinas redondeadas 16">
            <a:extLst>
              <a:ext uri="{FF2B5EF4-FFF2-40B4-BE49-F238E27FC236}">
                <a16:creationId xmlns:a16="http://schemas.microsoft.com/office/drawing/2014/main" id="{5209E6C5-170E-404A-8D00-226557131E71}"/>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 name="Imagen 2">
            <a:extLst>
              <a:ext uri="{FF2B5EF4-FFF2-40B4-BE49-F238E27FC236}">
                <a16:creationId xmlns:a16="http://schemas.microsoft.com/office/drawing/2014/main" id="{0FB5A3B1-1531-CECB-6A91-AB66FC3D37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3203310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C7E8B004-6BCD-4C19-AC7C-8B982BF84150}"/>
              </a:ext>
            </a:extLst>
          </p:cNvPr>
          <p:cNvSpPr/>
          <p:nvPr userDrawn="1"/>
        </p:nvSpPr>
        <p:spPr>
          <a:xfrm rot="16200000">
            <a:off x="3992562" y="-3995737"/>
            <a:ext cx="4206875"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9" name="Marcador de posición de imagen 12">
            <a:extLst>
              <a:ext uri="{FF2B5EF4-FFF2-40B4-BE49-F238E27FC236}">
                <a16:creationId xmlns:a16="http://schemas.microsoft.com/office/drawing/2014/main" id="{F4EF8A1C-F020-4591-A9BA-03FF7A342DC8}"/>
              </a:ext>
            </a:extLst>
          </p:cNvPr>
          <p:cNvSpPr>
            <a:spLocks noGrp="1"/>
          </p:cNvSpPr>
          <p:nvPr>
            <p:ph type="pic" sz="quarter" idx="10"/>
          </p:nvPr>
        </p:nvSpPr>
        <p:spPr>
          <a:xfrm>
            <a:off x="6125253" y="970338"/>
            <a:ext cx="4895778" cy="4896405"/>
          </a:xfrm>
          <a:prstGeom prst="flowChartConnector">
            <a:avLst/>
          </a:prstGeom>
          <a:solidFill>
            <a:schemeClr val="bg1">
              <a:lumMod val="95000"/>
            </a:schemeClr>
          </a:solidFill>
        </p:spPr>
        <p:txBody>
          <a:bodyPr/>
          <a:lstStyle/>
          <a:p>
            <a:endParaRPr lang="es-CO"/>
          </a:p>
        </p:txBody>
      </p:sp>
      <p:sp>
        <p:nvSpPr>
          <p:cNvPr id="13" name="Título 1">
            <a:extLst>
              <a:ext uri="{FF2B5EF4-FFF2-40B4-BE49-F238E27FC236}">
                <a16:creationId xmlns:a16="http://schemas.microsoft.com/office/drawing/2014/main" id="{FFBC1B0D-A876-4B76-849A-E271692C8BCA}"/>
              </a:ext>
            </a:extLst>
          </p:cNvPr>
          <p:cNvSpPr>
            <a:spLocks noGrp="1"/>
          </p:cNvSpPr>
          <p:nvPr>
            <p:ph type="title" hasCustomPrompt="1"/>
          </p:nvPr>
        </p:nvSpPr>
        <p:spPr>
          <a:xfrm>
            <a:off x="994555" y="1003529"/>
            <a:ext cx="4214588" cy="1284225"/>
          </a:xfrm>
          <a:prstGeom prst="rect">
            <a:avLst/>
          </a:prstGeom>
        </p:spPr>
        <p:txBody>
          <a:bodyPr anchor="b">
            <a:normAutofit/>
          </a:bodyPr>
          <a:lstStyle>
            <a:lvl1pPr algn="l">
              <a:defRPr sz="3600">
                <a:solidFill>
                  <a:schemeClr val="bg1"/>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6C469067-69CB-4EC1-AE13-49205729CDDE}"/>
              </a:ext>
            </a:extLst>
          </p:cNvPr>
          <p:cNvSpPr>
            <a:spLocks noGrp="1"/>
          </p:cNvSpPr>
          <p:nvPr>
            <p:ph type="body" idx="1"/>
          </p:nvPr>
        </p:nvSpPr>
        <p:spPr>
          <a:xfrm>
            <a:off x="1009069" y="2596147"/>
            <a:ext cx="4214588" cy="832854"/>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5" name="Marcador de texto 2">
            <a:extLst>
              <a:ext uri="{FF2B5EF4-FFF2-40B4-BE49-F238E27FC236}">
                <a16:creationId xmlns:a16="http://schemas.microsoft.com/office/drawing/2014/main" id="{FC2FF318-228A-42EB-B665-23DBD1219BD2}"/>
              </a:ext>
            </a:extLst>
          </p:cNvPr>
          <p:cNvSpPr>
            <a:spLocks noGrp="1"/>
          </p:cNvSpPr>
          <p:nvPr>
            <p:ph type="body" idx="11" hasCustomPrompt="1"/>
          </p:nvPr>
        </p:nvSpPr>
        <p:spPr>
          <a:xfrm>
            <a:off x="1009069" y="4577565"/>
            <a:ext cx="4214588" cy="832854"/>
          </a:xfrm>
          <a:prstGeom prst="rect">
            <a:avLst/>
          </a:prstGeom>
        </p:spPr>
        <p:txBody>
          <a:bodyPr>
            <a:normAutofit/>
          </a:bodyPr>
          <a:lstStyle>
            <a:lvl1pPr marL="0" indent="0" algn="l">
              <a:buNone/>
              <a:defRPr sz="1800">
                <a:solidFill>
                  <a:srgbClr val="0E407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texto</a:t>
            </a:r>
          </a:p>
        </p:txBody>
      </p:sp>
      <p:pic>
        <p:nvPicPr>
          <p:cNvPr id="20" name="Gráfico 19">
            <a:extLst>
              <a:ext uri="{FF2B5EF4-FFF2-40B4-BE49-F238E27FC236}">
                <a16:creationId xmlns:a16="http://schemas.microsoft.com/office/drawing/2014/main" id="{A1AAAA54-05CE-404A-85C8-F051C97A53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62589" y="598266"/>
            <a:ext cx="3200074" cy="3166211"/>
          </a:xfrm>
          <a:prstGeom prst="rect">
            <a:avLst/>
          </a:prstGeom>
        </p:spPr>
      </p:pic>
      <p:sp>
        <p:nvSpPr>
          <p:cNvPr id="18" name="Rectángulo: esquinas redondeadas 17">
            <a:extLst>
              <a:ext uri="{FF2B5EF4-FFF2-40B4-BE49-F238E27FC236}">
                <a16:creationId xmlns:a16="http://schemas.microsoft.com/office/drawing/2014/main" id="{71002635-1214-4CBF-8943-CE8CE0305520}"/>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BF2ABA6C-B764-6ABF-C8BF-D252F60FB8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1626506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11" name="Rectángulo: esquinas redondeadas 10">
            <a:extLst>
              <a:ext uri="{FF2B5EF4-FFF2-40B4-BE49-F238E27FC236}">
                <a16:creationId xmlns:a16="http://schemas.microsoft.com/office/drawing/2014/main" id="{BA536149-5AB4-48F1-9EA7-D9B0DECF7BF5}"/>
              </a:ext>
            </a:extLst>
          </p:cNvPr>
          <p:cNvSpPr/>
          <p:nvPr userDrawn="1"/>
        </p:nvSpPr>
        <p:spPr>
          <a:xfrm>
            <a:off x="530086" y="338137"/>
            <a:ext cx="50165" cy="651989"/>
          </a:xfrm>
          <a:prstGeom prst="roundRect">
            <a:avLst>
              <a:gd name="adj" fmla="val 5000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0E4070"/>
              </a:solidFill>
            </a:endParaRPr>
          </a:p>
        </p:txBody>
      </p:sp>
      <p:pic>
        <p:nvPicPr>
          <p:cNvPr id="15" name="Gráfico 14">
            <a:extLst>
              <a:ext uri="{FF2B5EF4-FFF2-40B4-BE49-F238E27FC236}">
                <a16:creationId xmlns:a16="http://schemas.microsoft.com/office/drawing/2014/main" id="{87FAC8D6-7788-4105-A70B-B7FCB41C78F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7725" y="2070872"/>
            <a:ext cx="3750000" cy="3697332"/>
          </a:xfrm>
          <a:prstGeom prst="rect">
            <a:avLst/>
          </a:prstGeom>
        </p:spPr>
      </p:pic>
      <p:sp>
        <p:nvSpPr>
          <p:cNvPr id="16" name="Marcador de texto 2">
            <a:extLst>
              <a:ext uri="{FF2B5EF4-FFF2-40B4-BE49-F238E27FC236}">
                <a16:creationId xmlns:a16="http://schemas.microsoft.com/office/drawing/2014/main" id="{428C91D1-80A8-4225-88D2-E489987BA89F}"/>
              </a:ext>
            </a:extLst>
          </p:cNvPr>
          <p:cNvSpPr>
            <a:spLocks noGrp="1"/>
          </p:cNvSpPr>
          <p:nvPr>
            <p:ph type="body" idx="13" hasCustomPrompt="1"/>
          </p:nvPr>
        </p:nvSpPr>
        <p:spPr>
          <a:xfrm>
            <a:off x="901700" y="1735370"/>
            <a:ext cx="10274300" cy="3620468"/>
          </a:xfrm>
          <a:prstGeom prst="rect">
            <a:avLst/>
          </a:prstGeom>
        </p:spPr>
        <p:txBody>
          <a:bodyPr>
            <a:normAutofit/>
          </a:bodyPr>
          <a:lstStyle>
            <a:lvl1pPr marL="0" indent="0" algn="l">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9" name="Rectángulo: esquinas redondeadas 18">
            <a:extLst>
              <a:ext uri="{FF2B5EF4-FFF2-40B4-BE49-F238E27FC236}">
                <a16:creationId xmlns:a16="http://schemas.microsoft.com/office/drawing/2014/main" id="{40881EC0-4358-4EBC-8A75-DE9E596E1B7E}"/>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6C628959-2FC4-B058-39BA-B9AF7CBA53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3110195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11" name="Rectángulo: esquinas redondeadas 10">
            <a:extLst>
              <a:ext uri="{FF2B5EF4-FFF2-40B4-BE49-F238E27FC236}">
                <a16:creationId xmlns:a16="http://schemas.microsoft.com/office/drawing/2014/main" id="{BA536149-5AB4-48F1-9EA7-D9B0DECF7BF5}"/>
              </a:ext>
            </a:extLst>
          </p:cNvPr>
          <p:cNvSpPr/>
          <p:nvPr userDrawn="1"/>
        </p:nvSpPr>
        <p:spPr>
          <a:xfrm>
            <a:off x="530086" y="338137"/>
            <a:ext cx="50165" cy="651989"/>
          </a:xfrm>
          <a:prstGeom prst="roundRect">
            <a:avLst>
              <a:gd name="adj" fmla="val 50000"/>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0E4070"/>
              </a:solidFill>
            </a:endParaRPr>
          </a:p>
        </p:txBody>
      </p:sp>
      <p:sp>
        <p:nvSpPr>
          <p:cNvPr id="14" name="Marcador de texto 2">
            <a:extLst>
              <a:ext uri="{FF2B5EF4-FFF2-40B4-BE49-F238E27FC236}">
                <a16:creationId xmlns:a16="http://schemas.microsoft.com/office/drawing/2014/main" id="{9634BF03-CD1A-4FD5-8390-24B97D96CC3F}"/>
              </a:ext>
            </a:extLst>
          </p:cNvPr>
          <p:cNvSpPr>
            <a:spLocks noGrp="1"/>
          </p:cNvSpPr>
          <p:nvPr>
            <p:ph type="body" idx="13" hasCustomPrompt="1"/>
          </p:nvPr>
        </p:nvSpPr>
        <p:spPr>
          <a:xfrm>
            <a:off x="901700" y="1735370"/>
            <a:ext cx="10274300" cy="3620468"/>
          </a:xfrm>
          <a:prstGeom prst="rect">
            <a:avLst/>
          </a:prstGeom>
        </p:spPr>
        <p:txBody>
          <a:bodyPr>
            <a:normAutofit/>
          </a:bodyPr>
          <a:lstStyle>
            <a:lvl1pPr marL="0" indent="0" algn="l">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pic>
        <p:nvPicPr>
          <p:cNvPr id="15" name="Gráfico 14">
            <a:extLst>
              <a:ext uri="{FF2B5EF4-FFF2-40B4-BE49-F238E27FC236}">
                <a16:creationId xmlns:a16="http://schemas.microsoft.com/office/drawing/2014/main" id="{87FAC8D6-7788-4105-A70B-B7FCB41C78F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7725" y="2070872"/>
            <a:ext cx="3750000" cy="3697332"/>
          </a:xfrm>
          <a:prstGeom prst="rect">
            <a:avLst/>
          </a:prstGeom>
        </p:spPr>
      </p:pic>
      <p:sp>
        <p:nvSpPr>
          <p:cNvPr id="19" name="Rectángulo: esquinas redondeadas 18">
            <a:extLst>
              <a:ext uri="{FF2B5EF4-FFF2-40B4-BE49-F238E27FC236}">
                <a16:creationId xmlns:a16="http://schemas.microsoft.com/office/drawing/2014/main" id="{4EAE0003-7B0C-4E06-9677-E5DE8C77D6D9}"/>
              </a:ext>
            </a:extLst>
          </p:cNvPr>
          <p:cNvSpPr/>
          <p:nvPr userDrawn="1"/>
        </p:nvSpPr>
        <p:spPr>
          <a:xfrm>
            <a:off x="1" y="6703805"/>
            <a:ext cx="12191999" cy="154195"/>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F10911C9-74DD-BECF-3552-7715684599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2058080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565679-853C-4480-AD0D-FA2FBC60DD3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0165CA6-1E05-4739-B103-B6A17F7735EA}"/>
              </a:ext>
            </a:extLst>
          </p:cNvPr>
          <p:cNvSpPr>
            <a:spLocks noGrp="1"/>
          </p:cNvSpPr>
          <p:nvPr>
            <p:ph idx="1"/>
          </p:nvPr>
        </p:nvSpPr>
        <p:spPr>
          <a:xfrm>
            <a:off x="838200" y="1825625"/>
            <a:ext cx="10515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49DD0CA-36D8-48C3-959E-31A537452224}"/>
              </a:ext>
            </a:extLst>
          </p:cNvPr>
          <p:cNvSpPr>
            <a:spLocks noGrp="1"/>
          </p:cNvSpPr>
          <p:nvPr>
            <p:ph type="dt" sz="half" idx="10"/>
          </p:nvPr>
        </p:nvSpPr>
        <p:spPr>
          <a:xfrm>
            <a:off x="838200" y="6356350"/>
            <a:ext cx="2743200" cy="365125"/>
          </a:xfrm>
          <a:prstGeom prst="rect">
            <a:avLst/>
          </a:prstGeom>
        </p:spPr>
        <p:txBody>
          <a:bodyPr/>
          <a:lstStyle/>
          <a:p>
            <a:fld id="{89CC755B-18F7-4B3D-BF2E-D5EF19176138}" type="datetimeFigureOut">
              <a:rPr lang="es-CO" smtClean="0"/>
              <a:t>28/09/2026</a:t>
            </a:fld>
            <a:endParaRPr lang="es-CO"/>
          </a:p>
        </p:txBody>
      </p:sp>
      <p:sp>
        <p:nvSpPr>
          <p:cNvPr id="5" name="Marcador de pie de página 4">
            <a:extLst>
              <a:ext uri="{FF2B5EF4-FFF2-40B4-BE49-F238E27FC236}">
                <a16:creationId xmlns:a16="http://schemas.microsoft.com/office/drawing/2014/main" id="{363D17A0-A2D5-4FDB-9826-70A238EF3603}"/>
              </a:ext>
            </a:extLst>
          </p:cNvPr>
          <p:cNvSpPr>
            <a:spLocks noGrp="1"/>
          </p:cNvSpPr>
          <p:nvPr>
            <p:ph type="ftr" sz="quarter" idx="11"/>
          </p:nvPr>
        </p:nvSpPr>
        <p:spPr>
          <a:xfrm>
            <a:off x="4038600" y="6356350"/>
            <a:ext cx="4114800" cy="365125"/>
          </a:xfrm>
          <a:prstGeom prst="rect">
            <a:avLst/>
          </a:prstGeom>
        </p:spPr>
        <p:txBody>
          <a:bodyPr/>
          <a:lstStyle/>
          <a:p>
            <a:endParaRPr lang="es-CO"/>
          </a:p>
        </p:txBody>
      </p:sp>
      <p:sp>
        <p:nvSpPr>
          <p:cNvPr id="6" name="Marcador de número de diapositiva 5">
            <a:extLst>
              <a:ext uri="{FF2B5EF4-FFF2-40B4-BE49-F238E27FC236}">
                <a16:creationId xmlns:a16="http://schemas.microsoft.com/office/drawing/2014/main" id="{ECD0B767-DF28-4120-B698-2C0960DF2399}"/>
              </a:ext>
            </a:extLst>
          </p:cNvPr>
          <p:cNvSpPr>
            <a:spLocks noGrp="1"/>
          </p:cNvSpPr>
          <p:nvPr>
            <p:ph type="sldNum" sz="quarter" idx="12"/>
          </p:nvPr>
        </p:nvSpPr>
        <p:spPr>
          <a:xfrm>
            <a:off x="8610600" y="6356350"/>
            <a:ext cx="2743200" cy="365125"/>
          </a:xfrm>
          <a:prstGeom prst="rect">
            <a:avLst/>
          </a:prstGeom>
        </p:spPr>
        <p:txBody>
          <a:bodyPr/>
          <a:lstStyle/>
          <a:p>
            <a:fld id="{37043296-7ECA-4F6D-A027-B04BC89C4200}" type="slidenum">
              <a:rPr lang="es-CO" smtClean="0"/>
              <a:t>‹Nº›</a:t>
            </a:fld>
            <a:endParaRPr lang="es-CO"/>
          </a:p>
        </p:txBody>
      </p:sp>
      <p:sp>
        <p:nvSpPr>
          <p:cNvPr id="7" name="Rectángulo 6">
            <a:extLst>
              <a:ext uri="{FF2B5EF4-FFF2-40B4-BE49-F238E27FC236}">
                <a16:creationId xmlns:a16="http://schemas.microsoft.com/office/drawing/2014/main" id="{F9C1DD56-C58E-430A-99F2-B18F06FB64D3}"/>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18" name="Rectángulo: esquinas redondeadas 17">
            <a:extLst>
              <a:ext uri="{FF2B5EF4-FFF2-40B4-BE49-F238E27FC236}">
                <a16:creationId xmlns:a16="http://schemas.microsoft.com/office/drawing/2014/main" id="{87BCB645-7763-4627-AFFE-331A4CE4E09A}"/>
              </a:ext>
            </a:extLst>
          </p:cNvPr>
          <p:cNvSpPr/>
          <p:nvPr userDrawn="1"/>
        </p:nvSpPr>
        <p:spPr>
          <a:xfrm>
            <a:off x="530086" y="338137"/>
            <a:ext cx="50165" cy="6519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Marcador de texto 2">
            <a:extLst>
              <a:ext uri="{FF2B5EF4-FFF2-40B4-BE49-F238E27FC236}">
                <a16:creationId xmlns:a16="http://schemas.microsoft.com/office/drawing/2014/main" id="{FA92F655-BE1E-4BBF-A4FC-371EF7F6DE6E}"/>
              </a:ext>
            </a:extLst>
          </p:cNvPr>
          <p:cNvSpPr>
            <a:spLocks noGrp="1"/>
          </p:cNvSpPr>
          <p:nvPr>
            <p:ph type="body" idx="13" hasCustomPrompt="1"/>
          </p:nvPr>
        </p:nvSpPr>
        <p:spPr>
          <a:xfrm>
            <a:off x="838200" y="1576282"/>
            <a:ext cx="10642682" cy="3620468"/>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pic>
        <p:nvPicPr>
          <p:cNvPr id="21" name="Gráfico 20">
            <a:extLst>
              <a:ext uri="{FF2B5EF4-FFF2-40B4-BE49-F238E27FC236}">
                <a16:creationId xmlns:a16="http://schemas.microsoft.com/office/drawing/2014/main" id="{3800C0AB-FC41-4B40-AE3A-4B773E7735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62319" y="2116867"/>
            <a:ext cx="3759427" cy="3719645"/>
          </a:xfrm>
          <a:prstGeom prst="rect">
            <a:avLst/>
          </a:prstGeom>
        </p:spPr>
      </p:pic>
      <p:pic>
        <p:nvPicPr>
          <p:cNvPr id="10" name="Imagen 9">
            <a:extLst>
              <a:ext uri="{FF2B5EF4-FFF2-40B4-BE49-F238E27FC236}">
                <a16:creationId xmlns:a16="http://schemas.microsoft.com/office/drawing/2014/main" id="{B2C178F0-6614-612C-769A-7B617D3C2B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1536" y="5587639"/>
            <a:ext cx="3480305" cy="1147354"/>
          </a:xfrm>
          <a:prstGeom prst="rect">
            <a:avLst/>
          </a:prstGeom>
        </p:spPr>
      </p:pic>
    </p:spTree>
    <p:extLst>
      <p:ext uri="{BB962C8B-B14F-4D97-AF65-F5344CB8AC3E}">
        <p14:creationId xmlns:p14="http://schemas.microsoft.com/office/powerpoint/2010/main" val="4165972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F773B5C4-84CE-4AB6-9FFC-55280B681F4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920830" y="706705"/>
            <a:ext cx="6271170" cy="5393634"/>
          </a:xfrm>
          <a:prstGeom prst="rect">
            <a:avLst/>
          </a:prstGeom>
        </p:spPr>
      </p:pic>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88694" y="1388701"/>
            <a:ext cx="3750000" cy="3697332"/>
          </a:xfrm>
          <a:prstGeom prst="rect">
            <a:avLst/>
          </a:prstGeom>
        </p:spPr>
      </p:pic>
      <p:sp>
        <p:nvSpPr>
          <p:cNvPr id="10" name="Marcador de posición de imagen 12">
            <a:extLst>
              <a:ext uri="{FF2B5EF4-FFF2-40B4-BE49-F238E27FC236}">
                <a16:creationId xmlns:a16="http://schemas.microsoft.com/office/drawing/2014/main" id="{497B6177-D8E7-48AC-9B3C-46042B2F7D83}"/>
              </a:ext>
            </a:extLst>
          </p:cNvPr>
          <p:cNvSpPr>
            <a:spLocks noGrp="1"/>
          </p:cNvSpPr>
          <p:nvPr>
            <p:ph type="pic" sz="quarter" idx="10"/>
          </p:nvPr>
        </p:nvSpPr>
        <p:spPr>
          <a:xfrm>
            <a:off x="6515100" y="1269586"/>
            <a:ext cx="4318274" cy="4318827"/>
          </a:xfrm>
          <a:prstGeom prst="flowChartConnector">
            <a:avLst/>
          </a:prstGeom>
          <a:solidFill>
            <a:schemeClr val="bg1"/>
          </a:solidFill>
        </p:spPr>
        <p:txBody>
          <a:bodyPr/>
          <a:lstStyle/>
          <a:p>
            <a:endParaRPr lang="es-CO"/>
          </a:p>
        </p:txBody>
      </p:sp>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941886" y="1072387"/>
            <a:ext cx="4214588" cy="1284225"/>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770414B5-C77D-4595-93C8-768683437BC9}"/>
              </a:ext>
            </a:extLst>
          </p:cNvPr>
          <p:cNvSpPr>
            <a:spLocks noGrp="1"/>
          </p:cNvSpPr>
          <p:nvPr>
            <p:ph type="body" idx="1"/>
          </p:nvPr>
        </p:nvSpPr>
        <p:spPr>
          <a:xfrm>
            <a:off x="956400" y="2665004"/>
            <a:ext cx="4214588" cy="2651047"/>
          </a:xfrm>
          <a:prstGeom prst="rect">
            <a:avLst/>
          </a:prstGeom>
        </p:spPr>
        <p:txBody>
          <a:bodyPr>
            <a:normAutofit/>
          </a:bodyPr>
          <a:lstStyle>
            <a:lvl1pPr marL="0" indent="0" algn="l">
              <a:buNone/>
              <a:defRPr sz="18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AF15B8D6-7D15-89CD-9344-6C747CF3383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15025281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15">
    <p:spTree>
      <p:nvGrpSpPr>
        <p:cNvPr id="1" name=""/>
        <p:cNvGrpSpPr/>
        <p:nvPr/>
      </p:nvGrpSpPr>
      <p:grpSpPr>
        <a:xfrm>
          <a:off x="0" y="0"/>
          <a:ext cx="0" cy="0"/>
          <a:chOff x="0" y="0"/>
          <a:chExt cx="0" cy="0"/>
        </a:xfrm>
      </p:grpSpPr>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88694" y="1388701"/>
            <a:ext cx="3750000" cy="3697332"/>
          </a:xfrm>
          <a:prstGeom prst="rect">
            <a:avLst/>
          </a:prstGeom>
        </p:spPr>
      </p:pic>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1747229" y="1097555"/>
            <a:ext cx="8851436" cy="571610"/>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770414B5-C77D-4595-93C8-768683437BC9}"/>
              </a:ext>
            </a:extLst>
          </p:cNvPr>
          <p:cNvSpPr>
            <a:spLocks noGrp="1"/>
          </p:cNvSpPr>
          <p:nvPr>
            <p:ph type="body" idx="1"/>
          </p:nvPr>
        </p:nvSpPr>
        <p:spPr>
          <a:xfrm>
            <a:off x="1761743"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Marcador de texto 2">
            <a:extLst>
              <a:ext uri="{FF2B5EF4-FFF2-40B4-BE49-F238E27FC236}">
                <a16:creationId xmlns:a16="http://schemas.microsoft.com/office/drawing/2014/main" id="{56992BC9-7468-4FE2-8251-A875A76E55C5}"/>
              </a:ext>
            </a:extLst>
          </p:cNvPr>
          <p:cNvSpPr>
            <a:spLocks noGrp="1"/>
          </p:cNvSpPr>
          <p:nvPr>
            <p:ph type="body" idx="10"/>
          </p:nvPr>
        </p:nvSpPr>
        <p:spPr>
          <a:xfrm>
            <a:off x="6384077"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10" name="Gráfico 9">
            <a:extLst>
              <a:ext uri="{FF2B5EF4-FFF2-40B4-BE49-F238E27FC236}">
                <a16:creationId xmlns:a16="http://schemas.microsoft.com/office/drawing/2014/main" id="{F2C0BCDA-A511-4E37-AFE4-FB72E2274A4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2464340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15">
    <p:spTree>
      <p:nvGrpSpPr>
        <p:cNvPr id="1" name=""/>
        <p:cNvGrpSpPr/>
        <p:nvPr/>
      </p:nvGrpSpPr>
      <p:grpSpPr>
        <a:xfrm>
          <a:off x="0" y="0"/>
          <a:ext cx="0" cy="0"/>
          <a:chOff x="0" y="0"/>
          <a:chExt cx="0" cy="0"/>
        </a:xfrm>
      </p:grpSpPr>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88694" y="1388701"/>
            <a:ext cx="3750000" cy="3697332"/>
          </a:xfrm>
          <a:prstGeom prst="rect">
            <a:avLst/>
          </a:prstGeom>
        </p:spPr>
      </p:pic>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1747229" y="1097555"/>
            <a:ext cx="8851436" cy="571610"/>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770414B5-C77D-4595-93C8-768683437BC9}"/>
              </a:ext>
            </a:extLst>
          </p:cNvPr>
          <p:cNvSpPr>
            <a:spLocks noGrp="1"/>
          </p:cNvSpPr>
          <p:nvPr>
            <p:ph type="body" idx="1"/>
          </p:nvPr>
        </p:nvSpPr>
        <p:spPr>
          <a:xfrm>
            <a:off x="1761743"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Marcador de texto 2">
            <a:extLst>
              <a:ext uri="{FF2B5EF4-FFF2-40B4-BE49-F238E27FC236}">
                <a16:creationId xmlns:a16="http://schemas.microsoft.com/office/drawing/2014/main" id="{56992BC9-7468-4FE2-8251-A875A76E55C5}"/>
              </a:ext>
            </a:extLst>
          </p:cNvPr>
          <p:cNvSpPr>
            <a:spLocks noGrp="1"/>
          </p:cNvSpPr>
          <p:nvPr>
            <p:ph type="body" idx="10"/>
          </p:nvPr>
        </p:nvSpPr>
        <p:spPr>
          <a:xfrm>
            <a:off x="6384077"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2" name="Imagen 1">
            <a:extLst>
              <a:ext uri="{FF2B5EF4-FFF2-40B4-BE49-F238E27FC236}">
                <a16:creationId xmlns:a16="http://schemas.microsoft.com/office/drawing/2014/main" id="{073CF72C-E651-E32E-4197-8DBF30AC2D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3598118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6A4F0AFD-C9B0-4D41-8171-96145E47BFA1}"/>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8" name="Rectángulo: esquinas redondeadas 7">
            <a:extLst>
              <a:ext uri="{FF2B5EF4-FFF2-40B4-BE49-F238E27FC236}">
                <a16:creationId xmlns:a16="http://schemas.microsoft.com/office/drawing/2014/main" id="{44DB28E2-F19E-41F2-9331-64E02BEA8DC7}"/>
              </a:ext>
            </a:extLst>
          </p:cNvPr>
          <p:cNvSpPr/>
          <p:nvPr userDrawn="1"/>
        </p:nvSpPr>
        <p:spPr>
          <a:xfrm>
            <a:off x="1039584" y="1451429"/>
            <a:ext cx="3239883" cy="414507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ángulo: esquinas redondeadas 8">
            <a:extLst>
              <a:ext uri="{FF2B5EF4-FFF2-40B4-BE49-F238E27FC236}">
                <a16:creationId xmlns:a16="http://schemas.microsoft.com/office/drawing/2014/main" id="{8E7F0A89-E3DC-49F3-9466-E8D8A7043099}"/>
              </a:ext>
            </a:extLst>
          </p:cNvPr>
          <p:cNvSpPr/>
          <p:nvPr userDrawn="1"/>
        </p:nvSpPr>
        <p:spPr>
          <a:xfrm>
            <a:off x="4469053" y="1451429"/>
            <a:ext cx="3239883" cy="414507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89DA87E3-1E68-4021-8D44-196C43DE04BF}"/>
              </a:ext>
            </a:extLst>
          </p:cNvPr>
          <p:cNvSpPr/>
          <p:nvPr userDrawn="1"/>
        </p:nvSpPr>
        <p:spPr>
          <a:xfrm>
            <a:off x="7912531" y="1451429"/>
            <a:ext cx="3239883" cy="414507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C2F36180-0976-4F96-A175-0A15983ECE62}"/>
              </a:ext>
            </a:extLst>
          </p:cNvPr>
          <p:cNvSpPr/>
          <p:nvPr userDrawn="1"/>
        </p:nvSpPr>
        <p:spPr>
          <a:xfrm>
            <a:off x="530086" y="338137"/>
            <a:ext cx="50165" cy="651989"/>
          </a:xfrm>
          <a:prstGeom prst="roundRect">
            <a:avLst>
              <a:gd name="adj" fmla="val 5000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bg1"/>
              </a:solidFill>
            </a:endParaRPr>
          </a:p>
        </p:txBody>
      </p:sp>
      <p:sp>
        <p:nvSpPr>
          <p:cNvPr id="14" name="Marcador de texto 2">
            <a:extLst>
              <a:ext uri="{FF2B5EF4-FFF2-40B4-BE49-F238E27FC236}">
                <a16:creationId xmlns:a16="http://schemas.microsoft.com/office/drawing/2014/main" id="{D71E4FE0-34BE-4802-95F2-BE7E5889A2E4}"/>
              </a:ext>
            </a:extLst>
          </p:cNvPr>
          <p:cNvSpPr>
            <a:spLocks noGrp="1"/>
          </p:cNvSpPr>
          <p:nvPr>
            <p:ph type="body" idx="13" hasCustomPrompt="1"/>
          </p:nvPr>
        </p:nvSpPr>
        <p:spPr>
          <a:xfrm>
            <a:off x="1322841" y="2467429"/>
            <a:ext cx="2665639" cy="2827505"/>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5" name="Marcador de texto 2">
            <a:extLst>
              <a:ext uri="{FF2B5EF4-FFF2-40B4-BE49-F238E27FC236}">
                <a16:creationId xmlns:a16="http://schemas.microsoft.com/office/drawing/2014/main" id="{CBDA24A3-B2CB-4985-A312-16F426B03B33}"/>
              </a:ext>
            </a:extLst>
          </p:cNvPr>
          <p:cNvSpPr>
            <a:spLocks noGrp="1"/>
          </p:cNvSpPr>
          <p:nvPr>
            <p:ph type="body" idx="14" hasCustomPrompt="1"/>
          </p:nvPr>
        </p:nvSpPr>
        <p:spPr>
          <a:xfrm>
            <a:off x="4756174" y="2469859"/>
            <a:ext cx="2665639" cy="2827505"/>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6" name="Marcador de texto 2">
            <a:extLst>
              <a:ext uri="{FF2B5EF4-FFF2-40B4-BE49-F238E27FC236}">
                <a16:creationId xmlns:a16="http://schemas.microsoft.com/office/drawing/2014/main" id="{BC57874A-CCD4-4218-AC64-F2975F4972EF}"/>
              </a:ext>
            </a:extLst>
          </p:cNvPr>
          <p:cNvSpPr>
            <a:spLocks noGrp="1"/>
          </p:cNvSpPr>
          <p:nvPr>
            <p:ph type="body" idx="15" hasCustomPrompt="1"/>
          </p:nvPr>
        </p:nvSpPr>
        <p:spPr>
          <a:xfrm>
            <a:off x="8199652" y="2438111"/>
            <a:ext cx="2665639" cy="2827505"/>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7" name="Marcador de texto 2">
            <a:extLst>
              <a:ext uri="{FF2B5EF4-FFF2-40B4-BE49-F238E27FC236}">
                <a16:creationId xmlns:a16="http://schemas.microsoft.com/office/drawing/2014/main" id="{23031889-E5A1-482C-BD5A-3950A9CC0FC7}"/>
              </a:ext>
            </a:extLst>
          </p:cNvPr>
          <p:cNvSpPr>
            <a:spLocks noGrp="1"/>
          </p:cNvSpPr>
          <p:nvPr>
            <p:ph type="body" idx="16" hasCustomPrompt="1"/>
          </p:nvPr>
        </p:nvSpPr>
        <p:spPr>
          <a:xfrm>
            <a:off x="1322840" y="1887237"/>
            <a:ext cx="2726645" cy="527645"/>
          </a:xfrm>
          <a:prstGeom prst="rect">
            <a:avLst/>
          </a:prstGeom>
        </p:spPr>
        <p:txBody>
          <a:bodyPr>
            <a:normAutofit/>
          </a:bodyPr>
          <a:lstStyle>
            <a:lvl1pPr marL="0" indent="0" algn="l">
              <a:buNone/>
              <a:defRPr sz="18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18" name="Marcador de texto 2">
            <a:extLst>
              <a:ext uri="{FF2B5EF4-FFF2-40B4-BE49-F238E27FC236}">
                <a16:creationId xmlns:a16="http://schemas.microsoft.com/office/drawing/2014/main" id="{82125490-73F6-447C-8EB8-8F213D1F3A5D}"/>
              </a:ext>
            </a:extLst>
          </p:cNvPr>
          <p:cNvSpPr>
            <a:spLocks noGrp="1"/>
          </p:cNvSpPr>
          <p:nvPr>
            <p:ph type="body" idx="17" hasCustomPrompt="1"/>
          </p:nvPr>
        </p:nvSpPr>
        <p:spPr>
          <a:xfrm>
            <a:off x="4745648" y="1903276"/>
            <a:ext cx="2665638" cy="527645"/>
          </a:xfrm>
          <a:prstGeom prst="rect">
            <a:avLst/>
          </a:prstGeom>
        </p:spPr>
        <p:txBody>
          <a:bodyPr>
            <a:normAutofit/>
          </a:bodyPr>
          <a:lstStyle>
            <a:lvl1pPr marL="0" indent="0" algn="l">
              <a:buNone/>
              <a:defRPr sz="1800" b="1">
                <a:solidFill>
                  <a:srgbClr val="B28A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a:t>
            </a:r>
          </a:p>
        </p:txBody>
      </p:sp>
      <p:sp>
        <p:nvSpPr>
          <p:cNvPr id="19" name="Marcador de texto 2">
            <a:extLst>
              <a:ext uri="{FF2B5EF4-FFF2-40B4-BE49-F238E27FC236}">
                <a16:creationId xmlns:a16="http://schemas.microsoft.com/office/drawing/2014/main" id="{DD62642F-CB79-4FE8-9D14-ADDA260837E3}"/>
              </a:ext>
            </a:extLst>
          </p:cNvPr>
          <p:cNvSpPr>
            <a:spLocks noGrp="1"/>
          </p:cNvSpPr>
          <p:nvPr>
            <p:ph type="body" idx="18" hasCustomPrompt="1"/>
          </p:nvPr>
        </p:nvSpPr>
        <p:spPr>
          <a:xfrm>
            <a:off x="8199652" y="1887237"/>
            <a:ext cx="2640134" cy="527645"/>
          </a:xfrm>
          <a:prstGeom prst="rect">
            <a:avLst/>
          </a:prstGeom>
        </p:spPr>
        <p:txBody>
          <a:bodyPr>
            <a:normAutofit/>
          </a:bodyPr>
          <a:lstStyle>
            <a:lvl1pPr marL="0" indent="0" algn="l">
              <a:buNone/>
              <a:defRPr sz="1800" b="1">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23" name="Rectángulo: esquinas redondeadas 22">
            <a:extLst>
              <a:ext uri="{FF2B5EF4-FFF2-40B4-BE49-F238E27FC236}">
                <a16:creationId xmlns:a16="http://schemas.microsoft.com/office/drawing/2014/main" id="{CBC2D46B-991D-455C-8911-0FCFD445D116}"/>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9668E045-3BA1-052D-CD6A-7539613B41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1536" y="5587639"/>
            <a:ext cx="3480305" cy="1147354"/>
          </a:xfrm>
          <a:prstGeom prst="rect">
            <a:avLst/>
          </a:prstGeom>
        </p:spPr>
      </p:pic>
    </p:spTree>
    <p:extLst>
      <p:ext uri="{BB962C8B-B14F-4D97-AF65-F5344CB8AC3E}">
        <p14:creationId xmlns:p14="http://schemas.microsoft.com/office/powerpoint/2010/main" val="17233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2" name="Elipse 1">
            <a:extLst>
              <a:ext uri="{FF2B5EF4-FFF2-40B4-BE49-F238E27FC236}">
                <a16:creationId xmlns:a16="http://schemas.microsoft.com/office/drawing/2014/main" id="{664676F2-E131-4438-8DF5-4302D86ECD30}"/>
              </a:ext>
            </a:extLst>
          </p:cNvPr>
          <p:cNvSpPr/>
          <p:nvPr userDrawn="1"/>
        </p:nvSpPr>
        <p:spPr>
          <a:xfrm>
            <a:off x="6638912" y="5686178"/>
            <a:ext cx="3752850" cy="42118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nvGrpSpPr>
          <p:cNvPr id="19" name="Group 62">
            <a:extLst>
              <a:ext uri="{FF2B5EF4-FFF2-40B4-BE49-F238E27FC236}">
                <a16:creationId xmlns:a16="http://schemas.microsoft.com/office/drawing/2014/main" id="{BCF9A532-7721-46EF-A277-89339B9C312E}"/>
              </a:ext>
            </a:extLst>
          </p:cNvPr>
          <p:cNvGrpSpPr/>
          <p:nvPr userDrawn="1"/>
        </p:nvGrpSpPr>
        <p:grpSpPr>
          <a:xfrm>
            <a:off x="5817627" y="1481682"/>
            <a:ext cx="5432487" cy="4409161"/>
            <a:chOff x="5774538" y="1133933"/>
            <a:chExt cx="5655462" cy="4590134"/>
          </a:xfrm>
        </p:grpSpPr>
        <p:sp>
          <p:nvSpPr>
            <p:cNvPr id="23" name="Freeform 52">
              <a:extLst>
                <a:ext uri="{FF2B5EF4-FFF2-40B4-BE49-F238E27FC236}">
                  <a16:creationId xmlns:a16="http://schemas.microsoft.com/office/drawing/2014/main" id="{449905F2-4946-4FCC-8125-DC87829518CA}"/>
                </a:ext>
              </a:extLst>
            </p:cNvPr>
            <p:cNvSpPr>
              <a:spLocks/>
            </p:cNvSpPr>
            <p:nvPr/>
          </p:nvSpPr>
          <p:spPr bwMode="auto">
            <a:xfrm>
              <a:off x="7682061" y="5653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343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53">
              <a:extLst>
                <a:ext uri="{FF2B5EF4-FFF2-40B4-BE49-F238E27FC236}">
                  <a16:creationId xmlns:a16="http://schemas.microsoft.com/office/drawing/2014/main" id="{A20C5CD1-AD63-4B6A-895E-7DB01B1A7F3C}"/>
                </a:ext>
              </a:extLst>
            </p:cNvPr>
            <p:cNvSpPr>
              <a:spLocks/>
            </p:cNvSpPr>
            <p:nvPr/>
          </p:nvSpPr>
          <p:spPr bwMode="auto">
            <a:xfrm>
              <a:off x="7671995" y="5667026"/>
              <a:ext cx="1848804" cy="57041"/>
            </a:xfrm>
            <a:custGeom>
              <a:avLst/>
              <a:gdLst>
                <a:gd name="T0" fmla="*/ 5504 w 5511"/>
                <a:gd name="T1" fmla="*/ 8 h 171"/>
                <a:gd name="T2" fmla="*/ 5502 w 5511"/>
                <a:gd name="T3" fmla="*/ 23 h 171"/>
                <a:gd name="T4" fmla="*/ 5494 w 5511"/>
                <a:gd name="T5" fmla="*/ 34 h 171"/>
                <a:gd name="T6" fmla="*/ 5479 w 5511"/>
                <a:gd name="T7" fmla="*/ 43 h 171"/>
                <a:gd name="T8" fmla="*/ 5455 w 5511"/>
                <a:gd name="T9" fmla="*/ 52 h 171"/>
                <a:gd name="T10" fmla="*/ 5435 w 5511"/>
                <a:gd name="T11" fmla="*/ 56 h 171"/>
                <a:gd name="T12" fmla="*/ 5379 w 5511"/>
                <a:gd name="T13" fmla="*/ 67 h 171"/>
                <a:gd name="T14" fmla="*/ 5257 w 5511"/>
                <a:gd name="T15" fmla="*/ 77 h 171"/>
                <a:gd name="T16" fmla="*/ 5028 w 5511"/>
                <a:gd name="T17" fmla="*/ 89 h 171"/>
                <a:gd name="T18" fmla="*/ 4086 w 5511"/>
                <a:gd name="T19" fmla="*/ 106 h 171"/>
                <a:gd name="T20" fmla="*/ 3968 w 5511"/>
                <a:gd name="T21" fmla="*/ 106 h 171"/>
                <a:gd name="T22" fmla="*/ 3032 w 5511"/>
                <a:gd name="T23" fmla="*/ 107 h 171"/>
                <a:gd name="T24" fmla="*/ 2900 w 5511"/>
                <a:gd name="T25" fmla="*/ 109 h 171"/>
                <a:gd name="T26" fmla="*/ 2785 w 5511"/>
                <a:gd name="T27" fmla="*/ 109 h 171"/>
                <a:gd name="T28" fmla="*/ 2684 w 5511"/>
                <a:gd name="T29" fmla="*/ 109 h 171"/>
                <a:gd name="T30" fmla="*/ 2562 w 5511"/>
                <a:gd name="T31" fmla="*/ 108 h 171"/>
                <a:gd name="T32" fmla="*/ 2427 w 5511"/>
                <a:gd name="T33" fmla="*/ 106 h 171"/>
                <a:gd name="T34" fmla="*/ 1497 w 5511"/>
                <a:gd name="T35" fmla="*/ 106 h 171"/>
                <a:gd name="T36" fmla="*/ 1416 w 5511"/>
                <a:gd name="T37" fmla="*/ 106 h 171"/>
                <a:gd name="T38" fmla="*/ 1188 w 5511"/>
                <a:gd name="T39" fmla="*/ 104 h 171"/>
                <a:gd name="T40" fmla="*/ 971 w 5511"/>
                <a:gd name="T41" fmla="*/ 100 h 171"/>
                <a:gd name="T42" fmla="*/ 784 w 5511"/>
                <a:gd name="T43" fmla="*/ 96 h 171"/>
                <a:gd name="T44" fmla="*/ 645 w 5511"/>
                <a:gd name="T45" fmla="*/ 93 h 171"/>
                <a:gd name="T46" fmla="*/ 574 w 5511"/>
                <a:gd name="T47" fmla="*/ 92 h 171"/>
                <a:gd name="T48" fmla="*/ 392 w 5511"/>
                <a:gd name="T49" fmla="*/ 86 h 171"/>
                <a:gd name="T50" fmla="*/ 193 w 5511"/>
                <a:gd name="T51" fmla="*/ 73 h 171"/>
                <a:gd name="T52" fmla="*/ 117 w 5511"/>
                <a:gd name="T53" fmla="*/ 66 h 171"/>
                <a:gd name="T54" fmla="*/ 61 w 5511"/>
                <a:gd name="T55" fmla="*/ 54 h 171"/>
                <a:gd name="T56" fmla="*/ 38 w 5511"/>
                <a:gd name="T57" fmla="*/ 48 h 171"/>
                <a:gd name="T58" fmla="*/ 16 w 5511"/>
                <a:gd name="T59" fmla="*/ 37 h 171"/>
                <a:gd name="T60" fmla="*/ 4 w 5511"/>
                <a:gd name="T61" fmla="*/ 25 h 171"/>
                <a:gd name="T62" fmla="*/ 1 w 5511"/>
                <a:gd name="T63" fmla="*/ 43 h 171"/>
                <a:gd name="T64" fmla="*/ 2 w 5511"/>
                <a:gd name="T65" fmla="*/ 74 h 171"/>
                <a:gd name="T66" fmla="*/ 15 w 5511"/>
                <a:gd name="T67" fmla="*/ 100 h 171"/>
                <a:gd name="T68" fmla="*/ 34 w 5511"/>
                <a:gd name="T69" fmla="*/ 112 h 171"/>
                <a:gd name="T70" fmla="*/ 75 w 5511"/>
                <a:gd name="T71" fmla="*/ 127 h 171"/>
                <a:gd name="T72" fmla="*/ 125 w 5511"/>
                <a:gd name="T73" fmla="*/ 137 h 171"/>
                <a:gd name="T74" fmla="*/ 198 w 5511"/>
                <a:gd name="T75" fmla="*/ 144 h 171"/>
                <a:gd name="T76" fmla="*/ 319 w 5511"/>
                <a:gd name="T77" fmla="*/ 152 h 171"/>
                <a:gd name="T78" fmla="*/ 578 w 5511"/>
                <a:gd name="T79" fmla="*/ 166 h 171"/>
                <a:gd name="T80" fmla="*/ 2075 w 5511"/>
                <a:gd name="T81" fmla="*/ 171 h 171"/>
                <a:gd name="T82" fmla="*/ 4761 w 5511"/>
                <a:gd name="T83" fmla="*/ 167 h 171"/>
                <a:gd name="T84" fmla="*/ 5026 w 5511"/>
                <a:gd name="T85" fmla="*/ 156 h 171"/>
                <a:gd name="T86" fmla="*/ 5257 w 5511"/>
                <a:gd name="T87" fmla="*/ 144 h 171"/>
                <a:gd name="T88" fmla="*/ 5341 w 5511"/>
                <a:gd name="T89" fmla="*/ 138 h 171"/>
                <a:gd name="T90" fmla="*/ 5405 w 5511"/>
                <a:gd name="T91" fmla="*/ 130 h 171"/>
                <a:gd name="T92" fmla="*/ 5450 w 5511"/>
                <a:gd name="T93" fmla="*/ 119 h 171"/>
                <a:gd name="T94" fmla="*/ 5489 w 5511"/>
                <a:gd name="T95" fmla="*/ 101 h 171"/>
                <a:gd name="T96" fmla="*/ 5501 w 5511"/>
                <a:gd name="T97" fmla="*/ 91 h 171"/>
                <a:gd name="T98" fmla="*/ 5509 w 5511"/>
                <a:gd name="T99" fmla="*/ 72 h 171"/>
                <a:gd name="T100" fmla="*/ 5509 w 5511"/>
                <a:gd name="T101" fmla="*/ 30 h 171"/>
                <a:gd name="T102" fmla="*/ 5502 w 5511"/>
                <a:gd name="T103"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511" h="171">
                  <a:moveTo>
                    <a:pt x="5502" y="0"/>
                  </a:moveTo>
                  <a:lnTo>
                    <a:pt x="5502" y="0"/>
                  </a:lnTo>
                  <a:lnTo>
                    <a:pt x="5504" y="8"/>
                  </a:lnTo>
                  <a:lnTo>
                    <a:pt x="5504" y="15"/>
                  </a:lnTo>
                  <a:lnTo>
                    <a:pt x="5503" y="19"/>
                  </a:lnTo>
                  <a:lnTo>
                    <a:pt x="5502" y="23"/>
                  </a:lnTo>
                  <a:lnTo>
                    <a:pt x="5500" y="27"/>
                  </a:lnTo>
                  <a:lnTo>
                    <a:pt x="5497" y="31"/>
                  </a:lnTo>
                  <a:lnTo>
                    <a:pt x="5494" y="34"/>
                  </a:lnTo>
                  <a:lnTo>
                    <a:pt x="5489" y="37"/>
                  </a:lnTo>
                  <a:lnTo>
                    <a:pt x="5484" y="40"/>
                  </a:lnTo>
                  <a:lnTo>
                    <a:pt x="5479" y="43"/>
                  </a:lnTo>
                  <a:lnTo>
                    <a:pt x="5471" y="47"/>
                  </a:lnTo>
                  <a:lnTo>
                    <a:pt x="5464" y="49"/>
                  </a:lnTo>
                  <a:lnTo>
                    <a:pt x="5455" y="52"/>
                  </a:lnTo>
                  <a:lnTo>
                    <a:pt x="5445" y="54"/>
                  </a:lnTo>
                  <a:lnTo>
                    <a:pt x="5443" y="54"/>
                  </a:lnTo>
                  <a:lnTo>
                    <a:pt x="5435" y="56"/>
                  </a:lnTo>
                  <a:lnTo>
                    <a:pt x="5417" y="60"/>
                  </a:lnTo>
                  <a:lnTo>
                    <a:pt x="5387" y="66"/>
                  </a:lnTo>
                  <a:lnTo>
                    <a:pt x="5379" y="67"/>
                  </a:lnTo>
                  <a:lnTo>
                    <a:pt x="5352" y="70"/>
                  </a:lnTo>
                  <a:lnTo>
                    <a:pt x="5311" y="73"/>
                  </a:lnTo>
                  <a:lnTo>
                    <a:pt x="5257" y="77"/>
                  </a:lnTo>
                  <a:lnTo>
                    <a:pt x="5190" y="81"/>
                  </a:lnTo>
                  <a:lnTo>
                    <a:pt x="5113" y="86"/>
                  </a:lnTo>
                  <a:lnTo>
                    <a:pt x="5028" y="89"/>
                  </a:lnTo>
                  <a:lnTo>
                    <a:pt x="4935" y="91"/>
                  </a:lnTo>
                  <a:lnTo>
                    <a:pt x="4431" y="106"/>
                  </a:lnTo>
                  <a:lnTo>
                    <a:pt x="4086" y="106"/>
                  </a:lnTo>
                  <a:lnTo>
                    <a:pt x="4046" y="106"/>
                  </a:lnTo>
                  <a:lnTo>
                    <a:pt x="4007" y="106"/>
                  </a:lnTo>
                  <a:lnTo>
                    <a:pt x="3968" y="106"/>
                  </a:lnTo>
                  <a:lnTo>
                    <a:pt x="3929" y="106"/>
                  </a:lnTo>
                  <a:lnTo>
                    <a:pt x="3077" y="106"/>
                  </a:lnTo>
                  <a:lnTo>
                    <a:pt x="3032" y="107"/>
                  </a:lnTo>
                  <a:lnTo>
                    <a:pt x="2986" y="108"/>
                  </a:lnTo>
                  <a:lnTo>
                    <a:pt x="2942" y="108"/>
                  </a:lnTo>
                  <a:lnTo>
                    <a:pt x="2900" y="109"/>
                  </a:lnTo>
                  <a:lnTo>
                    <a:pt x="2859" y="109"/>
                  </a:lnTo>
                  <a:lnTo>
                    <a:pt x="2821" y="109"/>
                  </a:lnTo>
                  <a:lnTo>
                    <a:pt x="2785" y="109"/>
                  </a:lnTo>
                  <a:lnTo>
                    <a:pt x="2752" y="108"/>
                  </a:lnTo>
                  <a:lnTo>
                    <a:pt x="2720" y="109"/>
                  </a:lnTo>
                  <a:lnTo>
                    <a:pt x="2684" y="109"/>
                  </a:lnTo>
                  <a:lnTo>
                    <a:pt x="2645" y="109"/>
                  </a:lnTo>
                  <a:lnTo>
                    <a:pt x="2604" y="109"/>
                  </a:lnTo>
                  <a:lnTo>
                    <a:pt x="2562" y="108"/>
                  </a:lnTo>
                  <a:lnTo>
                    <a:pt x="2518" y="108"/>
                  </a:lnTo>
                  <a:lnTo>
                    <a:pt x="2472" y="107"/>
                  </a:lnTo>
                  <a:lnTo>
                    <a:pt x="2427" y="106"/>
                  </a:lnTo>
                  <a:lnTo>
                    <a:pt x="1575" y="106"/>
                  </a:lnTo>
                  <a:lnTo>
                    <a:pt x="1536" y="106"/>
                  </a:lnTo>
                  <a:lnTo>
                    <a:pt x="1497" y="106"/>
                  </a:lnTo>
                  <a:lnTo>
                    <a:pt x="1458" y="106"/>
                  </a:lnTo>
                  <a:lnTo>
                    <a:pt x="1418" y="106"/>
                  </a:lnTo>
                  <a:lnTo>
                    <a:pt x="1416" y="106"/>
                  </a:lnTo>
                  <a:lnTo>
                    <a:pt x="1340" y="106"/>
                  </a:lnTo>
                  <a:lnTo>
                    <a:pt x="1264" y="105"/>
                  </a:lnTo>
                  <a:lnTo>
                    <a:pt x="1188" y="104"/>
                  </a:lnTo>
                  <a:lnTo>
                    <a:pt x="1114" y="102"/>
                  </a:lnTo>
                  <a:lnTo>
                    <a:pt x="1042" y="101"/>
                  </a:lnTo>
                  <a:lnTo>
                    <a:pt x="971" y="100"/>
                  </a:lnTo>
                  <a:lnTo>
                    <a:pt x="905" y="99"/>
                  </a:lnTo>
                  <a:lnTo>
                    <a:pt x="842" y="98"/>
                  </a:lnTo>
                  <a:lnTo>
                    <a:pt x="784" y="96"/>
                  </a:lnTo>
                  <a:lnTo>
                    <a:pt x="731" y="95"/>
                  </a:lnTo>
                  <a:lnTo>
                    <a:pt x="685" y="94"/>
                  </a:lnTo>
                  <a:lnTo>
                    <a:pt x="645" y="93"/>
                  </a:lnTo>
                  <a:lnTo>
                    <a:pt x="613" y="93"/>
                  </a:lnTo>
                  <a:lnTo>
                    <a:pt x="589" y="92"/>
                  </a:lnTo>
                  <a:lnTo>
                    <a:pt x="574" y="92"/>
                  </a:lnTo>
                  <a:lnTo>
                    <a:pt x="569" y="91"/>
                  </a:lnTo>
                  <a:lnTo>
                    <a:pt x="477" y="89"/>
                  </a:lnTo>
                  <a:lnTo>
                    <a:pt x="392" y="86"/>
                  </a:lnTo>
                  <a:lnTo>
                    <a:pt x="315" y="81"/>
                  </a:lnTo>
                  <a:lnTo>
                    <a:pt x="247" y="77"/>
                  </a:lnTo>
                  <a:lnTo>
                    <a:pt x="193" y="73"/>
                  </a:lnTo>
                  <a:lnTo>
                    <a:pt x="152" y="70"/>
                  </a:lnTo>
                  <a:lnTo>
                    <a:pt x="125" y="67"/>
                  </a:lnTo>
                  <a:lnTo>
                    <a:pt x="117" y="66"/>
                  </a:lnTo>
                  <a:lnTo>
                    <a:pt x="87" y="60"/>
                  </a:lnTo>
                  <a:lnTo>
                    <a:pt x="69" y="56"/>
                  </a:lnTo>
                  <a:lnTo>
                    <a:pt x="61" y="54"/>
                  </a:lnTo>
                  <a:lnTo>
                    <a:pt x="59" y="54"/>
                  </a:lnTo>
                  <a:lnTo>
                    <a:pt x="47" y="51"/>
                  </a:lnTo>
                  <a:lnTo>
                    <a:pt x="38" y="48"/>
                  </a:lnTo>
                  <a:lnTo>
                    <a:pt x="28" y="45"/>
                  </a:lnTo>
                  <a:lnTo>
                    <a:pt x="21" y="41"/>
                  </a:lnTo>
                  <a:lnTo>
                    <a:pt x="16" y="37"/>
                  </a:lnTo>
                  <a:lnTo>
                    <a:pt x="10" y="33"/>
                  </a:lnTo>
                  <a:lnTo>
                    <a:pt x="6" y="29"/>
                  </a:lnTo>
                  <a:lnTo>
                    <a:pt x="4" y="25"/>
                  </a:lnTo>
                  <a:lnTo>
                    <a:pt x="4" y="25"/>
                  </a:lnTo>
                  <a:lnTo>
                    <a:pt x="2" y="34"/>
                  </a:lnTo>
                  <a:lnTo>
                    <a:pt x="1" y="43"/>
                  </a:lnTo>
                  <a:lnTo>
                    <a:pt x="0" y="53"/>
                  </a:lnTo>
                  <a:lnTo>
                    <a:pt x="1" y="64"/>
                  </a:lnTo>
                  <a:lnTo>
                    <a:pt x="2" y="74"/>
                  </a:lnTo>
                  <a:lnTo>
                    <a:pt x="4" y="84"/>
                  </a:lnTo>
                  <a:lnTo>
                    <a:pt x="8" y="92"/>
                  </a:lnTo>
                  <a:lnTo>
                    <a:pt x="15" y="100"/>
                  </a:lnTo>
                  <a:lnTo>
                    <a:pt x="17" y="101"/>
                  </a:lnTo>
                  <a:lnTo>
                    <a:pt x="22" y="107"/>
                  </a:lnTo>
                  <a:lnTo>
                    <a:pt x="34" y="112"/>
                  </a:lnTo>
                  <a:lnTo>
                    <a:pt x="50" y="119"/>
                  </a:lnTo>
                  <a:lnTo>
                    <a:pt x="61" y="124"/>
                  </a:lnTo>
                  <a:lnTo>
                    <a:pt x="75" y="127"/>
                  </a:lnTo>
                  <a:lnTo>
                    <a:pt x="89" y="131"/>
                  </a:lnTo>
                  <a:lnTo>
                    <a:pt x="106" y="134"/>
                  </a:lnTo>
                  <a:lnTo>
                    <a:pt x="125" y="137"/>
                  </a:lnTo>
                  <a:lnTo>
                    <a:pt x="147" y="140"/>
                  </a:lnTo>
                  <a:lnTo>
                    <a:pt x="172" y="143"/>
                  </a:lnTo>
                  <a:lnTo>
                    <a:pt x="198" y="144"/>
                  </a:lnTo>
                  <a:lnTo>
                    <a:pt x="213" y="145"/>
                  </a:lnTo>
                  <a:lnTo>
                    <a:pt x="255" y="148"/>
                  </a:lnTo>
                  <a:lnTo>
                    <a:pt x="319" y="152"/>
                  </a:lnTo>
                  <a:lnTo>
                    <a:pt x="397" y="156"/>
                  </a:lnTo>
                  <a:lnTo>
                    <a:pt x="485" y="160"/>
                  </a:lnTo>
                  <a:lnTo>
                    <a:pt x="578" y="166"/>
                  </a:lnTo>
                  <a:lnTo>
                    <a:pt x="668" y="169"/>
                  </a:lnTo>
                  <a:lnTo>
                    <a:pt x="750" y="171"/>
                  </a:lnTo>
                  <a:lnTo>
                    <a:pt x="2075" y="171"/>
                  </a:lnTo>
                  <a:lnTo>
                    <a:pt x="2755" y="171"/>
                  </a:lnTo>
                  <a:lnTo>
                    <a:pt x="3436" y="167"/>
                  </a:lnTo>
                  <a:lnTo>
                    <a:pt x="4761" y="167"/>
                  </a:lnTo>
                  <a:lnTo>
                    <a:pt x="4844" y="165"/>
                  </a:lnTo>
                  <a:lnTo>
                    <a:pt x="4934" y="162"/>
                  </a:lnTo>
                  <a:lnTo>
                    <a:pt x="5026" y="156"/>
                  </a:lnTo>
                  <a:lnTo>
                    <a:pt x="5114" y="152"/>
                  </a:lnTo>
                  <a:lnTo>
                    <a:pt x="5193" y="148"/>
                  </a:lnTo>
                  <a:lnTo>
                    <a:pt x="5257" y="144"/>
                  </a:lnTo>
                  <a:lnTo>
                    <a:pt x="5299" y="140"/>
                  </a:lnTo>
                  <a:lnTo>
                    <a:pt x="5313" y="139"/>
                  </a:lnTo>
                  <a:lnTo>
                    <a:pt x="5341" y="138"/>
                  </a:lnTo>
                  <a:lnTo>
                    <a:pt x="5364" y="136"/>
                  </a:lnTo>
                  <a:lnTo>
                    <a:pt x="5386" y="133"/>
                  </a:lnTo>
                  <a:lnTo>
                    <a:pt x="5405" y="130"/>
                  </a:lnTo>
                  <a:lnTo>
                    <a:pt x="5422" y="127"/>
                  </a:lnTo>
                  <a:lnTo>
                    <a:pt x="5437" y="123"/>
                  </a:lnTo>
                  <a:lnTo>
                    <a:pt x="5450" y="119"/>
                  </a:lnTo>
                  <a:lnTo>
                    <a:pt x="5461" y="115"/>
                  </a:lnTo>
                  <a:lnTo>
                    <a:pt x="5478" y="108"/>
                  </a:lnTo>
                  <a:lnTo>
                    <a:pt x="5489" y="101"/>
                  </a:lnTo>
                  <a:lnTo>
                    <a:pt x="5495" y="97"/>
                  </a:lnTo>
                  <a:lnTo>
                    <a:pt x="5497" y="96"/>
                  </a:lnTo>
                  <a:lnTo>
                    <a:pt x="5501" y="91"/>
                  </a:lnTo>
                  <a:lnTo>
                    <a:pt x="5504" y="85"/>
                  </a:lnTo>
                  <a:lnTo>
                    <a:pt x="5507" y="78"/>
                  </a:lnTo>
                  <a:lnTo>
                    <a:pt x="5509" y="72"/>
                  </a:lnTo>
                  <a:lnTo>
                    <a:pt x="5511" y="57"/>
                  </a:lnTo>
                  <a:lnTo>
                    <a:pt x="5511" y="43"/>
                  </a:lnTo>
                  <a:lnTo>
                    <a:pt x="5509" y="30"/>
                  </a:lnTo>
                  <a:lnTo>
                    <a:pt x="5507" y="17"/>
                  </a:lnTo>
                  <a:lnTo>
                    <a:pt x="5504" y="8"/>
                  </a:lnTo>
                  <a:lnTo>
                    <a:pt x="5502" y="0"/>
                  </a:lnTo>
                  <a:close/>
                </a:path>
              </a:pathLst>
            </a:custGeom>
            <a:solidFill>
              <a:srgbClr val="6D73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54">
              <a:extLst>
                <a:ext uri="{FF2B5EF4-FFF2-40B4-BE49-F238E27FC236}">
                  <a16:creationId xmlns:a16="http://schemas.microsoft.com/office/drawing/2014/main" id="{3C58E12B-947D-4829-972B-ACF55B77900C}"/>
                </a:ext>
              </a:extLst>
            </p:cNvPr>
            <p:cNvSpPr>
              <a:spLocks/>
            </p:cNvSpPr>
            <p:nvPr/>
          </p:nvSpPr>
          <p:spPr bwMode="auto">
            <a:xfrm>
              <a:off x="9517444" y="5665349"/>
              <a:ext cx="0" cy="0"/>
            </a:xfrm>
            <a:custGeom>
              <a:avLst/>
              <a:gdLst>
                <a:gd name="T0" fmla="*/ 1 w 1"/>
                <a:gd name="T1" fmla="*/ 2 h 2"/>
                <a:gd name="T2" fmla="*/ 1 w 1"/>
                <a:gd name="T3" fmla="*/ 0 h 2"/>
                <a:gd name="T4" fmla="*/ 0 w 1"/>
                <a:gd name="T5" fmla="*/ 0 h 2"/>
                <a:gd name="T6" fmla="*/ 1 w 1"/>
                <a:gd name="T7" fmla="*/ 1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lnTo>
                    <a:pt x="1" y="0"/>
                  </a:lnTo>
                  <a:lnTo>
                    <a:pt x="0" y="0"/>
                  </a:lnTo>
                  <a:lnTo>
                    <a:pt x="1" y="1"/>
                  </a:lnTo>
                  <a:lnTo>
                    <a:pt x="1" y="2"/>
                  </a:lnTo>
                  <a:close/>
                </a:path>
              </a:pathLst>
            </a:custGeom>
            <a:solidFill>
              <a:srgbClr val="4343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55">
              <a:extLst>
                <a:ext uri="{FF2B5EF4-FFF2-40B4-BE49-F238E27FC236}">
                  <a16:creationId xmlns:a16="http://schemas.microsoft.com/office/drawing/2014/main" id="{E856073D-69B8-4B52-AF89-7F8BBB67AC54}"/>
                </a:ext>
              </a:extLst>
            </p:cNvPr>
            <p:cNvSpPr>
              <a:spLocks/>
            </p:cNvSpPr>
            <p:nvPr/>
          </p:nvSpPr>
          <p:spPr bwMode="auto">
            <a:xfrm>
              <a:off x="7682061" y="5653604"/>
              <a:ext cx="0" cy="0"/>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4343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56">
              <a:extLst>
                <a:ext uri="{FF2B5EF4-FFF2-40B4-BE49-F238E27FC236}">
                  <a16:creationId xmlns:a16="http://schemas.microsoft.com/office/drawing/2014/main" id="{11E18481-2E67-4591-A45F-7DA6C55CF905}"/>
                </a:ext>
              </a:extLst>
            </p:cNvPr>
            <p:cNvSpPr>
              <a:spLocks/>
            </p:cNvSpPr>
            <p:nvPr/>
          </p:nvSpPr>
          <p:spPr bwMode="auto">
            <a:xfrm>
              <a:off x="7671995" y="5032863"/>
              <a:ext cx="1847127" cy="671072"/>
            </a:xfrm>
            <a:custGeom>
              <a:avLst/>
              <a:gdLst>
                <a:gd name="T0" fmla="*/ 5323 w 5504"/>
                <a:gd name="T1" fmla="*/ 1736 h 1998"/>
                <a:gd name="T2" fmla="*/ 5137 w 5504"/>
                <a:gd name="T3" fmla="*/ 1596 h 1998"/>
                <a:gd name="T4" fmla="*/ 4956 w 5504"/>
                <a:gd name="T5" fmla="*/ 1439 h 1998"/>
                <a:gd name="T6" fmla="*/ 4864 w 5504"/>
                <a:gd name="T7" fmla="*/ 1348 h 1998"/>
                <a:gd name="T8" fmla="*/ 4802 w 5504"/>
                <a:gd name="T9" fmla="*/ 1243 h 1998"/>
                <a:gd name="T10" fmla="*/ 4741 w 5504"/>
                <a:gd name="T11" fmla="*/ 1062 h 1998"/>
                <a:gd name="T12" fmla="*/ 4694 w 5504"/>
                <a:gd name="T13" fmla="*/ 847 h 1998"/>
                <a:gd name="T14" fmla="*/ 4659 w 5504"/>
                <a:gd name="T15" fmla="*/ 619 h 1998"/>
                <a:gd name="T16" fmla="*/ 4622 w 5504"/>
                <a:gd name="T17" fmla="*/ 254 h 1998"/>
                <a:gd name="T18" fmla="*/ 4609 w 5504"/>
                <a:gd name="T19" fmla="*/ 12 h 1998"/>
                <a:gd name="T20" fmla="*/ 895 w 5504"/>
                <a:gd name="T21" fmla="*/ 11 h 1998"/>
                <a:gd name="T22" fmla="*/ 882 w 5504"/>
                <a:gd name="T23" fmla="*/ 254 h 1998"/>
                <a:gd name="T24" fmla="*/ 845 w 5504"/>
                <a:gd name="T25" fmla="*/ 619 h 1998"/>
                <a:gd name="T26" fmla="*/ 810 w 5504"/>
                <a:gd name="T27" fmla="*/ 847 h 1998"/>
                <a:gd name="T28" fmla="*/ 763 w 5504"/>
                <a:gd name="T29" fmla="*/ 1062 h 1998"/>
                <a:gd name="T30" fmla="*/ 701 w 5504"/>
                <a:gd name="T31" fmla="*/ 1243 h 1998"/>
                <a:gd name="T32" fmla="*/ 640 w 5504"/>
                <a:gd name="T33" fmla="*/ 1348 h 1998"/>
                <a:gd name="T34" fmla="*/ 548 w 5504"/>
                <a:gd name="T35" fmla="*/ 1439 h 1998"/>
                <a:gd name="T36" fmla="*/ 366 w 5504"/>
                <a:gd name="T37" fmla="*/ 1596 h 1998"/>
                <a:gd name="T38" fmla="*/ 181 w 5504"/>
                <a:gd name="T39" fmla="*/ 1736 h 1998"/>
                <a:gd name="T40" fmla="*/ 27 w 5504"/>
                <a:gd name="T41" fmla="*/ 1852 h 1998"/>
                <a:gd name="T42" fmla="*/ 5 w 5504"/>
                <a:gd name="T43" fmla="*/ 1880 h 1998"/>
                <a:gd name="T44" fmla="*/ 1 w 5504"/>
                <a:gd name="T45" fmla="*/ 1907 h 1998"/>
                <a:gd name="T46" fmla="*/ 10 w 5504"/>
                <a:gd name="T47" fmla="*/ 1923 h 1998"/>
                <a:gd name="T48" fmla="*/ 33 w 5504"/>
                <a:gd name="T49" fmla="*/ 1936 h 1998"/>
                <a:gd name="T50" fmla="*/ 61 w 5504"/>
                <a:gd name="T51" fmla="*/ 1943 h 1998"/>
                <a:gd name="T52" fmla="*/ 125 w 5504"/>
                <a:gd name="T53" fmla="*/ 1957 h 1998"/>
                <a:gd name="T54" fmla="*/ 317 w 5504"/>
                <a:gd name="T55" fmla="*/ 1976 h 1998"/>
                <a:gd name="T56" fmla="*/ 577 w 5504"/>
                <a:gd name="T57" fmla="*/ 1987 h 1998"/>
                <a:gd name="T58" fmla="*/ 687 w 5504"/>
                <a:gd name="T59" fmla="*/ 1988 h 1998"/>
                <a:gd name="T60" fmla="*/ 906 w 5504"/>
                <a:gd name="T61" fmla="*/ 1990 h 1998"/>
                <a:gd name="T62" fmla="*/ 1189 w 5504"/>
                <a:gd name="T63" fmla="*/ 1994 h 1998"/>
                <a:gd name="T64" fmla="*/ 1418 w 5504"/>
                <a:gd name="T65" fmla="*/ 1995 h 1998"/>
                <a:gd name="T66" fmla="*/ 1575 w 5504"/>
                <a:gd name="T67" fmla="*/ 1995 h 1998"/>
                <a:gd name="T68" fmla="*/ 2562 w 5504"/>
                <a:gd name="T69" fmla="*/ 1997 h 1998"/>
                <a:gd name="T70" fmla="*/ 2720 w 5504"/>
                <a:gd name="T71" fmla="*/ 1998 h 1998"/>
                <a:gd name="T72" fmla="*/ 2859 w 5504"/>
                <a:gd name="T73" fmla="*/ 1998 h 1998"/>
                <a:gd name="T74" fmla="*/ 3032 w 5504"/>
                <a:gd name="T75" fmla="*/ 1996 h 1998"/>
                <a:gd name="T76" fmla="*/ 4007 w 5504"/>
                <a:gd name="T77" fmla="*/ 1995 h 1998"/>
                <a:gd name="T78" fmla="*/ 4937 w 5504"/>
                <a:gd name="T79" fmla="*/ 1987 h 1998"/>
                <a:gd name="T80" fmla="*/ 5258 w 5504"/>
                <a:gd name="T81" fmla="*/ 1969 h 1998"/>
                <a:gd name="T82" fmla="*/ 5387 w 5504"/>
                <a:gd name="T83" fmla="*/ 1955 h 1998"/>
                <a:gd name="T84" fmla="*/ 5445 w 5504"/>
                <a:gd name="T85" fmla="*/ 1943 h 1998"/>
                <a:gd name="T86" fmla="*/ 5479 w 5504"/>
                <a:gd name="T87" fmla="*/ 1932 h 1998"/>
                <a:gd name="T88" fmla="*/ 5498 w 5504"/>
                <a:gd name="T89" fmla="*/ 1919 h 1998"/>
                <a:gd name="T90" fmla="*/ 5504 w 5504"/>
                <a:gd name="T91" fmla="*/ 1904 h 1998"/>
                <a:gd name="T92" fmla="*/ 5495 w 5504"/>
                <a:gd name="T93" fmla="*/ 1873 h 1998"/>
                <a:gd name="T94" fmla="*/ 5474 w 5504"/>
                <a:gd name="T95" fmla="*/ 1849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04" h="1998">
                  <a:moveTo>
                    <a:pt x="5474" y="1849"/>
                  </a:moveTo>
                  <a:lnTo>
                    <a:pt x="5423" y="1811"/>
                  </a:lnTo>
                  <a:lnTo>
                    <a:pt x="5373" y="1773"/>
                  </a:lnTo>
                  <a:lnTo>
                    <a:pt x="5323" y="1736"/>
                  </a:lnTo>
                  <a:lnTo>
                    <a:pt x="5274" y="1701"/>
                  </a:lnTo>
                  <a:lnTo>
                    <a:pt x="5227" y="1665"/>
                  </a:lnTo>
                  <a:lnTo>
                    <a:pt x="5181" y="1630"/>
                  </a:lnTo>
                  <a:lnTo>
                    <a:pt x="5137" y="1596"/>
                  </a:lnTo>
                  <a:lnTo>
                    <a:pt x="5097" y="1564"/>
                  </a:lnTo>
                  <a:lnTo>
                    <a:pt x="5044" y="1518"/>
                  </a:lnTo>
                  <a:lnTo>
                    <a:pt x="4997" y="1477"/>
                  </a:lnTo>
                  <a:lnTo>
                    <a:pt x="4956" y="1439"/>
                  </a:lnTo>
                  <a:lnTo>
                    <a:pt x="4923" y="1407"/>
                  </a:lnTo>
                  <a:lnTo>
                    <a:pt x="4896" y="1380"/>
                  </a:lnTo>
                  <a:lnTo>
                    <a:pt x="4876" y="1360"/>
                  </a:lnTo>
                  <a:lnTo>
                    <a:pt x="4864" y="1348"/>
                  </a:lnTo>
                  <a:lnTo>
                    <a:pt x="4859" y="1343"/>
                  </a:lnTo>
                  <a:lnTo>
                    <a:pt x="4839" y="1314"/>
                  </a:lnTo>
                  <a:lnTo>
                    <a:pt x="4820" y="1280"/>
                  </a:lnTo>
                  <a:lnTo>
                    <a:pt x="4802" y="1243"/>
                  </a:lnTo>
                  <a:lnTo>
                    <a:pt x="4786" y="1202"/>
                  </a:lnTo>
                  <a:lnTo>
                    <a:pt x="4770" y="1158"/>
                  </a:lnTo>
                  <a:lnTo>
                    <a:pt x="4755" y="1112"/>
                  </a:lnTo>
                  <a:lnTo>
                    <a:pt x="4741" y="1062"/>
                  </a:lnTo>
                  <a:lnTo>
                    <a:pt x="4728" y="1011"/>
                  </a:lnTo>
                  <a:lnTo>
                    <a:pt x="4716" y="958"/>
                  </a:lnTo>
                  <a:lnTo>
                    <a:pt x="4705" y="903"/>
                  </a:lnTo>
                  <a:lnTo>
                    <a:pt x="4694" y="847"/>
                  </a:lnTo>
                  <a:lnTo>
                    <a:pt x="4684" y="791"/>
                  </a:lnTo>
                  <a:lnTo>
                    <a:pt x="4675" y="734"/>
                  </a:lnTo>
                  <a:lnTo>
                    <a:pt x="4667" y="676"/>
                  </a:lnTo>
                  <a:lnTo>
                    <a:pt x="4659" y="619"/>
                  </a:lnTo>
                  <a:lnTo>
                    <a:pt x="4652" y="562"/>
                  </a:lnTo>
                  <a:lnTo>
                    <a:pt x="4640" y="453"/>
                  </a:lnTo>
                  <a:lnTo>
                    <a:pt x="4631" y="349"/>
                  </a:lnTo>
                  <a:lnTo>
                    <a:pt x="4622" y="254"/>
                  </a:lnTo>
                  <a:lnTo>
                    <a:pt x="4617" y="169"/>
                  </a:lnTo>
                  <a:lnTo>
                    <a:pt x="4613" y="99"/>
                  </a:lnTo>
                  <a:lnTo>
                    <a:pt x="4611" y="46"/>
                  </a:lnTo>
                  <a:lnTo>
                    <a:pt x="4609" y="12"/>
                  </a:lnTo>
                  <a:lnTo>
                    <a:pt x="4609" y="0"/>
                  </a:lnTo>
                  <a:lnTo>
                    <a:pt x="2752" y="1"/>
                  </a:lnTo>
                  <a:lnTo>
                    <a:pt x="895" y="0"/>
                  </a:lnTo>
                  <a:lnTo>
                    <a:pt x="895" y="11"/>
                  </a:lnTo>
                  <a:lnTo>
                    <a:pt x="894" y="46"/>
                  </a:lnTo>
                  <a:lnTo>
                    <a:pt x="891" y="99"/>
                  </a:lnTo>
                  <a:lnTo>
                    <a:pt x="887" y="169"/>
                  </a:lnTo>
                  <a:lnTo>
                    <a:pt x="882" y="254"/>
                  </a:lnTo>
                  <a:lnTo>
                    <a:pt x="874" y="349"/>
                  </a:lnTo>
                  <a:lnTo>
                    <a:pt x="864" y="453"/>
                  </a:lnTo>
                  <a:lnTo>
                    <a:pt x="852" y="562"/>
                  </a:lnTo>
                  <a:lnTo>
                    <a:pt x="845" y="619"/>
                  </a:lnTo>
                  <a:lnTo>
                    <a:pt x="837" y="676"/>
                  </a:lnTo>
                  <a:lnTo>
                    <a:pt x="829" y="734"/>
                  </a:lnTo>
                  <a:lnTo>
                    <a:pt x="820" y="791"/>
                  </a:lnTo>
                  <a:lnTo>
                    <a:pt x="810" y="847"/>
                  </a:lnTo>
                  <a:lnTo>
                    <a:pt x="799" y="903"/>
                  </a:lnTo>
                  <a:lnTo>
                    <a:pt x="788" y="958"/>
                  </a:lnTo>
                  <a:lnTo>
                    <a:pt x="776" y="1011"/>
                  </a:lnTo>
                  <a:lnTo>
                    <a:pt x="763" y="1062"/>
                  </a:lnTo>
                  <a:lnTo>
                    <a:pt x="749" y="1112"/>
                  </a:lnTo>
                  <a:lnTo>
                    <a:pt x="734" y="1158"/>
                  </a:lnTo>
                  <a:lnTo>
                    <a:pt x="718" y="1202"/>
                  </a:lnTo>
                  <a:lnTo>
                    <a:pt x="701" y="1243"/>
                  </a:lnTo>
                  <a:lnTo>
                    <a:pt x="684" y="1280"/>
                  </a:lnTo>
                  <a:lnTo>
                    <a:pt x="665" y="1314"/>
                  </a:lnTo>
                  <a:lnTo>
                    <a:pt x="645" y="1343"/>
                  </a:lnTo>
                  <a:lnTo>
                    <a:pt x="640" y="1348"/>
                  </a:lnTo>
                  <a:lnTo>
                    <a:pt x="628" y="1360"/>
                  </a:lnTo>
                  <a:lnTo>
                    <a:pt x="609" y="1380"/>
                  </a:lnTo>
                  <a:lnTo>
                    <a:pt x="581" y="1407"/>
                  </a:lnTo>
                  <a:lnTo>
                    <a:pt x="548" y="1439"/>
                  </a:lnTo>
                  <a:lnTo>
                    <a:pt x="507" y="1477"/>
                  </a:lnTo>
                  <a:lnTo>
                    <a:pt x="460" y="1518"/>
                  </a:lnTo>
                  <a:lnTo>
                    <a:pt x="408" y="1564"/>
                  </a:lnTo>
                  <a:lnTo>
                    <a:pt x="366" y="1596"/>
                  </a:lnTo>
                  <a:lnTo>
                    <a:pt x="323" y="1630"/>
                  </a:lnTo>
                  <a:lnTo>
                    <a:pt x="277" y="1665"/>
                  </a:lnTo>
                  <a:lnTo>
                    <a:pt x="230" y="1701"/>
                  </a:lnTo>
                  <a:lnTo>
                    <a:pt x="181" y="1736"/>
                  </a:lnTo>
                  <a:lnTo>
                    <a:pt x="130" y="1773"/>
                  </a:lnTo>
                  <a:lnTo>
                    <a:pt x="81" y="1811"/>
                  </a:lnTo>
                  <a:lnTo>
                    <a:pt x="30" y="1849"/>
                  </a:lnTo>
                  <a:lnTo>
                    <a:pt x="27" y="1852"/>
                  </a:lnTo>
                  <a:lnTo>
                    <a:pt x="19" y="1861"/>
                  </a:lnTo>
                  <a:lnTo>
                    <a:pt x="15" y="1866"/>
                  </a:lnTo>
                  <a:lnTo>
                    <a:pt x="9" y="1873"/>
                  </a:lnTo>
                  <a:lnTo>
                    <a:pt x="5" y="1880"/>
                  </a:lnTo>
                  <a:lnTo>
                    <a:pt x="2" y="1888"/>
                  </a:lnTo>
                  <a:lnTo>
                    <a:pt x="1" y="1896"/>
                  </a:lnTo>
                  <a:lnTo>
                    <a:pt x="0" y="1904"/>
                  </a:lnTo>
                  <a:lnTo>
                    <a:pt x="1" y="1907"/>
                  </a:lnTo>
                  <a:lnTo>
                    <a:pt x="2" y="1911"/>
                  </a:lnTo>
                  <a:lnTo>
                    <a:pt x="4" y="1916"/>
                  </a:lnTo>
                  <a:lnTo>
                    <a:pt x="7" y="1919"/>
                  </a:lnTo>
                  <a:lnTo>
                    <a:pt x="10" y="1923"/>
                  </a:lnTo>
                  <a:lnTo>
                    <a:pt x="15" y="1926"/>
                  </a:lnTo>
                  <a:lnTo>
                    <a:pt x="20" y="1929"/>
                  </a:lnTo>
                  <a:lnTo>
                    <a:pt x="25" y="1932"/>
                  </a:lnTo>
                  <a:lnTo>
                    <a:pt x="33" y="1936"/>
                  </a:lnTo>
                  <a:lnTo>
                    <a:pt x="40" y="1938"/>
                  </a:lnTo>
                  <a:lnTo>
                    <a:pt x="49" y="1940"/>
                  </a:lnTo>
                  <a:lnTo>
                    <a:pt x="59" y="1943"/>
                  </a:lnTo>
                  <a:lnTo>
                    <a:pt x="61" y="1943"/>
                  </a:lnTo>
                  <a:lnTo>
                    <a:pt x="69" y="1945"/>
                  </a:lnTo>
                  <a:lnTo>
                    <a:pt x="87" y="1949"/>
                  </a:lnTo>
                  <a:lnTo>
                    <a:pt x="117" y="1955"/>
                  </a:lnTo>
                  <a:lnTo>
                    <a:pt x="125" y="1957"/>
                  </a:lnTo>
                  <a:lnTo>
                    <a:pt x="152" y="1960"/>
                  </a:lnTo>
                  <a:lnTo>
                    <a:pt x="194" y="1964"/>
                  </a:lnTo>
                  <a:lnTo>
                    <a:pt x="250" y="1969"/>
                  </a:lnTo>
                  <a:lnTo>
                    <a:pt x="317" y="1976"/>
                  </a:lnTo>
                  <a:lnTo>
                    <a:pt x="394" y="1981"/>
                  </a:lnTo>
                  <a:lnTo>
                    <a:pt x="479" y="1984"/>
                  </a:lnTo>
                  <a:lnTo>
                    <a:pt x="572" y="1987"/>
                  </a:lnTo>
                  <a:lnTo>
                    <a:pt x="577" y="1987"/>
                  </a:lnTo>
                  <a:lnTo>
                    <a:pt x="592" y="1987"/>
                  </a:lnTo>
                  <a:lnTo>
                    <a:pt x="615" y="1987"/>
                  </a:lnTo>
                  <a:lnTo>
                    <a:pt x="648" y="1988"/>
                  </a:lnTo>
                  <a:lnTo>
                    <a:pt x="687" y="1988"/>
                  </a:lnTo>
                  <a:lnTo>
                    <a:pt x="733" y="1989"/>
                  </a:lnTo>
                  <a:lnTo>
                    <a:pt x="786" y="1989"/>
                  </a:lnTo>
                  <a:lnTo>
                    <a:pt x="844" y="1990"/>
                  </a:lnTo>
                  <a:lnTo>
                    <a:pt x="906" y="1990"/>
                  </a:lnTo>
                  <a:lnTo>
                    <a:pt x="972" y="1991"/>
                  </a:lnTo>
                  <a:lnTo>
                    <a:pt x="1042" y="1993"/>
                  </a:lnTo>
                  <a:lnTo>
                    <a:pt x="1114" y="1993"/>
                  </a:lnTo>
                  <a:lnTo>
                    <a:pt x="1189" y="1994"/>
                  </a:lnTo>
                  <a:lnTo>
                    <a:pt x="1264" y="1994"/>
                  </a:lnTo>
                  <a:lnTo>
                    <a:pt x="1340" y="1995"/>
                  </a:lnTo>
                  <a:lnTo>
                    <a:pt x="1416" y="1995"/>
                  </a:lnTo>
                  <a:lnTo>
                    <a:pt x="1418" y="1995"/>
                  </a:lnTo>
                  <a:lnTo>
                    <a:pt x="1458" y="1995"/>
                  </a:lnTo>
                  <a:lnTo>
                    <a:pt x="1497" y="1995"/>
                  </a:lnTo>
                  <a:lnTo>
                    <a:pt x="1536" y="1995"/>
                  </a:lnTo>
                  <a:lnTo>
                    <a:pt x="1575" y="1995"/>
                  </a:lnTo>
                  <a:lnTo>
                    <a:pt x="2427" y="1995"/>
                  </a:lnTo>
                  <a:lnTo>
                    <a:pt x="2472" y="1996"/>
                  </a:lnTo>
                  <a:lnTo>
                    <a:pt x="2518" y="1997"/>
                  </a:lnTo>
                  <a:lnTo>
                    <a:pt x="2562" y="1997"/>
                  </a:lnTo>
                  <a:lnTo>
                    <a:pt x="2604" y="1998"/>
                  </a:lnTo>
                  <a:lnTo>
                    <a:pt x="2645" y="1998"/>
                  </a:lnTo>
                  <a:lnTo>
                    <a:pt x="2684" y="1998"/>
                  </a:lnTo>
                  <a:lnTo>
                    <a:pt x="2720" y="1998"/>
                  </a:lnTo>
                  <a:lnTo>
                    <a:pt x="2752" y="1997"/>
                  </a:lnTo>
                  <a:lnTo>
                    <a:pt x="2785" y="1998"/>
                  </a:lnTo>
                  <a:lnTo>
                    <a:pt x="2821" y="1998"/>
                  </a:lnTo>
                  <a:lnTo>
                    <a:pt x="2859" y="1998"/>
                  </a:lnTo>
                  <a:lnTo>
                    <a:pt x="2900" y="1998"/>
                  </a:lnTo>
                  <a:lnTo>
                    <a:pt x="2942" y="1997"/>
                  </a:lnTo>
                  <a:lnTo>
                    <a:pt x="2986" y="1997"/>
                  </a:lnTo>
                  <a:lnTo>
                    <a:pt x="3032" y="1996"/>
                  </a:lnTo>
                  <a:lnTo>
                    <a:pt x="3077" y="1995"/>
                  </a:lnTo>
                  <a:lnTo>
                    <a:pt x="3929" y="1995"/>
                  </a:lnTo>
                  <a:lnTo>
                    <a:pt x="3968" y="1995"/>
                  </a:lnTo>
                  <a:lnTo>
                    <a:pt x="4007" y="1995"/>
                  </a:lnTo>
                  <a:lnTo>
                    <a:pt x="4046" y="1995"/>
                  </a:lnTo>
                  <a:lnTo>
                    <a:pt x="4086" y="1995"/>
                  </a:lnTo>
                  <a:lnTo>
                    <a:pt x="4431" y="1995"/>
                  </a:lnTo>
                  <a:lnTo>
                    <a:pt x="4937" y="1987"/>
                  </a:lnTo>
                  <a:lnTo>
                    <a:pt x="5029" y="1984"/>
                  </a:lnTo>
                  <a:lnTo>
                    <a:pt x="5114" y="1981"/>
                  </a:lnTo>
                  <a:lnTo>
                    <a:pt x="5191" y="1976"/>
                  </a:lnTo>
                  <a:lnTo>
                    <a:pt x="5258" y="1969"/>
                  </a:lnTo>
                  <a:lnTo>
                    <a:pt x="5311" y="1964"/>
                  </a:lnTo>
                  <a:lnTo>
                    <a:pt x="5352" y="1960"/>
                  </a:lnTo>
                  <a:lnTo>
                    <a:pt x="5379" y="1957"/>
                  </a:lnTo>
                  <a:lnTo>
                    <a:pt x="5387" y="1955"/>
                  </a:lnTo>
                  <a:lnTo>
                    <a:pt x="5417" y="1949"/>
                  </a:lnTo>
                  <a:lnTo>
                    <a:pt x="5435" y="1945"/>
                  </a:lnTo>
                  <a:lnTo>
                    <a:pt x="5443" y="1943"/>
                  </a:lnTo>
                  <a:lnTo>
                    <a:pt x="5445" y="1943"/>
                  </a:lnTo>
                  <a:lnTo>
                    <a:pt x="5456" y="1940"/>
                  </a:lnTo>
                  <a:lnTo>
                    <a:pt x="5464" y="1938"/>
                  </a:lnTo>
                  <a:lnTo>
                    <a:pt x="5471" y="1936"/>
                  </a:lnTo>
                  <a:lnTo>
                    <a:pt x="5479" y="1932"/>
                  </a:lnTo>
                  <a:lnTo>
                    <a:pt x="5485" y="1929"/>
                  </a:lnTo>
                  <a:lnTo>
                    <a:pt x="5489" y="1926"/>
                  </a:lnTo>
                  <a:lnTo>
                    <a:pt x="5494" y="1923"/>
                  </a:lnTo>
                  <a:lnTo>
                    <a:pt x="5498" y="1919"/>
                  </a:lnTo>
                  <a:lnTo>
                    <a:pt x="5500" y="1916"/>
                  </a:lnTo>
                  <a:lnTo>
                    <a:pt x="5502" y="1911"/>
                  </a:lnTo>
                  <a:lnTo>
                    <a:pt x="5503" y="1907"/>
                  </a:lnTo>
                  <a:lnTo>
                    <a:pt x="5504" y="1904"/>
                  </a:lnTo>
                  <a:lnTo>
                    <a:pt x="5504" y="1896"/>
                  </a:lnTo>
                  <a:lnTo>
                    <a:pt x="5502" y="1888"/>
                  </a:lnTo>
                  <a:lnTo>
                    <a:pt x="5499" y="1880"/>
                  </a:lnTo>
                  <a:lnTo>
                    <a:pt x="5495" y="1873"/>
                  </a:lnTo>
                  <a:lnTo>
                    <a:pt x="5489" y="1866"/>
                  </a:lnTo>
                  <a:lnTo>
                    <a:pt x="5485" y="1861"/>
                  </a:lnTo>
                  <a:lnTo>
                    <a:pt x="5477" y="1852"/>
                  </a:lnTo>
                  <a:lnTo>
                    <a:pt x="5474" y="1849"/>
                  </a:lnTo>
                  <a:close/>
                </a:path>
              </a:pathLst>
            </a:custGeom>
            <a:solidFill>
              <a:srgbClr val="E2E3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57">
              <a:extLst>
                <a:ext uri="{FF2B5EF4-FFF2-40B4-BE49-F238E27FC236}">
                  <a16:creationId xmlns:a16="http://schemas.microsoft.com/office/drawing/2014/main" id="{0FE49C78-B760-4CBF-B1C8-D67ED8A3957E}"/>
                </a:ext>
              </a:extLst>
            </p:cNvPr>
            <p:cNvSpPr>
              <a:spLocks/>
            </p:cNvSpPr>
            <p:nvPr/>
          </p:nvSpPr>
          <p:spPr bwMode="auto">
            <a:xfrm>
              <a:off x="7671995" y="5511002"/>
              <a:ext cx="1847127" cy="192934"/>
            </a:xfrm>
            <a:custGeom>
              <a:avLst/>
              <a:gdLst>
                <a:gd name="T0" fmla="*/ 323 w 5504"/>
                <a:gd name="T1" fmla="*/ 204 h 572"/>
                <a:gd name="T2" fmla="*/ 181 w 5504"/>
                <a:gd name="T3" fmla="*/ 310 h 572"/>
                <a:gd name="T4" fmla="*/ 30 w 5504"/>
                <a:gd name="T5" fmla="*/ 423 h 572"/>
                <a:gd name="T6" fmla="*/ 15 w 5504"/>
                <a:gd name="T7" fmla="*/ 440 h 572"/>
                <a:gd name="T8" fmla="*/ 2 w 5504"/>
                <a:gd name="T9" fmla="*/ 462 h 572"/>
                <a:gd name="T10" fmla="*/ 1 w 5504"/>
                <a:gd name="T11" fmla="*/ 481 h 572"/>
                <a:gd name="T12" fmla="*/ 7 w 5504"/>
                <a:gd name="T13" fmla="*/ 493 h 572"/>
                <a:gd name="T14" fmla="*/ 20 w 5504"/>
                <a:gd name="T15" fmla="*/ 503 h 572"/>
                <a:gd name="T16" fmla="*/ 40 w 5504"/>
                <a:gd name="T17" fmla="*/ 512 h 572"/>
                <a:gd name="T18" fmla="*/ 61 w 5504"/>
                <a:gd name="T19" fmla="*/ 517 h 572"/>
                <a:gd name="T20" fmla="*/ 117 w 5504"/>
                <a:gd name="T21" fmla="*/ 529 h 572"/>
                <a:gd name="T22" fmla="*/ 194 w 5504"/>
                <a:gd name="T23" fmla="*/ 538 h 572"/>
                <a:gd name="T24" fmla="*/ 394 w 5504"/>
                <a:gd name="T25" fmla="*/ 555 h 572"/>
                <a:gd name="T26" fmla="*/ 577 w 5504"/>
                <a:gd name="T27" fmla="*/ 561 h 572"/>
                <a:gd name="T28" fmla="*/ 648 w 5504"/>
                <a:gd name="T29" fmla="*/ 562 h 572"/>
                <a:gd name="T30" fmla="*/ 786 w 5504"/>
                <a:gd name="T31" fmla="*/ 563 h 572"/>
                <a:gd name="T32" fmla="*/ 972 w 5504"/>
                <a:gd name="T33" fmla="*/ 565 h 572"/>
                <a:gd name="T34" fmla="*/ 1189 w 5504"/>
                <a:gd name="T35" fmla="*/ 568 h 572"/>
                <a:gd name="T36" fmla="*/ 1416 w 5504"/>
                <a:gd name="T37" fmla="*/ 569 h 572"/>
                <a:gd name="T38" fmla="*/ 1497 w 5504"/>
                <a:gd name="T39" fmla="*/ 569 h 572"/>
                <a:gd name="T40" fmla="*/ 2427 w 5504"/>
                <a:gd name="T41" fmla="*/ 569 h 572"/>
                <a:gd name="T42" fmla="*/ 2562 w 5504"/>
                <a:gd name="T43" fmla="*/ 571 h 572"/>
                <a:gd name="T44" fmla="*/ 2684 w 5504"/>
                <a:gd name="T45" fmla="*/ 572 h 572"/>
                <a:gd name="T46" fmla="*/ 2785 w 5504"/>
                <a:gd name="T47" fmla="*/ 572 h 572"/>
                <a:gd name="T48" fmla="*/ 2900 w 5504"/>
                <a:gd name="T49" fmla="*/ 572 h 572"/>
                <a:gd name="T50" fmla="*/ 3032 w 5504"/>
                <a:gd name="T51" fmla="*/ 570 h 572"/>
                <a:gd name="T52" fmla="*/ 3968 w 5504"/>
                <a:gd name="T53" fmla="*/ 569 h 572"/>
                <a:gd name="T54" fmla="*/ 4086 w 5504"/>
                <a:gd name="T55" fmla="*/ 569 h 572"/>
                <a:gd name="T56" fmla="*/ 5029 w 5504"/>
                <a:gd name="T57" fmla="*/ 558 h 572"/>
                <a:gd name="T58" fmla="*/ 5258 w 5504"/>
                <a:gd name="T59" fmla="*/ 543 h 572"/>
                <a:gd name="T60" fmla="*/ 5379 w 5504"/>
                <a:gd name="T61" fmla="*/ 531 h 572"/>
                <a:gd name="T62" fmla="*/ 5435 w 5504"/>
                <a:gd name="T63" fmla="*/ 519 h 572"/>
                <a:gd name="T64" fmla="*/ 5456 w 5504"/>
                <a:gd name="T65" fmla="*/ 514 h 572"/>
                <a:gd name="T66" fmla="*/ 5479 w 5504"/>
                <a:gd name="T67" fmla="*/ 506 h 572"/>
                <a:gd name="T68" fmla="*/ 5494 w 5504"/>
                <a:gd name="T69" fmla="*/ 497 h 572"/>
                <a:gd name="T70" fmla="*/ 5502 w 5504"/>
                <a:gd name="T71" fmla="*/ 485 h 572"/>
                <a:gd name="T72" fmla="*/ 5504 w 5504"/>
                <a:gd name="T73" fmla="*/ 470 h 572"/>
                <a:gd name="T74" fmla="*/ 5495 w 5504"/>
                <a:gd name="T75" fmla="*/ 447 h 572"/>
                <a:gd name="T76" fmla="*/ 5477 w 5504"/>
                <a:gd name="T77" fmla="*/ 426 h 572"/>
                <a:gd name="T78" fmla="*/ 5373 w 5504"/>
                <a:gd name="T79" fmla="*/ 347 h 572"/>
                <a:gd name="T80" fmla="*/ 5227 w 5504"/>
                <a:gd name="T81" fmla="*/ 239 h 572"/>
                <a:gd name="T82" fmla="*/ 5097 w 5504"/>
                <a:gd name="T83" fmla="*/ 138 h 572"/>
                <a:gd name="T84" fmla="*/ 4974 w 5504"/>
                <a:gd name="T85" fmla="*/ 29 h 572"/>
                <a:gd name="T86" fmla="*/ 530 w 5504"/>
                <a:gd name="T87" fmla="*/ 29 h 572"/>
                <a:gd name="T88" fmla="*/ 408 w 5504"/>
                <a:gd name="T89" fmla="*/ 138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04" h="572">
                  <a:moveTo>
                    <a:pt x="408" y="138"/>
                  </a:moveTo>
                  <a:lnTo>
                    <a:pt x="366" y="170"/>
                  </a:lnTo>
                  <a:lnTo>
                    <a:pt x="323" y="204"/>
                  </a:lnTo>
                  <a:lnTo>
                    <a:pt x="277" y="239"/>
                  </a:lnTo>
                  <a:lnTo>
                    <a:pt x="230" y="275"/>
                  </a:lnTo>
                  <a:lnTo>
                    <a:pt x="181" y="310"/>
                  </a:lnTo>
                  <a:lnTo>
                    <a:pt x="130" y="347"/>
                  </a:lnTo>
                  <a:lnTo>
                    <a:pt x="81" y="385"/>
                  </a:lnTo>
                  <a:lnTo>
                    <a:pt x="30" y="423"/>
                  </a:lnTo>
                  <a:lnTo>
                    <a:pt x="27" y="426"/>
                  </a:lnTo>
                  <a:lnTo>
                    <a:pt x="19" y="435"/>
                  </a:lnTo>
                  <a:lnTo>
                    <a:pt x="15" y="440"/>
                  </a:lnTo>
                  <a:lnTo>
                    <a:pt x="9" y="447"/>
                  </a:lnTo>
                  <a:lnTo>
                    <a:pt x="5" y="454"/>
                  </a:lnTo>
                  <a:lnTo>
                    <a:pt x="2" y="462"/>
                  </a:lnTo>
                  <a:lnTo>
                    <a:pt x="1" y="470"/>
                  </a:lnTo>
                  <a:lnTo>
                    <a:pt x="0" y="478"/>
                  </a:lnTo>
                  <a:lnTo>
                    <a:pt x="1" y="481"/>
                  </a:lnTo>
                  <a:lnTo>
                    <a:pt x="2" y="485"/>
                  </a:lnTo>
                  <a:lnTo>
                    <a:pt x="4" y="490"/>
                  </a:lnTo>
                  <a:lnTo>
                    <a:pt x="7" y="493"/>
                  </a:lnTo>
                  <a:lnTo>
                    <a:pt x="10" y="497"/>
                  </a:lnTo>
                  <a:lnTo>
                    <a:pt x="15" y="500"/>
                  </a:lnTo>
                  <a:lnTo>
                    <a:pt x="20" y="503"/>
                  </a:lnTo>
                  <a:lnTo>
                    <a:pt x="25" y="506"/>
                  </a:lnTo>
                  <a:lnTo>
                    <a:pt x="33" y="510"/>
                  </a:lnTo>
                  <a:lnTo>
                    <a:pt x="40" y="512"/>
                  </a:lnTo>
                  <a:lnTo>
                    <a:pt x="49" y="514"/>
                  </a:lnTo>
                  <a:lnTo>
                    <a:pt x="59" y="517"/>
                  </a:lnTo>
                  <a:lnTo>
                    <a:pt x="61" y="517"/>
                  </a:lnTo>
                  <a:lnTo>
                    <a:pt x="69" y="519"/>
                  </a:lnTo>
                  <a:lnTo>
                    <a:pt x="87" y="523"/>
                  </a:lnTo>
                  <a:lnTo>
                    <a:pt x="117" y="529"/>
                  </a:lnTo>
                  <a:lnTo>
                    <a:pt x="125" y="531"/>
                  </a:lnTo>
                  <a:lnTo>
                    <a:pt x="152" y="534"/>
                  </a:lnTo>
                  <a:lnTo>
                    <a:pt x="194" y="538"/>
                  </a:lnTo>
                  <a:lnTo>
                    <a:pt x="250" y="543"/>
                  </a:lnTo>
                  <a:lnTo>
                    <a:pt x="317" y="550"/>
                  </a:lnTo>
                  <a:lnTo>
                    <a:pt x="394" y="555"/>
                  </a:lnTo>
                  <a:lnTo>
                    <a:pt x="479" y="558"/>
                  </a:lnTo>
                  <a:lnTo>
                    <a:pt x="572" y="561"/>
                  </a:lnTo>
                  <a:lnTo>
                    <a:pt x="577" y="561"/>
                  </a:lnTo>
                  <a:lnTo>
                    <a:pt x="592" y="561"/>
                  </a:lnTo>
                  <a:lnTo>
                    <a:pt x="615" y="561"/>
                  </a:lnTo>
                  <a:lnTo>
                    <a:pt x="648" y="562"/>
                  </a:lnTo>
                  <a:lnTo>
                    <a:pt x="687" y="562"/>
                  </a:lnTo>
                  <a:lnTo>
                    <a:pt x="733" y="563"/>
                  </a:lnTo>
                  <a:lnTo>
                    <a:pt x="786" y="563"/>
                  </a:lnTo>
                  <a:lnTo>
                    <a:pt x="844" y="564"/>
                  </a:lnTo>
                  <a:lnTo>
                    <a:pt x="906" y="564"/>
                  </a:lnTo>
                  <a:lnTo>
                    <a:pt x="972" y="565"/>
                  </a:lnTo>
                  <a:lnTo>
                    <a:pt x="1042" y="567"/>
                  </a:lnTo>
                  <a:lnTo>
                    <a:pt x="1114" y="567"/>
                  </a:lnTo>
                  <a:lnTo>
                    <a:pt x="1189" y="568"/>
                  </a:lnTo>
                  <a:lnTo>
                    <a:pt x="1264" y="568"/>
                  </a:lnTo>
                  <a:lnTo>
                    <a:pt x="1340" y="569"/>
                  </a:lnTo>
                  <a:lnTo>
                    <a:pt x="1416" y="569"/>
                  </a:lnTo>
                  <a:lnTo>
                    <a:pt x="1418" y="569"/>
                  </a:lnTo>
                  <a:lnTo>
                    <a:pt x="1458" y="569"/>
                  </a:lnTo>
                  <a:lnTo>
                    <a:pt x="1497" y="569"/>
                  </a:lnTo>
                  <a:lnTo>
                    <a:pt x="1536" y="569"/>
                  </a:lnTo>
                  <a:lnTo>
                    <a:pt x="1575" y="569"/>
                  </a:lnTo>
                  <a:lnTo>
                    <a:pt x="2427" y="569"/>
                  </a:lnTo>
                  <a:lnTo>
                    <a:pt x="2472" y="570"/>
                  </a:lnTo>
                  <a:lnTo>
                    <a:pt x="2518" y="571"/>
                  </a:lnTo>
                  <a:lnTo>
                    <a:pt x="2562" y="571"/>
                  </a:lnTo>
                  <a:lnTo>
                    <a:pt x="2604" y="572"/>
                  </a:lnTo>
                  <a:lnTo>
                    <a:pt x="2645" y="572"/>
                  </a:lnTo>
                  <a:lnTo>
                    <a:pt x="2684" y="572"/>
                  </a:lnTo>
                  <a:lnTo>
                    <a:pt x="2720" y="572"/>
                  </a:lnTo>
                  <a:lnTo>
                    <a:pt x="2752" y="571"/>
                  </a:lnTo>
                  <a:lnTo>
                    <a:pt x="2785" y="572"/>
                  </a:lnTo>
                  <a:lnTo>
                    <a:pt x="2821" y="572"/>
                  </a:lnTo>
                  <a:lnTo>
                    <a:pt x="2859" y="572"/>
                  </a:lnTo>
                  <a:lnTo>
                    <a:pt x="2900" y="572"/>
                  </a:lnTo>
                  <a:lnTo>
                    <a:pt x="2942" y="571"/>
                  </a:lnTo>
                  <a:lnTo>
                    <a:pt x="2986" y="571"/>
                  </a:lnTo>
                  <a:lnTo>
                    <a:pt x="3032" y="570"/>
                  </a:lnTo>
                  <a:lnTo>
                    <a:pt x="3077" y="569"/>
                  </a:lnTo>
                  <a:lnTo>
                    <a:pt x="3929" y="569"/>
                  </a:lnTo>
                  <a:lnTo>
                    <a:pt x="3968" y="569"/>
                  </a:lnTo>
                  <a:lnTo>
                    <a:pt x="4007" y="569"/>
                  </a:lnTo>
                  <a:lnTo>
                    <a:pt x="4046" y="569"/>
                  </a:lnTo>
                  <a:lnTo>
                    <a:pt x="4086" y="569"/>
                  </a:lnTo>
                  <a:lnTo>
                    <a:pt x="4431" y="569"/>
                  </a:lnTo>
                  <a:lnTo>
                    <a:pt x="4937" y="561"/>
                  </a:lnTo>
                  <a:lnTo>
                    <a:pt x="5029" y="558"/>
                  </a:lnTo>
                  <a:lnTo>
                    <a:pt x="5114" y="555"/>
                  </a:lnTo>
                  <a:lnTo>
                    <a:pt x="5191" y="550"/>
                  </a:lnTo>
                  <a:lnTo>
                    <a:pt x="5258" y="543"/>
                  </a:lnTo>
                  <a:lnTo>
                    <a:pt x="5311" y="538"/>
                  </a:lnTo>
                  <a:lnTo>
                    <a:pt x="5352" y="534"/>
                  </a:lnTo>
                  <a:lnTo>
                    <a:pt x="5379" y="531"/>
                  </a:lnTo>
                  <a:lnTo>
                    <a:pt x="5387" y="529"/>
                  </a:lnTo>
                  <a:lnTo>
                    <a:pt x="5417" y="523"/>
                  </a:lnTo>
                  <a:lnTo>
                    <a:pt x="5435" y="519"/>
                  </a:lnTo>
                  <a:lnTo>
                    <a:pt x="5443" y="517"/>
                  </a:lnTo>
                  <a:lnTo>
                    <a:pt x="5445" y="517"/>
                  </a:lnTo>
                  <a:lnTo>
                    <a:pt x="5456" y="514"/>
                  </a:lnTo>
                  <a:lnTo>
                    <a:pt x="5464" y="512"/>
                  </a:lnTo>
                  <a:lnTo>
                    <a:pt x="5471" y="510"/>
                  </a:lnTo>
                  <a:lnTo>
                    <a:pt x="5479" y="506"/>
                  </a:lnTo>
                  <a:lnTo>
                    <a:pt x="5485" y="503"/>
                  </a:lnTo>
                  <a:lnTo>
                    <a:pt x="5489" y="500"/>
                  </a:lnTo>
                  <a:lnTo>
                    <a:pt x="5494" y="497"/>
                  </a:lnTo>
                  <a:lnTo>
                    <a:pt x="5498" y="493"/>
                  </a:lnTo>
                  <a:lnTo>
                    <a:pt x="5500" y="490"/>
                  </a:lnTo>
                  <a:lnTo>
                    <a:pt x="5502" y="485"/>
                  </a:lnTo>
                  <a:lnTo>
                    <a:pt x="5503" y="481"/>
                  </a:lnTo>
                  <a:lnTo>
                    <a:pt x="5504" y="478"/>
                  </a:lnTo>
                  <a:lnTo>
                    <a:pt x="5504" y="470"/>
                  </a:lnTo>
                  <a:lnTo>
                    <a:pt x="5502" y="462"/>
                  </a:lnTo>
                  <a:lnTo>
                    <a:pt x="5499" y="454"/>
                  </a:lnTo>
                  <a:lnTo>
                    <a:pt x="5495" y="447"/>
                  </a:lnTo>
                  <a:lnTo>
                    <a:pt x="5489" y="440"/>
                  </a:lnTo>
                  <a:lnTo>
                    <a:pt x="5485" y="435"/>
                  </a:lnTo>
                  <a:lnTo>
                    <a:pt x="5477" y="426"/>
                  </a:lnTo>
                  <a:lnTo>
                    <a:pt x="5474" y="423"/>
                  </a:lnTo>
                  <a:lnTo>
                    <a:pt x="5423" y="385"/>
                  </a:lnTo>
                  <a:lnTo>
                    <a:pt x="5373" y="347"/>
                  </a:lnTo>
                  <a:lnTo>
                    <a:pt x="5323" y="310"/>
                  </a:lnTo>
                  <a:lnTo>
                    <a:pt x="5274" y="275"/>
                  </a:lnTo>
                  <a:lnTo>
                    <a:pt x="5227" y="239"/>
                  </a:lnTo>
                  <a:lnTo>
                    <a:pt x="5181" y="204"/>
                  </a:lnTo>
                  <a:lnTo>
                    <a:pt x="5137" y="170"/>
                  </a:lnTo>
                  <a:lnTo>
                    <a:pt x="5097" y="138"/>
                  </a:lnTo>
                  <a:lnTo>
                    <a:pt x="5051" y="99"/>
                  </a:lnTo>
                  <a:lnTo>
                    <a:pt x="5010" y="63"/>
                  </a:lnTo>
                  <a:lnTo>
                    <a:pt x="4974" y="29"/>
                  </a:lnTo>
                  <a:lnTo>
                    <a:pt x="4942" y="0"/>
                  </a:lnTo>
                  <a:lnTo>
                    <a:pt x="562" y="0"/>
                  </a:lnTo>
                  <a:lnTo>
                    <a:pt x="530" y="29"/>
                  </a:lnTo>
                  <a:lnTo>
                    <a:pt x="494" y="63"/>
                  </a:lnTo>
                  <a:lnTo>
                    <a:pt x="453" y="100"/>
                  </a:lnTo>
                  <a:lnTo>
                    <a:pt x="408" y="138"/>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58">
              <a:extLst>
                <a:ext uri="{FF2B5EF4-FFF2-40B4-BE49-F238E27FC236}">
                  <a16:creationId xmlns:a16="http://schemas.microsoft.com/office/drawing/2014/main" id="{BA302552-DD4D-4111-8963-74B8D7F2D26E}"/>
                </a:ext>
              </a:extLst>
            </p:cNvPr>
            <p:cNvSpPr>
              <a:spLocks/>
            </p:cNvSpPr>
            <p:nvPr/>
          </p:nvSpPr>
          <p:spPr bwMode="auto">
            <a:xfrm>
              <a:off x="5774538" y="1133933"/>
              <a:ext cx="5655462" cy="3383882"/>
            </a:xfrm>
            <a:custGeom>
              <a:avLst/>
              <a:gdLst>
                <a:gd name="T0" fmla="*/ 16855 w 16855"/>
                <a:gd name="T1" fmla="*/ 403 h 10085"/>
                <a:gd name="T2" fmla="*/ 16853 w 16855"/>
                <a:gd name="T3" fmla="*/ 361 h 10085"/>
                <a:gd name="T4" fmla="*/ 16847 w 16855"/>
                <a:gd name="T5" fmla="*/ 321 h 10085"/>
                <a:gd name="T6" fmla="*/ 16837 w 16855"/>
                <a:gd name="T7" fmla="*/ 283 h 10085"/>
                <a:gd name="T8" fmla="*/ 16823 w 16855"/>
                <a:gd name="T9" fmla="*/ 247 h 10085"/>
                <a:gd name="T10" fmla="*/ 16807 w 16855"/>
                <a:gd name="T11" fmla="*/ 211 h 10085"/>
                <a:gd name="T12" fmla="*/ 16787 w 16855"/>
                <a:gd name="T13" fmla="*/ 178 h 10085"/>
                <a:gd name="T14" fmla="*/ 16763 w 16855"/>
                <a:gd name="T15" fmla="*/ 146 h 10085"/>
                <a:gd name="T16" fmla="*/ 16737 w 16855"/>
                <a:gd name="T17" fmla="*/ 118 h 10085"/>
                <a:gd name="T18" fmla="*/ 16709 w 16855"/>
                <a:gd name="T19" fmla="*/ 92 h 10085"/>
                <a:gd name="T20" fmla="*/ 16677 w 16855"/>
                <a:gd name="T21" fmla="*/ 69 h 10085"/>
                <a:gd name="T22" fmla="*/ 16644 w 16855"/>
                <a:gd name="T23" fmla="*/ 48 h 10085"/>
                <a:gd name="T24" fmla="*/ 16608 w 16855"/>
                <a:gd name="T25" fmla="*/ 32 h 10085"/>
                <a:gd name="T26" fmla="*/ 16572 w 16855"/>
                <a:gd name="T27" fmla="*/ 18 h 10085"/>
                <a:gd name="T28" fmla="*/ 16534 w 16855"/>
                <a:gd name="T29" fmla="*/ 8 h 10085"/>
                <a:gd name="T30" fmla="*/ 16494 w 16855"/>
                <a:gd name="T31" fmla="*/ 2 h 10085"/>
                <a:gd name="T32" fmla="*/ 16453 w 16855"/>
                <a:gd name="T33" fmla="*/ 0 h 10085"/>
                <a:gd name="T34" fmla="*/ 382 w 16855"/>
                <a:gd name="T35" fmla="*/ 0 h 10085"/>
                <a:gd name="T36" fmla="*/ 341 w 16855"/>
                <a:gd name="T37" fmla="*/ 4 h 10085"/>
                <a:gd name="T38" fmla="*/ 302 w 16855"/>
                <a:gd name="T39" fmla="*/ 13 h 10085"/>
                <a:gd name="T40" fmla="*/ 264 w 16855"/>
                <a:gd name="T41" fmla="*/ 24 h 10085"/>
                <a:gd name="T42" fmla="*/ 229 w 16855"/>
                <a:gd name="T43" fmla="*/ 40 h 10085"/>
                <a:gd name="T44" fmla="*/ 194 w 16855"/>
                <a:gd name="T45" fmla="*/ 58 h 10085"/>
                <a:gd name="T46" fmla="*/ 162 w 16855"/>
                <a:gd name="T47" fmla="*/ 80 h 10085"/>
                <a:gd name="T48" fmla="*/ 132 w 16855"/>
                <a:gd name="T49" fmla="*/ 104 h 10085"/>
                <a:gd name="T50" fmla="*/ 104 w 16855"/>
                <a:gd name="T51" fmla="*/ 132 h 10085"/>
                <a:gd name="T52" fmla="*/ 80 w 16855"/>
                <a:gd name="T53" fmla="*/ 162 h 10085"/>
                <a:gd name="T54" fmla="*/ 58 w 16855"/>
                <a:gd name="T55" fmla="*/ 194 h 10085"/>
                <a:gd name="T56" fmla="*/ 40 w 16855"/>
                <a:gd name="T57" fmla="*/ 229 h 10085"/>
                <a:gd name="T58" fmla="*/ 24 w 16855"/>
                <a:gd name="T59" fmla="*/ 265 h 10085"/>
                <a:gd name="T60" fmla="*/ 13 w 16855"/>
                <a:gd name="T61" fmla="*/ 302 h 10085"/>
                <a:gd name="T62" fmla="*/ 4 w 16855"/>
                <a:gd name="T63" fmla="*/ 341 h 10085"/>
                <a:gd name="T64" fmla="*/ 0 w 16855"/>
                <a:gd name="T65" fmla="*/ 383 h 10085"/>
                <a:gd name="T66" fmla="*/ 0 w 16855"/>
                <a:gd name="T67" fmla="*/ 10085 h 10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855" h="10085">
                  <a:moveTo>
                    <a:pt x="16855" y="10085"/>
                  </a:moveTo>
                  <a:lnTo>
                    <a:pt x="16855" y="403"/>
                  </a:lnTo>
                  <a:lnTo>
                    <a:pt x="16854" y="383"/>
                  </a:lnTo>
                  <a:lnTo>
                    <a:pt x="16853" y="361"/>
                  </a:lnTo>
                  <a:lnTo>
                    <a:pt x="16851" y="341"/>
                  </a:lnTo>
                  <a:lnTo>
                    <a:pt x="16847" y="321"/>
                  </a:lnTo>
                  <a:lnTo>
                    <a:pt x="16842" y="302"/>
                  </a:lnTo>
                  <a:lnTo>
                    <a:pt x="16837" y="283"/>
                  </a:lnTo>
                  <a:lnTo>
                    <a:pt x="16831" y="265"/>
                  </a:lnTo>
                  <a:lnTo>
                    <a:pt x="16823" y="247"/>
                  </a:lnTo>
                  <a:lnTo>
                    <a:pt x="16815" y="229"/>
                  </a:lnTo>
                  <a:lnTo>
                    <a:pt x="16807" y="211"/>
                  </a:lnTo>
                  <a:lnTo>
                    <a:pt x="16797" y="194"/>
                  </a:lnTo>
                  <a:lnTo>
                    <a:pt x="16787" y="178"/>
                  </a:lnTo>
                  <a:lnTo>
                    <a:pt x="16775" y="162"/>
                  </a:lnTo>
                  <a:lnTo>
                    <a:pt x="16763" y="146"/>
                  </a:lnTo>
                  <a:lnTo>
                    <a:pt x="16751" y="132"/>
                  </a:lnTo>
                  <a:lnTo>
                    <a:pt x="16737" y="118"/>
                  </a:lnTo>
                  <a:lnTo>
                    <a:pt x="16723" y="104"/>
                  </a:lnTo>
                  <a:lnTo>
                    <a:pt x="16709" y="92"/>
                  </a:lnTo>
                  <a:lnTo>
                    <a:pt x="16693" y="80"/>
                  </a:lnTo>
                  <a:lnTo>
                    <a:pt x="16677" y="69"/>
                  </a:lnTo>
                  <a:lnTo>
                    <a:pt x="16661" y="58"/>
                  </a:lnTo>
                  <a:lnTo>
                    <a:pt x="16644" y="48"/>
                  </a:lnTo>
                  <a:lnTo>
                    <a:pt x="16626" y="40"/>
                  </a:lnTo>
                  <a:lnTo>
                    <a:pt x="16608" y="32"/>
                  </a:lnTo>
                  <a:lnTo>
                    <a:pt x="16591" y="24"/>
                  </a:lnTo>
                  <a:lnTo>
                    <a:pt x="16572" y="18"/>
                  </a:lnTo>
                  <a:lnTo>
                    <a:pt x="16553" y="13"/>
                  </a:lnTo>
                  <a:lnTo>
                    <a:pt x="16534" y="8"/>
                  </a:lnTo>
                  <a:lnTo>
                    <a:pt x="16514" y="4"/>
                  </a:lnTo>
                  <a:lnTo>
                    <a:pt x="16494" y="2"/>
                  </a:lnTo>
                  <a:lnTo>
                    <a:pt x="16473" y="1"/>
                  </a:lnTo>
                  <a:lnTo>
                    <a:pt x="16453" y="0"/>
                  </a:lnTo>
                  <a:lnTo>
                    <a:pt x="402" y="0"/>
                  </a:lnTo>
                  <a:lnTo>
                    <a:pt x="382" y="0"/>
                  </a:lnTo>
                  <a:lnTo>
                    <a:pt x="361" y="2"/>
                  </a:lnTo>
                  <a:lnTo>
                    <a:pt x="341" y="4"/>
                  </a:lnTo>
                  <a:lnTo>
                    <a:pt x="321" y="8"/>
                  </a:lnTo>
                  <a:lnTo>
                    <a:pt x="302" y="13"/>
                  </a:lnTo>
                  <a:lnTo>
                    <a:pt x="283" y="18"/>
                  </a:lnTo>
                  <a:lnTo>
                    <a:pt x="264" y="24"/>
                  </a:lnTo>
                  <a:lnTo>
                    <a:pt x="247" y="32"/>
                  </a:lnTo>
                  <a:lnTo>
                    <a:pt x="229" y="40"/>
                  </a:lnTo>
                  <a:lnTo>
                    <a:pt x="211" y="48"/>
                  </a:lnTo>
                  <a:lnTo>
                    <a:pt x="194" y="58"/>
                  </a:lnTo>
                  <a:lnTo>
                    <a:pt x="178" y="69"/>
                  </a:lnTo>
                  <a:lnTo>
                    <a:pt x="162" y="80"/>
                  </a:lnTo>
                  <a:lnTo>
                    <a:pt x="146" y="92"/>
                  </a:lnTo>
                  <a:lnTo>
                    <a:pt x="132" y="104"/>
                  </a:lnTo>
                  <a:lnTo>
                    <a:pt x="118" y="118"/>
                  </a:lnTo>
                  <a:lnTo>
                    <a:pt x="104" y="132"/>
                  </a:lnTo>
                  <a:lnTo>
                    <a:pt x="92" y="146"/>
                  </a:lnTo>
                  <a:lnTo>
                    <a:pt x="80" y="162"/>
                  </a:lnTo>
                  <a:lnTo>
                    <a:pt x="68" y="178"/>
                  </a:lnTo>
                  <a:lnTo>
                    <a:pt x="58" y="194"/>
                  </a:lnTo>
                  <a:lnTo>
                    <a:pt x="48" y="211"/>
                  </a:lnTo>
                  <a:lnTo>
                    <a:pt x="40" y="229"/>
                  </a:lnTo>
                  <a:lnTo>
                    <a:pt x="32" y="247"/>
                  </a:lnTo>
                  <a:lnTo>
                    <a:pt x="24" y="265"/>
                  </a:lnTo>
                  <a:lnTo>
                    <a:pt x="18" y="283"/>
                  </a:lnTo>
                  <a:lnTo>
                    <a:pt x="13" y="302"/>
                  </a:lnTo>
                  <a:lnTo>
                    <a:pt x="8" y="321"/>
                  </a:lnTo>
                  <a:lnTo>
                    <a:pt x="4" y="341"/>
                  </a:lnTo>
                  <a:lnTo>
                    <a:pt x="2" y="361"/>
                  </a:lnTo>
                  <a:lnTo>
                    <a:pt x="0" y="383"/>
                  </a:lnTo>
                  <a:lnTo>
                    <a:pt x="0" y="403"/>
                  </a:lnTo>
                  <a:lnTo>
                    <a:pt x="0" y="10085"/>
                  </a:lnTo>
                  <a:lnTo>
                    <a:pt x="16855" y="100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59">
              <a:extLst>
                <a:ext uri="{FF2B5EF4-FFF2-40B4-BE49-F238E27FC236}">
                  <a16:creationId xmlns:a16="http://schemas.microsoft.com/office/drawing/2014/main" id="{D9A32EF7-7191-4D53-B51F-0830A0EE6DEC}"/>
                </a:ext>
              </a:extLst>
            </p:cNvPr>
            <p:cNvSpPr>
              <a:spLocks/>
            </p:cNvSpPr>
            <p:nvPr/>
          </p:nvSpPr>
          <p:spPr bwMode="auto">
            <a:xfrm>
              <a:off x="5774538" y="4517815"/>
              <a:ext cx="5655462" cy="521759"/>
            </a:xfrm>
            <a:custGeom>
              <a:avLst/>
              <a:gdLst>
                <a:gd name="T0" fmla="*/ 0 w 16855"/>
                <a:gd name="T1" fmla="*/ 1151 h 1555"/>
                <a:gd name="T2" fmla="*/ 2 w 16855"/>
                <a:gd name="T3" fmla="*/ 1193 h 1555"/>
                <a:gd name="T4" fmla="*/ 8 w 16855"/>
                <a:gd name="T5" fmla="*/ 1232 h 1555"/>
                <a:gd name="T6" fmla="*/ 18 w 16855"/>
                <a:gd name="T7" fmla="*/ 1271 h 1555"/>
                <a:gd name="T8" fmla="*/ 32 w 16855"/>
                <a:gd name="T9" fmla="*/ 1308 h 1555"/>
                <a:gd name="T10" fmla="*/ 48 w 16855"/>
                <a:gd name="T11" fmla="*/ 1344 h 1555"/>
                <a:gd name="T12" fmla="*/ 68 w 16855"/>
                <a:gd name="T13" fmla="*/ 1377 h 1555"/>
                <a:gd name="T14" fmla="*/ 92 w 16855"/>
                <a:gd name="T15" fmla="*/ 1408 h 1555"/>
                <a:gd name="T16" fmla="*/ 118 w 16855"/>
                <a:gd name="T17" fmla="*/ 1437 h 1555"/>
                <a:gd name="T18" fmla="*/ 146 w 16855"/>
                <a:gd name="T19" fmla="*/ 1462 h 1555"/>
                <a:gd name="T20" fmla="*/ 178 w 16855"/>
                <a:gd name="T21" fmla="*/ 1485 h 1555"/>
                <a:gd name="T22" fmla="*/ 211 w 16855"/>
                <a:gd name="T23" fmla="*/ 1506 h 1555"/>
                <a:gd name="T24" fmla="*/ 247 w 16855"/>
                <a:gd name="T25" fmla="*/ 1523 h 1555"/>
                <a:gd name="T26" fmla="*/ 283 w 16855"/>
                <a:gd name="T27" fmla="*/ 1537 h 1555"/>
                <a:gd name="T28" fmla="*/ 321 w 16855"/>
                <a:gd name="T29" fmla="*/ 1546 h 1555"/>
                <a:gd name="T30" fmla="*/ 361 w 16855"/>
                <a:gd name="T31" fmla="*/ 1553 h 1555"/>
                <a:gd name="T32" fmla="*/ 402 w 16855"/>
                <a:gd name="T33" fmla="*/ 1555 h 1555"/>
                <a:gd name="T34" fmla="*/ 16473 w 16855"/>
                <a:gd name="T35" fmla="*/ 1554 h 1555"/>
                <a:gd name="T36" fmla="*/ 16514 w 16855"/>
                <a:gd name="T37" fmla="*/ 1549 h 1555"/>
                <a:gd name="T38" fmla="*/ 16553 w 16855"/>
                <a:gd name="T39" fmla="*/ 1542 h 1555"/>
                <a:gd name="T40" fmla="*/ 16591 w 16855"/>
                <a:gd name="T41" fmla="*/ 1531 h 1555"/>
                <a:gd name="T42" fmla="*/ 16626 w 16855"/>
                <a:gd name="T43" fmla="*/ 1515 h 1555"/>
                <a:gd name="T44" fmla="*/ 16661 w 16855"/>
                <a:gd name="T45" fmla="*/ 1496 h 1555"/>
                <a:gd name="T46" fmla="*/ 16693 w 16855"/>
                <a:gd name="T47" fmla="*/ 1475 h 1555"/>
                <a:gd name="T48" fmla="*/ 16723 w 16855"/>
                <a:gd name="T49" fmla="*/ 1449 h 1555"/>
                <a:gd name="T50" fmla="*/ 16751 w 16855"/>
                <a:gd name="T51" fmla="*/ 1423 h 1555"/>
                <a:gd name="T52" fmla="*/ 16775 w 16855"/>
                <a:gd name="T53" fmla="*/ 1392 h 1555"/>
                <a:gd name="T54" fmla="*/ 16797 w 16855"/>
                <a:gd name="T55" fmla="*/ 1361 h 1555"/>
                <a:gd name="T56" fmla="*/ 16815 w 16855"/>
                <a:gd name="T57" fmla="*/ 1326 h 1555"/>
                <a:gd name="T58" fmla="*/ 16831 w 16855"/>
                <a:gd name="T59" fmla="*/ 1290 h 1555"/>
                <a:gd name="T60" fmla="*/ 16842 w 16855"/>
                <a:gd name="T61" fmla="*/ 1252 h 1555"/>
                <a:gd name="T62" fmla="*/ 16851 w 16855"/>
                <a:gd name="T63" fmla="*/ 1213 h 1555"/>
                <a:gd name="T64" fmla="*/ 16854 w 16855"/>
                <a:gd name="T65" fmla="*/ 1172 h 1555"/>
                <a:gd name="T66" fmla="*/ 16855 w 16855"/>
                <a:gd name="T67" fmla="*/ 0 h 1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855" h="1555">
                  <a:moveTo>
                    <a:pt x="0" y="0"/>
                  </a:moveTo>
                  <a:lnTo>
                    <a:pt x="0" y="1151"/>
                  </a:lnTo>
                  <a:lnTo>
                    <a:pt x="0" y="1172"/>
                  </a:lnTo>
                  <a:lnTo>
                    <a:pt x="2" y="1193"/>
                  </a:lnTo>
                  <a:lnTo>
                    <a:pt x="4" y="1213"/>
                  </a:lnTo>
                  <a:lnTo>
                    <a:pt x="8" y="1232"/>
                  </a:lnTo>
                  <a:lnTo>
                    <a:pt x="13" y="1252"/>
                  </a:lnTo>
                  <a:lnTo>
                    <a:pt x="18" y="1271"/>
                  </a:lnTo>
                  <a:lnTo>
                    <a:pt x="24" y="1290"/>
                  </a:lnTo>
                  <a:lnTo>
                    <a:pt x="32" y="1308"/>
                  </a:lnTo>
                  <a:lnTo>
                    <a:pt x="40" y="1326"/>
                  </a:lnTo>
                  <a:lnTo>
                    <a:pt x="48" y="1344"/>
                  </a:lnTo>
                  <a:lnTo>
                    <a:pt x="58" y="1361"/>
                  </a:lnTo>
                  <a:lnTo>
                    <a:pt x="68" y="1377"/>
                  </a:lnTo>
                  <a:lnTo>
                    <a:pt x="80" y="1392"/>
                  </a:lnTo>
                  <a:lnTo>
                    <a:pt x="92" y="1408"/>
                  </a:lnTo>
                  <a:lnTo>
                    <a:pt x="104" y="1423"/>
                  </a:lnTo>
                  <a:lnTo>
                    <a:pt x="118" y="1437"/>
                  </a:lnTo>
                  <a:lnTo>
                    <a:pt x="132" y="1449"/>
                  </a:lnTo>
                  <a:lnTo>
                    <a:pt x="146" y="1462"/>
                  </a:lnTo>
                  <a:lnTo>
                    <a:pt x="162" y="1475"/>
                  </a:lnTo>
                  <a:lnTo>
                    <a:pt x="178" y="1485"/>
                  </a:lnTo>
                  <a:lnTo>
                    <a:pt x="194" y="1496"/>
                  </a:lnTo>
                  <a:lnTo>
                    <a:pt x="211" y="1506"/>
                  </a:lnTo>
                  <a:lnTo>
                    <a:pt x="229" y="1515"/>
                  </a:lnTo>
                  <a:lnTo>
                    <a:pt x="247" y="1523"/>
                  </a:lnTo>
                  <a:lnTo>
                    <a:pt x="264" y="1531"/>
                  </a:lnTo>
                  <a:lnTo>
                    <a:pt x="283" y="1537"/>
                  </a:lnTo>
                  <a:lnTo>
                    <a:pt x="302" y="1542"/>
                  </a:lnTo>
                  <a:lnTo>
                    <a:pt x="321" y="1546"/>
                  </a:lnTo>
                  <a:lnTo>
                    <a:pt x="341" y="1549"/>
                  </a:lnTo>
                  <a:lnTo>
                    <a:pt x="361" y="1553"/>
                  </a:lnTo>
                  <a:lnTo>
                    <a:pt x="382" y="1554"/>
                  </a:lnTo>
                  <a:lnTo>
                    <a:pt x="402" y="1555"/>
                  </a:lnTo>
                  <a:lnTo>
                    <a:pt x="16453" y="1555"/>
                  </a:lnTo>
                  <a:lnTo>
                    <a:pt x="16473" y="1554"/>
                  </a:lnTo>
                  <a:lnTo>
                    <a:pt x="16494" y="1553"/>
                  </a:lnTo>
                  <a:lnTo>
                    <a:pt x="16514" y="1549"/>
                  </a:lnTo>
                  <a:lnTo>
                    <a:pt x="16534" y="1546"/>
                  </a:lnTo>
                  <a:lnTo>
                    <a:pt x="16553" y="1542"/>
                  </a:lnTo>
                  <a:lnTo>
                    <a:pt x="16572" y="1537"/>
                  </a:lnTo>
                  <a:lnTo>
                    <a:pt x="16591" y="1531"/>
                  </a:lnTo>
                  <a:lnTo>
                    <a:pt x="16608" y="1523"/>
                  </a:lnTo>
                  <a:lnTo>
                    <a:pt x="16626" y="1515"/>
                  </a:lnTo>
                  <a:lnTo>
                    <a:pt x="16644" y="1506"/>
                  </a:lnTo>
                  <a:lnTo>
                    <a:pt x="16661" y="1496"/>
                  </a:lnTo>
                  <a:lnTo>
                    <a:pt x="16677" y="1485"/>
                  </a:lnTo>
                  <a:lnTo>
                    <a:pt x="16693" y="1475"/>
                  </a:lnTo>
                  <a:lnTo>
                    <a:pt x="16709" y="1462"/>
                  </a:lnTo>
                  <a:lnTo>
                    <a:pt x="16723" y="1449"/>
                  </a:lnTo>
                  <a:lnTo>
                    <a:pt x="16737" y="1437"/>
                  </a:lnTo>
                  <a:lnTo>
                    <a:pt x="16751" y="1423"/>
                  </a:lnTo>
                  <a:lnTo>
                    <a:pt x="16763" y="1408"/>
                  </a:lnTo>
                  <a:lnTo>
                    <a:pt x="16775" y="1392"/>
                  </a:lnTo>
                  <a:lnTo>
                    <a:pt x="16787" y="1377"/>
                  </a:lnTo>
                  <a:lnTo>
                    <a:pt x="16797" y="1361"/>
                  </a:lnTo>
                  <a:lnTo>
                    <a:pt x="16807" y="1344"/>
                  </a:lnTo>
                  <a:lnTo>
                    <a:pt x="16815" y="1326"/>
                  </a:lnTo>
                  <a:lnTo>
                    <a:pt x="16823" y="1308"/>
                  </a:lnTo>
                  <a:lnTo>
                    <a:pt x="16831" y="1290"/>
                  </a:lnTo>
                  <a:lnTo>
                    <a:pt x="16837" y="1271"/>
                  </a:lnTo>
                  <a:lnTo>
                    <a:pt x="16842" y="1252"/>
                  </a:lnTo>
                  <a:lnTo>
                    <a:pt x="16847" y="1233"/>
                  </a:lnTo>
                  <a:lnTo>
                    <a:pt x="16851" y="1213"/>
                  </a:lnTo>
                  <a:lnTo>
                    <a:pt x="16853" y="1193"/>
                  </a:lnTo>
                  <a:lnTo>
                    <a:pt x="16854" y="1172"/>
                  </a:lnTo>
                  <a:lnTo>
                    <a:pt x="16855" y="1151"/>
                  </a:lnTo>
                  <a:lnTo>
                    <a:pt x="16855" y="0"/>
                  </a:lnTo>
                  <a:lnTo>
                    <a:pt x="0"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Rectangle 60">
              <a:extLst>
                <a:ext uri="{FF2B5EF4-FFF2-40B4-BE49-F238E27FC236}">
                  <a16:creationId xmlns:a16="http://schemas.microsoft.com/office/drawing/2014/main" id="{3F533EA5-D028-443D-A406-83D1FEB8256E}"/>
                </a:ext>
              </a:extLst>
            </p:cNvPr>
            <p:cNvSpPr>
              <a:spLocks noChangeArrowheads="1"/>
            </p:cNvSpPr>
            <p:nvPr/>
          </p:nvSpPr>
          <p:spPr bwMode="auto">
            <a:xfrm>
              <a:off x="5984249" y="1345321"/>
              <a:ext cx="5225976" cy="2964462"/>
            </a:xfrm>
            <a:prstGeom prst="rect">
              <a:avLst/>
            </a:prstGeom>
            <a:solidFill>
              <a:srgbClr val="035A9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35A93"/>
                </a:solidFill>
              </a:endParaRPr>
            </a:p>
          </p:txBody>
        </p:sp>
        <p:sp>
          <p:nvSpPr>
            <p:cNvPr id="34" name="Freeform 61">
              <a:extLst>
                <a:ext uri="{FF2B5EF4-FFF2-40B4-BE49-F238E27FC236}">
                  <a16:creationId xmlns:a16="http://schemas.microsoft.com/office/drawing/2014/main" id="{8313F63B-AD3B-4AF4-9A70-F6853EC03F63}"/>
                </a:ext>
              </a:extLst>
            </p:cNvPr>
            <p:cNvSpPr>
              <a:spLocks/>
            </p:cNvSpPr>
            <p:nvPr/>
          </p:nvSpPr>
          <p:spPr bwMode="auto">
            <a:xfrm>
              <a:off x="8582975" y="1219495"/>
              <a:ext cx="43620" cy="43620"/>
            </a:xfrm>
            <a:custGeom>
              <a:avLst/>
              <a:gdLst>
                <a:gd name="T0" fmla="*/ 59 w 131"/>
                <a:gd name="T1" fmla="*/ 132 h 132"/>
                <a:gd name="T2" fmla="*/ 46 w 131"/>
                <a:gd name="T3" fmla="*/ 128 h 132"/>
                <a:gd name="T4" fmla="*/ 34 w 131"/>
                <a:gd name="T5" fmla="*/ 123 h 132"/>
                <a:gd name="T6" fmla="*/ 24 w 131"/>
                <a:gd name="T7" fmla="*/ 117 h 132"/>
                <a:gd name="T8" fmla="*/ 14 w 131"/>
                <a:gd name="T9" fmla="*/ 107 h 132"/>
                <a:gd name="T10" fmla="*/ 7 w 131"/>
                <a:gd name="T11" fmla="*/ 97 h 132"/>
                <a:gd name="T12" fmla="*/ 3 w 131"/>
                <a:gd name="T13" fmla="*/ 85 h 132"/>
                <a:gd name="T14" fmla="*/ 0 w 131"/>
                <a:gd name="T15" fmla="*/ 73 h 132"/>
                <a:gd name="T16" fmla="*/ 0 w 131"/>
                <a:gd name="T17" fmla="*/ 59 h 132"/>
                <a:gd name="T18" fmla="*/ 3 w 131"/>
                <a:gd name="T19" fmla="*/ 46 h 132"/>
                <a:gd name="T20" fmla="*/ 7 w 131"/>
                <a:gd name="T21" fmla="*/ 35 h 132"/>
                <a:gd name="T22" fmla="*/ 14 w 131"/>
                <a:gd name="T23" fmla="*/ 24 h 132"/>
                <a:gd name="T24" fmla="*/ 24 w 131"/>
                <a:gd name="T25" fmla="*/ 15 h 132"/>
                <a:gd name="T26" fmla="*/ 34 w 131"/>
                <a:gd name="T27" fmla="*/ 7 h 132"/>
                <a:gd name="T28" fmla="*/ 46 w 131"/>
                <a:gd name="T29" fmla="*/ 3 h 132"/>
                <a:gd name="T30" fmla="*/ 59 w 131"/>
                <a:gd name="T31" fmla="*/ 0 h 132"/>
                <a:gd name="T32" fmla="*/ 72 w 131"/>
                <a:gd name="T33" fmla="*/ 0 h 132"/>
                <a:gd name="T34" fmla="*/ 85 w 131"/>
                <a:gd name="T35" fmla="*/ 3 h 132"/>
                <a:gd name="T36" fmla="*/ 96 w 131"/>
                <a:gd name="T37" fmla="*/ 7 h 132"/>
                <a:gd name="T38" fmla="*/ 107 w 131"/>
                <a:gd name="T39" fmla="*/ 15 h 132"/>
                <a:gd name="T40" fmla="*/ 116 w 131"/>
                <a:gd name="T41" fmla="*/ 24 h 132"/>
                <a:gd name="T42" fmla="*/ 123 w 131"/>
                <a:gd name="T43" fmla="*/ 35 h 132"/>
                <a:gd name="T44" fmla="*/ 128 w 131"/>
                <a:gd name="T45" fmla="*/ 46 h 132"/>
                <a:gd name="T46" fmla="*/ 131 w 131"/>
                <a:gd name="T47" fmla="*/ 59 h 132"/>
                <a:gd name="T48" fmla="*/ 131 w 131"/>
                <a:gd name="T49" fmla="*/ 73 h 132"/>
                <a:gd name="T50" fmla="*/ 128 w 131"/>
                <a:gd name="T51" fmla="*/ 85 h 132"/>
                <a:gd name="T52" fmla="*/ 123 w 131"/>
                <a:gd name="T53" fmla="*/ 97 h 132"/>
                <a:gd name="T54" fmla="*/ 116 w 131"/>
                <a:gd name="T55" fmla="*/ 107 h 132"/>
                <a:gd name="T56" fmla="*/ 107 w 131"/>
                <a:gd name="T57" fmla="*/ 117 h 132"/>
                <a:gd name="T58" fmla="*/ 96 w 131"/>
                <a:gd name="T59" fmla="*/ 123 h 132"/>
                <a:gd name="T60" fmla="*/ 85 w 131"/>
                <a:gd name="T61" fmla="*/ 128 h 132"/>
                <a:gd name="T62" fmla="*/ 72 w 131"/>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 h="132">
                  <a:moveTo>
                    <a:pt x="65" y="132"/>
                  </a:moveTo>
                  <a:lnTo>
                    <a:pt x="59" y="132"/>
                  </a:lnTo>
                  <a:lnTo>
                    <a:pt x="52" y="131"/>
                  </a:lnTo>
                  <a:lnTo>
                    <a:pt x="46" y="128"/>
                  </a:lnTo>
                  <a:lnTo>
                    <a:pt x="40" y="126"/>
                  </a:lnTo>
                  <a:lnTo>
                    <a:pt x="34" y="123"/>
                  </a:lnTo>
                  <a:lnTo>
                    <a:pt x="28" y="120"/>
                  </a:lnTo>
                  <a:lnTo>
                    <a:pt x="24" y="117"/>
                  </a:lnTo>
                  <a:lnTo>
                    <a:pt x="18" y="113"/>
                  </a:lnTo>
                  <a:lnTo>
                    <a:pt x="14" y="107"/>
                  </a:lnTo>
                  <a:lnTo>
                    <a:pt x="10" y="102"/>
                  </a:lnTo>
                  <a:lnTo>
                    <a:pt x="7" y="97"/>
                  </a:lnTo>
                  <a:lnTo>
                    <a:pt x="5" y="92"/>
                  </a:lnTo>
                  <a:lnTo>
                    <a:pt x="3" y="85"/>
                  </a:lnTo>
                  <a:lnTo>
                    <a:pt x="1" y="79"/>
                  </a:lnTo>
                  <a:lnTo>
                    <a:pt x="0" y="73"/>
                  </a:lnTo>
                  <a:lnTo>
                    <a:pt x="0" y="65"/>
                  </a:lnTo>
                  <a:lnTo>
                    <a:pt x="0" y="59"/>
                  </a:lnTo>
                  <a:lnTo>
                    <a:pt x="1" y="53"/>
                  </a:lnTo>
                  <a:lnTo>
                    <a:pt x="3" y="46"/>
                  </a:lnTo>
                  <a:lnTo>
                    <a:pt x="5" y="40"/>
                  </a:lnTo>
                  <a:lnTo>
                    <a:pt x="7" y="35"/>
                  </a:lnTo>
                  <a:lnTo>
                    <a:pt x="10" y="28"/>
                  </a:lnTo>
                  <a:lnTo>
                    <a:pt x="14" y="24"/>
                  </a:lnTo>
                  <a:lnTo>
                    <a:pt x="18" y="19"/>
                  </a:lnTo>
                  <a:lnTo>
                    <a:pt x="24" y="15"/>
                  </a:lnTo>
                  <a:lnTo>
                    <a:pt x="28" y="10"/>
                  </a:lnTo>
                  <a:lnTo>
                    <a:pt x="34" y="7"/>
                  </a:lnTo>
                  <a:lnTo>
                    <a:pt x="40" y="5"/>
                  </a:lnTo>
                  <a:lnTo>
                    <a:pt x="46" y="3"/>
                  </a:lnTo>
                  <a:lnTo>
                    <a:pt x="52" y="1"/>
                  </a:lnTo>
                  <a:lnTo>
                    <a:pt x="59" y="0"/>
                  </a:lnTo>
                  <a:lnTo>
                    <a:pt x="65" y="0"/>
                  </a:lnTo>
                  <a:lnTo>
                    <a:pt x="72" y="0"/>
                  </a:lnTo>
                  <a:lnTo>
                    <a:pt x="79" y="1"/>
                  </a:lnTo>
                  <a:lnTo>
                    <a:pt x="85" y="3"/>
                  </a:lnTo>
                  <a:lnTo>
                    <a:pt x="91" y="5"/>
                  </a:lnTo>
                  <a:lnTo>
                    <a:pt x="96" y="7"/>
                  </a:lnTo>
                  <a:lnTo>
                    <a:pt x="102" y="10"/>
                  </a:lnTo>
                  <a:lnTo>
                    <a:pt x="107" y="15"/>
                  </a:lnTo>
                  <a:lnTo>
                    <a:pt x="112" y="19"/>
                  </a:lnTo>
                  <a:lnTo>
                    <a:pt x="116" y="24"/>
                  </a:lnTo>
                  <a:lnTo>
                    <a:pt x="120" y="28"/>
                  </a:lnTo>
                  <a:lnTo>
                    <a:pt x="123" y="35"/>
                  </a:lnTo>
                  <a:lnTo>
                    <a:pt x="126" y="40"/>
                  </a:lnTo>
                  <a:lnTo>
                    <a:pt x="128" y="46"/>
                  </a:lnTo>
                  <a:lnTo>
                    <a:pt x="130" y="53"/>
                  </a:lnTo>
                  <a:lnTo>
                    <a:pt x="131" y="59"/>
                  </a:lnTo>
                  <a:lnTo>
                    <a:pt x="131" y="65"/>
                  </a:lnTo>
                  <a:lnTo>
                    <a:pt x="131" y="73"/>
                  </a:lnTo>
                  <a:lnTo>
                    <a:pt x="130" y="79"/>
                  </a:lnTo>
                  <a:lnTo>
                    <a:pt x="128" y="85"/>
                  </a:lnTo>
                  <a:lnTo>
                    <a:pt x="126" y="92"/>
                  </a:lnTo>
                  <a:lnTo>
                    <a:pt x="123" y="97"/>
                  </a:lnTo>
                  <a:lnTo>
                    <a:pt x="120" y="102"/>
                  </a:lnTo>
                  <a:lnTo>
                    <a:pt x="116" y="107"/>
                  </a:lnTo>
                  <a:lnTo>
                    <a:pt x="112" y="113"/>
                  </a:lnTo>
                  <a:lnTo>
                    <a:pt x="107" y="117"/>
                  </a:lnTo>
                  <a:lnTo>
                    <a:pt x="102" y="120"/>
                  </a:lnTo>
                  <a:lnTo>
                    <a:pt x="96" y="123"/>
                  </a:lnTo>
                  <a:lnTo>
                    <a:pt x="91" y="126"/>
                  </a:lnTo>
                  <a:lnTo>
                    <a:pt x="85" y="128"/>
                  </a:lnTo>
                  <a:lnTo>
                    <a:pt x="79" y="131"/>
                  </a:lnTo>
                  <a:lnTo>
                    <a:pt x="72" y="132"/>
                  </a:lnTo>
                  <a:lnTo>
                    <a:pt x="65" y="132"/>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35" name="Picture Placeholder 2">
            <a:extLst>
              <a:ext uri="{FF2B5EF4-FFF2-40B4-BE49-F238E27FC236}">
                <a16:creationId xmlns:a16="http://schemas.microsoft.com/office/drawing/2014/main" id="{5DF27304-7CE7-4786-B2E0-C7E982CFE267}"/>
              </a:ext>
            </a:extLst>
          </p:cNvPr>
          <p:cNvSpPr>
            <a:spLocks noGrp="1"/>
          </p:cNvSpPr>
          <p:nvPr>
            <p:ph type="pic" sz="quarter" idx="10"/>
          </p:nvPr>
        </p:nvSpPr>
        <p:spPr>
          <a:xfrm>
            <a:off x="6019070" y="1694405"/>
            <a:ext cx="5019934" cy="2847584"/>
          </a:xfrm>
          <a:custGeom>
            <a:avLst/>
            <a:gdLst>
              <a:gd name="connsiteX0" fmla="*/ 0 w 5225976"/>
              <a:gd name="connsiteY0" fmla="*/ 0 h 2964462"/>
              <a:gd name="connsiteX1" fmla="*/ 5225976 w 5225976"/>
              <a:gd name="connsiteY1" fmla="*/ 0 h 2964462"/>
              <a:gd name="connsiteX2" fmla="*/ 5225976 w 5225976"/>
              <a:gd name="connsiteY2" fmla="*/ 2964462 h 2964462"/>
              <a:gd name="connsiteX3" fmla="*/ 0 w 5225976"/>
              <a:gd name="connsiteY3" fmla="*/ 2964462 h 2964462"/>
            </a:gdLst>
            <a:ahLst/>
            <a:cxnLst>
              <a:cxn ang="0">
                <a:pos x="connsiteX0" y="connsiteY0"/>
              </a:cxn>
              <a:cxn ang="0">
                <a:pos x="connsiteX1" y="connsiteY1"/>
              </a:cxn>
              <a:cxn ang="0">
                <a:pos x="connsiteX2" y="connsiteY2"/>
              </a:cxn>
              <a:cxn ang="0">
                <a:pos x="connsiteX3" y="connsiteY3"/>
              </a:cxn>
            </a:cxnLst>
            <a:rect l="l" t="t" r="r" b="b"/>
            <a:pathLst>
              <a:path w="5225976" h="2964462">
                <a:moveTo>
                  <a:pt x="0" y="0"/>
                </a:moveTo>
                <a:lnTo>
                  <a:pt x="5225976" y="0"/>
                </a:lnTo>
                <a:lnTo>
                  <a:pt x="5225976" y="2964462"/>
                </a:lnTo>
                <a:lnTo>
                  <a:pt x="0" y="2964462"/>
                </a:lnTo>
                <a:close/>
              </a:path>
            </a:pathLst>
          </a:custGeom>
        </p:spPr>
        <p:txBody>
          <a:bodyPr/>
          <a:lstStyle/>
          <a:p>
            <a:endParaRPr lang="es-CO"/>
          </a:p>
        </p:txBody>
      </p:sp>
      <p:pic>
        <p:nvPicPr>
          <p:cNvPr id="36" name="Gráfico 35">
            <a:extLst>
              <a:ext uri="{FF2B5EF4-FFF2-40B4-BE49-F238E27FC236}">
                <a16:creationId xmlns:a16="http://schemas.microsoft.com/office/drawing/2014/main" id="{4EAE63EA-3568-4CAD-BD40-5C0F28B33E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88694" y="1388701"/>
            <a:ext cx="3750000" cy="3697332"/>
          </a:xfrm>
          <a:prstGeom prst="rect">
            <a:avLst/>
          </a:prstGeom>
        </p:spPr>
      </p:pic>
      <p:sp>
        <p:nvSpPr>
          <p:cNvPr id="37" name="Título 1">
            <a:extLst>
              <a:ext uri="{FF2B5EF4-FFF2-40B4-BE49-F238E27FC236}">
                <a16:creationId xmlns:a16="http://schemas.microsoft.com/office/drawing/2014/main" id="{01ADA778-40EF-4D44-BC65-0F48B8CAD4D0}"/>
              </a:ext>
            </a:extLst>
          </p:cNvPr>
          <p:cNvSpPr>
            <a:spLocks noGrp="1"/>
          </p:cNvSpPr>
          <p:nvPr>
            <p:ph type="title" hasCustomPrompt="1"/>
          </p:nvPr>
        </p:nvSpPr>
        <p:spPr>
          <a:xfrm>
            <a:off x="941886" y="1072387"/>
            <a:ext cx="4214588" cy="1284225"/>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40" name="Marcador de texto 2">
            <a:extLst>
              <a:ext uri="{FF2B5EF4-FFF2-40B4-BE49-F238E27FC236}">
                <a16:creationId xmlns:a16="http://schemas.microsoft.com/office/drawing/2014/main" id="{198E2D7E-6C37-4719-AB75-6E91A53617F6}"/>
              </a:ext>
            </a:extLst>
          </p:cNvPr>
          <p:cNvSpPr>
            <a:spLocks noGrp="1"/>
          </p:cNvSpPr>
          <p:nvPr>
            <p:ph type="body" idx="1"/>
          </p:nvPr>
        </p:nvSpPr>
        <p:spPr>
          <a:xfrm>
            <a:off x="956400" y="2665004"/>
            <a:ext cx="4214588" cy="2651047"/>
          </a:xfrm>
          <a:prstGeom prst="rect">
            <a:avLst/>
          </a:prstGeom>
        </p:spPr>
        <p:txBody>
          <a:bodyPr>
            <a:normAutofit/>
          </a:bodyPr>
          <a:lstStyle>
            <a:lvl1pPr marL="0" indent="0" algn="l">
              <a:buNone/>
              <a:defRPr sz="18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29" name="Rectángulo: esquinas redondeadas 28">
            <a:extLst>
              <a:ext uri="{FF2B5EF4-FFF2-40B4-BE49-F238E27FC236}">
                <a16:creationId xmlns:a16="http://schemas.microsoft.com/office/drawing/2014/main" id="{1A1605CE-6D5C-4771-8EBB-AD68E73FD82B}"/>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0E635218-EAF8-C47A-21FE-7606073859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35874152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8">
    <p:spTree>
      <p:nvGrpSpPr>
        <p:cNvPr id="1" name=""/>
        <p:cNvGrpSpPr/>
        <p:nvPr/>
      </p:nvGrpSpPr>
      <p:grpSpPr>
        <a:xfrm>
          <a:off x="0" y="0"/>
          <a:ext cx="0" cy="0"/>
          <a:chOff x="0" y="0"/>
          <a:chExt cx="0" cy="0"/>
        </a:xfrm>
      </p:grpSpPr>
      <p:sp>
        <p:nvSpPr>
          <p:cNvPr id="8" name="Picture Placeholder 10">
            <a:extLst>
              <a:ext uri="{FF2B5EF4-FFF2-40B4-BE49-F238E27FC236}">
                <a16:creationId xmlns:a16="http://schemas.microsoft.com/office/drawing/2014/main" id="{44059B7A-C273-46D3-9D00-804C84E333AA}"/>
              </a:ext>
            </a:extLst>
          </p:cNvPr>
          <p:cNvSpPr>
            <a:spLocks noGrp="1"/>
          </p:cNvSpPr>
          <p:nvPr>
            <p:ph type="pic" sz="quarter" idx="10"/>
          </p:nvPr>
        </p:nvSpPr>
        <p:spPr>
          <a:xfrm>
            <a:off x="825426" y="0"/>
            <a:ext cx="4615281" cy="5743575"/>
          </a:xfrm>
          <a:custGeom>
            <a:avLst/>
            <a:gdLst>
              <a:gd name="connsiteX0" fmla="*/ 0 w 4493142"/>
              <a:gd name="connsiteY0" fmla="*/ 0 h 6273800"/>
              <a:gd name="connsiteX1" fmla="*/ 4493142 w 4493142"/>
              <a:gd name="connsiteY1" fmla="*/ 0 h 6273800"/>
              <a:gd name="connsiteX2" fmla="*/ 4493142 w 4493142"/>
              <a:gd name="connsiteY2" fmla="*/ 4027229 h 6273800"/>
              <a:gd name="connsiteX3" fmla="*/ 2246571 w 4493142"/>
              <a:gd name="connsiteY3" fmla="*/ 6273800 h 6273800"/>
              <a:gd name="connsiteX4" fmla="*/ 0 w 4493142"/>
              <a:gd name="connsiteY4" fmla="*/ 4027229 h 627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3142" h="6273800">
                <a:moveTo>
                  <a:pt x="0" y="0"/>
                </a:moveTo>
                <a:lnTo>
                  <a:pt x="4493142" y="0"/>
                </a:lnTo>
                <a:lnTo>
                  <a:pt x="4493142" y="4027229"/>
                </a:lnTo>
                <a:cubicBezTo>
                  <a:pt x="4493142" y="5267976"/>
                  <a:pt x="3487318" y="6273800"/>
                  <a:pt x="2246571" y="6273800"/>
                </a:cubicBezTo>
                <a:cubicBezTo>
                  <a:pt x="1005824" y="6273800"/>
                  <a:pt x="0" y="5267976"/>
                  <a:pt x="0" y="4027229"/>
                </a:cubicBezTo>
                <a:close/>
              </a:path>
            </a:pathLst>
          </a:custGeom>
          <a:solidFill>
            <a:schemeClr val="bg1">
              <a:lumMod val="95000"/>
            </a:schemeClr>
          </a:solidFill>
        </p:spPr>
        <p:txBody>
          <a:bodyPr wrap="square">
            <a:noAutofit/>
          </a:bodyPr>
          <a:lstStyle/>
          <a:p>
            <a:endParaRPr lang="en-EG"/>
          </a:p>
        </p:txBody>
      </p:sp>
      <p:pic>
        <p:nvPicPr>
          <p:cNvPr id="9" name="Gráfico 8">
            <a:extLst>
              <a:ext uri="{FF2B5EF4-FFF2-40B4-BE49-F238E27FC236}">
                <a16:creationId xmlns:a16="http://schemas.microsoft.com/office/drawing/2014/main" id="{13726717-F77D-4035-B2F3-59CF9F8CF17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751294" y="1620551"/>
            <a:ext cx="3750000" cy="3697332"/>
          </a:xfrm>
          <a:prstGeom prst="rect">
            <a:avLst/>
          </a:prstGeom>
        </p:spPr>
      </p:pic>
      <p:sp>
        <p:nvSpPr>
          <p:cNvPr id="10" name="Título 1">
            <a:extLst>
              <a:ext uri="{FF2B5EF4-FFF2-40B4-BE49-F238E27FC236}">
                <a16:creationId xmlns:a16="http://schemas.microsoft.com/office/drawing/2014/main" id="{307BEF95-D444-4C0B-945F-798032D31D59}"/>
              </a:ext>
            </a:extLst>
          </p:cNvPr>
          <p:cNvSpPr>
            <a:spLocks noGrp="1"/>
          </p:cNvSpPr>
          <p:nvPr>
            <p:ph type="title" hasCustomPrompt="1"/>
          </p:nvPr>
        </p:nvSpPr>
        <p:spPr>
          <a:xfrm>
            <a:off x="6504486" y="1304237"/>
            <a:ext cx="4214588" cy="1284225"/>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13" name="Marcador de texto 2">
            <a:extLst>
              <a:ext uri="{FF2B5EF4-FFF2-40B4-BE49-F238E27FC236}">
                <a16:creationId xmlns:a16="http://schemas.microsoft.com/office/drawing/2014/main" id="{5C73DDA7-35AF-4AA2-A834-156C5AAE2454}"/>
              </a:ext>
            </a:extLst>
          </p:cNvPr>
          <p:cNvSpPr>
            <a:spLocks noGrp="1"/>
          </p:cNvSpPr>
          <p:nvPr>
            <p:ph type="body" idx="1"/>
          </p:nvPr>
        </p:nvSpPr>
        <p:spPr>
          <a:xfrm>
            <a:off x="6519000" y="2896854"/>
            <a:ext cx="4214588" cy="2651047"/>
          </a:xfrm>
          <a:prstGeom prst="rect">
            <a:avLst/>
          </a:prstGeom>
        </p:spPr>
        <p:txBody>
          <a:bodyPr>
            <a:normAutofit/>
          </a:bodyPr>
          <a:lstStyle>
            <a:lvl1pPr marL="0" indent="0" algn="l">
              <a:buNone/>
              <a:defRPr sz="18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7" name="Rectángulo: esquinas redondeadas 16">
            <a:extLst>
              <a:ext uri="{FF2B5EF4-FFF2-40B4-BE49-F238E27FC236}">
                <a16:creationId xmlns:a16="http://schemas.microsoft.com/office/drawing/2014/main" id="{16DFF271-4C0B-4637-9465-CD4393147291}"/>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7B3855D4-8477-3303-8546-2910E089A5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42230421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C593883D-AF54-4EE3-A4D5-78851DC0D30C}"/>
              </a:ext>
            </a:extLst>
          </p:cNvPr>
          <p:cNvGrpSpPr/>
          <p:nvPr userDrawn="1"/>
        </p:nvGrpSpPr>
        <p:grpSpPr>
          <a:xfrm>
            <a:off x="2909519" y="5026156"/>
            <a:ext cx="6372961" cy="644694"/>
            <a:chOff x="2014538" y="2471737"/>
            <a:chExt cx="6372961" cy="644694"/>
          </a:xfrm>
        </p:grpSpPr>
        <p:pic>
          <p:nvPicPr>
            <p:cNvPr id="14" name="Gráfico 13">
              <a:extLst>
                <a:ext uri="{FF2B5EF4-FFF2-40B4-BE49-F238E27FC236}">
                  <a16:creationId xmlns:a16="http://schemas.microsoft.com/office/drawing/2014/main" id="{ECA4A0D4-D339-440A-817C-EB376CEFAC1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14538" y="2471737"/>
              <a:ext cx="590550" cy="638175"/>
            </a:xfrm>
            <a:prstGeom prst="rect">
              <a:avLst/>
            </a:prstGeom>
          </p:spPr>
        </p:pic>
        <p:pic>
          <p:nvPicPr>
            <p:cNvPr id="16" name="Gráfico 15">
              <a:extLst>
                <a:ext uri="{FF2B5EF4-FFF2-40B4-BE49-F238E27FC236}">
                  <a16:creationId xmlns:a16="http://schemas.microsoft.com/office/drawing/2014/main" id="{CD057195-0026-469D-B898-DCB234E935D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324351" y="2475366"/>
              <a:ext cx="590550" cy="638175"/>
            </a:xfrm>
            <a:prstGeom prst="rect">
              <a:avLst/>
            </a:prstGeom>
          </p:spPr>
        </p:pic>
        <p:pic>
          <p:nvPicPr>
            <p:cNvPr id="18" name="Gráfico 17">
              <a:extLst>
                <a:ext uri="{FF2B5EF4-FFF2-40B4-BE49-F238E27FC236}">
                  <a16:creationId xmlns:a16="http://schemas.microsoft.com/office/drawing/2014/main" id="{437E6039-1367-47C7-979C-831482528A4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817518" y="2478256"/>
              <a:ext cx="581025" cy="638175"/>
            </a:xfrm>
            <a:prstGeom prst="rect">
              <a:avLst/>
            </a:prstGeom>
          </p:spPr>
        </p:pic>
        <p:sp>
          <p:nvSpPr>
            <p:cNvPr id="20" name="CuadroTexto 19">
              <a:extLst>
                <a:ext uri="{FF2B5EF4-FFF2-40B4-BE49-F238E27FC236}">
                  <a16:creationId xmlns:a16="http://schemas.microsoft.com/office/drawing/2014/main" id="{E3DA408A-41DA-4B31-A0FB-9865A119F43F}"/>
                </a:ext>
              </a:extLst>
            </p:cNvPr>
            <p:cNvSpPr txBox="1"/>
            <p:nvPr userDrawn="1"/>
          </p:nvSpPr>
          <p:spPr>
            <a:xfrm>
              <a:off x="2517372" y="2490560"/>
              <a:ext cx="1063402" cy="369332"/>
            </a:xfrm>
            <a:prstGeom prst="rect">
              <a:avLst/>
            </a:prstGeom>
            <a:noFill/>
          </p:spPr>
          <p:txBody>
            <a:bodyPr wrap="square" rtlCol="0">
              <a:spAutoFit/>
            </a:bodyPr>
            <a:lstStyle/>
            <a:p>
              <a:r>
                <a:rPr lang="es-CO" err="1"/>
                <a:t>Fogafín</a:t>
              </a:r>
              <a:r>
                <a:rPr lang="es-CO"/>
                <a:t> </a:t>
              </a:r>
            </a:p>
          </p:txBody>
        </p:sp>
        <p:sp>
          <p:nvSpPr>
            <p:cNvPr id="21" name="CuadroTexto 20">
              <a:extLst>
                <a:ext uri="{FF2B5EF4-FFF2-40B4-BE49-F238E27FC236}">
                  <a16:creationId xmlns:a16="http://schemas.microsoft.com/office/drawing/2014/main" id="{20C01D7C-D87E-4D77-9217-12EDDEB64157}"/>
                </a:ext>
              </a:extLst>
            </p:cNvPr>
            <p:cNvSpPr txBox="1"/>
            <p:nvPr userDrawn="1"/>
          </p:nvSpPr>
          <p:spPr>
            <a:xfrm>
              <a:off x="4839322" y="2510670"/>
              <a:ext cx="1381246" cy="369332"/>
            </a:xfrm>
            <a:prstGeom prst="rect">
              <a:avLst/>
            </a:prstGeom>
            <a:noFill/>
          </p:spPr>
          <p:txBody>
            <a:bodyPr wrap="square" rtlCol="0">
              <a:spAutoFit/>
            </a:bodyPr>
            <a:lstStyle/>
            <a:p>
              <a:r>
                <a:rPr lang="es-CO"/>
                <a:t>@Fogafín </a:t>
              </a:r>
            </a:p>
          </p:txBody>
        </p:sp>
        <p:sp>
          <p:nvSpPr>
            <p:cNvPr id="22" name="CuadroTexto 21">
              <a:extLst>
                <a:ext uri="{FF2B5EF4-FFF2-40B4-BE49-F238E27FC236}">
                  <a16:creationId xmlns:a16="http://schemas.microsoft.com/office/drawing/2014/main" id="{8CA2D820-34F9-4764-ADF7-A925558190E9}"/>
                </a:ext>
              </a:extLst>
            </p:cNvPr>
            <p:cNvSpPr txBox="1"/>
            <p:nvPr userDrawn="1"/>
          </p:nvSpPr>
          <p:spPr>
            <a:xfrm>
              <a:off x="7324097" y="2515432"/>
              <a:ext cx="1063402" cy="369332"/>
            </a:xfrm>
            <a:prstGeom prst="rect">
              <a:avLst/>
            </a:prstGeom>
            <a:noFill/>
          </p:spPr>
          <p:txBody>
            <a:bodyPr wrap="square" rtlCol="0">
              <a:spAutoFit/>
            </a:bodyPr>
            <a:lstStyle/>
            <a:p>
              <a:r>
                <a:rPr lang="es-CO" err="1"/>
                <a:t>Fogafín</a:t>
              </a:r>
              <a:r>
                <a:rPr lang="es-CO"/>
                <a:t> </a:t>
              </a:r>
            </a:p>
          </p:txBody>
        </p:sp>
      </p:grpSp>
      <p:cxnSp>
        <p:nvCxnSpPr>
          <p:cNvPr id="24" name="Conector recto 23">
            <a:extLst>
              <a:ext uri="{FF2B5EF4-FFF2-40B4-BE49-F238E27FC236}">
                <a16:creationId xmlns:a16="http://schemas.microsoft.com/office/drawing/2014/main" id="{168952F9-C9A8-43A6-BA2A-52B652ECAA4A}"/>
              </a:ext>
            </a:extLst>
          </p:cNvPr>
          <p:cNvCxnSpPr>
            <a:cxnSpLocks/>
          </p:cNvCxnSpPr>
          <p:nvPr userDrawn="1"/>
        </p:nvCxnSpPr>
        <p:spPr>
          <a:xfrm>
            <a:off x="846517" y="4807517"/>
            <a:ext cx="10405683" cy="0"/>
          </a:xfrm>
          <a:prstGeom prst="line">
            <a:avLst/>
          </a:prstGeom>
          <a:ln w="19050">
            <a:solidFill>
              <a:srgbClr val="035A93"/>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8A099655-4AEB-4D78-814B-A0A0862568AC}"/>
              </a:ext>
            </a:extLst>
          </p:cNvPr>
          <p:cNvSpPr txBox="1"/>
          <p:nvPr userDrawn="1"/>
        </p:nvSpPr>
        <p:spPr>
          <a:xfrm>
            <a:off x="3048000" y="5781701"/>
            <a:ext cx="6096000" cy="338554"/>
          </a:xfrm>
          <a:prstGeom prst="rect">
            <a:avLst/>
          </a:prstGeom>
          <a:noFill/>
        </p:spPr>
        <p:txBody>
          <a:bodyPr wrap="square">
            <a:spAutoFit/>
          </a:bodyPr>
          <a:lstStyle/>
          <a:p>
            <a:pPr algn="ctr"/>
            <a:r>
              <a:rPr lang="es-CO" sz="1600" b="0" i="0" spc="600" err="1">
                <a:solidFill>
                  <a:srgbClr val="0E4070"/>
                </a:solidFill>
                <a:latin typeface="Montserrat Light" pitchFamily="2" charset="77"/>
              </a:rPr>
              <a:t>www.fogafin.gov.co</a:t>
            </a:r>
            <a:r>
              <a:rPr lang="es-CO" sz="1600" b="0" i="0" spc="600">
                <a:solidFill>
                  <a:srgbClr val="0E4070"/>
                </a:solidFill>
                <a:latin typeface="Montserrat Light" pitchFamily="2" charset="77"/>
              </a:rPr>
              <a:t>/</a:t>
            </a:r>
          </a:p>
        </p:txBody>
      </p:sp>
      <p:sp>
        <p:nvSpPr>
          <p:cNvPr id="31" name="Rectángulo: esquinas redondeadas 30">
            <a:extLst>
              <a:ext uri="{FF2B5EF4-FFF2-40B4-BE49-F238E27FC236}">
                <a16:creationId xmlns:a16="http://schemas.microsoft.com/office/drawing/2014/main" id="{F1E565BE-154F-4BDF-8A0B-76D3A1B4FF35}"/>
              </a:ext>
            </a:extLst>
          </p:cNvPr>
          <p:cNvSpPr/>
          <p:nvPr userDrawn="1"/>
        </p:nvSpPr>
        <p:spPr>
          <a:xfrm>
            <a:off x="1" y="6645033"/>
            <a:ext cx="12191999" cy="212967"/>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 name="Imagen 2">
            <a:extLst>
              <a:ext uri="{FF2B5EF4-FFF2-40B4-BE49-F238E27FC236}">
                <a16:creationId xmlns:a16="http://schemas.microsoft.com/office/drawing/2014/main" id="{72E10CA5-B512-8B19-0AA6-554B128D645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349690" y="258337"/>
            <a:ext cx="4150472" cy="1368288"/>
          </a:xfrm>
          <a:prstGeom prst="rect">
            <a:avLst/>
          </a:prstGeom>
        </p:spPr>
      </p:pic>
    </p:spTree>
    <p:extLst>
      <p:ext uri="{BB962C8B-B14F-4D97-AF65-F5344CB8AC3E}">
        <p14:creationId xmlns:p14="http://schemas.microsoft.com/office/powerpoint/2010/main" val="2372956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2387753A-BA67-4267-A5D4-7B4F51F0BB18}"/>
              </a:ext>
            </a:extLst>
          </p:cNvPr>
          <p:cNvSpPr/>
          <p:nvPr userDrawn="1"/>
        </p:nvSpPr>
        <p:spPr>
          <a:xfrm rot="16200000">
            <a:off x="2666999" y="-267504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20" name="CuadroTexto 19">
            <a:extLst>
              <a:ext uri="{FF2B5EF4-FFF2-40B4-BE49-F238E27FC236}">
                <a16:creationId xmlns:a16="http://schemas.microsoft.com/office/drawing/2014/main" id="{E3DA408A-41DA-4B31-A0FB-9865A119F43F}"/>
              </a:ext>
            </a:extLst>
          </p:cNvPr>
          <p:cNvSpPr txBox="1"/>
          <p:nvPr userDrawn="1"/>
        </p:nvSpPr>
        <p:spPr>
          <a:xfrm>
            <a:off x="3412353" y="5044979"/>
            <a:ext cx="1063402" cy="369332"/>
          </a:xfrm>
          <a:prstGeom prst="rect">
            <a:avLst/>
          </a:prstGeom>
          <a:noFill/>
        </p:spPr>
        <p:txBody>
          <a:bodyPr wrap="square" rtlCol="0">
            <a:spAutoFit/>
          </a:bodyPr>
          <a:lstStyle/>
          <a:p>
            <a:r>
              <a:rPr lang="es-CO" err="1">
                <a:solidFill>
                  <a:schemeClr val="bg1"/>
                </a:solidFill>
              </a:rPr>
              <a:t>Fogafín</a:t>
            </a:r>
            <a:r>
              <a:rPr lang="es-CO">
                <a:solidFill>
                  <a:schemeClr val="bg1"/>
                </a:solidFill>
              </a:rPr>
              <a:t> </a:t>
            </a:r>
          </a:p>
        </p:txBody>
      </p:sp>
      <p:sp>
        <p:nvSpPr>
          <p:cNvPr id="21" name="CuadroTexto 20">
            <a:extLst>
              <a:ext uri="{FF2B5EF4-FFF2-40B4-BE49-F238E27FC236}">
                <a16:creationId xmlns:a16="http://schemas.microsoft.com/office/drawing/2014/main" id="{20C01D7C-D87E-4D77-9217-12EDDEB64157}"/>
              </a:ext>
            </a:extLst>
          </p:cNvPr>
          <p:cNvSpPr txBox="1"/>
          <p:nvPr userDrawn="1"/>
        </p:nvSpPr>
        <p:spPr>
          <a:xfrm>
            <a:off x="5734303" y="5065089"/>
            <a:ext cx="1381246" cy="369332"/>
          </a:xfrm>
          <a:prstGeom prst="rect">
            <a:avLst/>
          </a:prstGeom>
          <a:noFill/>
        </p:spPr>
        <p:txBody>
          <a:bodyPr wrap="square" rtlCol="0">
            <a:spAutoFit/>
          </a:bodyPr>
          <a:lstStyle/>
          <a:p>
            <a:r>
              <a:rPr lang="es-CO">
                <a:solidFill>
                  <a:schemeClr val="bg1"/>
                </a:solidFill>
              </a:rPr>
              <a:t>@Fogafín </a:t>
            </a:r>
          </a:p>
        </p:txBody>
      </p:sp>
      <p:sp>
        <p:nvSpPr>
          <p:cNvPr id="22" name="CuadroTexto 21">
            <a:extLst>
              <a:ext uri="{FF2B5EF4-FFF2-40B4-BE49-F238E27FC236}">
                <a16:creationId xmlns:a16="http://schemas.microsoft.com/office/drawing/2014/main" id="{8CA2D820-34F9-4764-ADF7-A925558190E9}"/>
              </a:ext>
            </a:extLst>
          </p:cNvPr>
          <p:cNvSpPr txBox="1"/>
          <p:nvPr userDrawn="1"/>
        </p:nvSpPr>
        <p:spPr>
          <a:xfrm>
            <a:off x="8219078" y="5069851"/>
            <a:ext cx="1063402" cy="369332"/>
          </a:xfrm>
          <a:prstGeom prst="rect">
            <a:avLst/>
          </a:prstGeom>
          <a:noFill/>
        </p:spPr>
        <p:txBody>
          <a:bodyPr wrap="square" rtlCol="0">
            <a:spAutoFit/>
          </a:bodyPr>
          <a:lstStyle/>
          <a:p>
            <a:r>
              <a:rPr lang="es-CO" err="1">
                <a:solidFill>
                  <a:schemeClr val="bg1"/>
                </a:solidFill>
              </a:rPr>
              <a:t>Fogafín</a:t>
            </a:r>
            <a:r>
              <a:rPr lang="es-CO">
                <a:solidFill>
                  <a:schemeClr val="bg1"/>
                </a:solidFill>
              </a:rPr>
              <a:t> </a:t>
            </a:r>
          </a:p>
        </p:txBody>
      </p:sp>
      <p:cxnSp>
        <p:nvCxnSpPr>
          <p:cNvPr id="24" name="Conector recto 23">
            <a:extLst>
              <a:ext uri="{FF2B5EF4-FFF2-40B4-BE49-F238E27FC236}">
                <a16:creationId xmlns:a16="http://schemas.microsoft.com/office/drawing/2014/main" id="{168952F9-C9A8-43A6-BA2A-52B652ECAA4A}"/>
              </a:ext>
            </a:extLst>
          </p:cNvPr>
          <p:cNvCxnSpPr>
            <a:cxnSpLocks/>
          </p:cNvCxnSpPr>
          <p:nvPr userDrawn="1"/>
        </p:nvCxnSpPr>
        <p:spPr>
          <a:xfrm>
            <a:off x="846517" y="4807517"/>
            <a:ext cx="104056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8A099655-4AEB-4D78-814B-A0A0862568AC}"/>
              </a:ext>
            </a:extLst>
          </p:cNvPr>
          <p:cNvSpPr txBox="1"/>
          <p:nvPr userDrawn="1"/>
        </p:nvSpPr>
        <p:spPr>
          <a:xfrm>
            <a:off x="3048000" y="5781701"/>
            <a:ext cx="6096000" cy="338554"/>
          </a:xfrm>
          <a:prstGeom prst="rect">
            <a:avLst/>
          </a:prstGeom>
          <a:noFill/>
        </p:spPr>
        <p:txBody>
          <a:bodyPr wrap="square">
            <a:spAutoFit/>
          </a:bodyPr>
          <a:lstStyle/>
          <a:p>
            <a:pPr algn="ctr"/>
            <a:r>
              <a:rPr lang="es-CO" sz="1600" b="0" i="0" spc="600">
                <a:solidFill>
                  <a:schemeClr val="bg1"/>
                </a:solidFill>
                <a:latin typeface="Montserrat Light" pitchFamily="2" charset="77"/>
              </a:rPr>
              <a:t>www.fogafin.gov.co/</a:t>
            </a:r>
          </a:p>
        </p:txBody>
      </p:sp>
      <p:pic>
        <p:nvPicPr>
          <p:cNvPr id="42" name="Gráfico 41">
            <a:extLst>
              <a:ext uri="{FF2B5EF4-FFF2-40B4-BE49-F238E27FC236}">
                <a16:creationId xmlns:a16="http://schemas.microsoft.com/office/drawing/2014/main" id="{A5113E68-E4D0-42A2-A506-A6D208222C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900718" y="5021155"/>
            <a:ext cx="457200" cy="457200"/>
          </a:xfrm>
          <a:prstGeom prst="rect">
            <a:avLst/>
          </a:prstGeom>
        </p:spPr>
      </p:pic>
      <p:pic>
        <p:nvPicPr>
          <p:cNvPr id="44" name="Gráfico 43">
            <a:extLst>
              <a:ext uri="{FF2B5EF4-FFF2-40B4-BE49-F238E27FC236}">
                <a16:creationId xmlns:a16="http://schemas.microsoft.com/office/drawing/2014/main" id="{46BD6028-AC36-427D-8784-A694304580F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57875" y="5047304"/>
            <a:ext cx="457200" cy="457200"/>
          </a:xfrm>
          <a:prstGeom prst="rect">
            <a:avLst/>
          </a:prstGeom>
        </p:spPr>
      </p:pic>
      <p:pic>
        <p:nvPicPr>
          <p:cNvPr id="46" name="Gráfico 45">
            <a:extLst>
              <a:ext uri="{FF2B5EF4-FFF2-40B4-BE49-F238E27FC236}">
                <a16:creationId xmlns:a16="http://schemas.microsoft.com/office/drawing/2014/main" id="{81AAEB1A-7AA6-4E40-99F1-9B3DE4ED8E3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16247" y="5021155"/>
            <a:ext cx="457200" cy="457200"/>
          </a:xfrm>
          <a:prstGeom prst="rect">
            <a:avLst/>
          </a:prstGeom>
        </p:spPr>
      </p:pic>
      <p:sp>
        <p:nvSpPr>
          <p:cNvPr id="18" name="Rectángulo: esquinas redondeadas 17">
            <a:extLst>
              <a:ext uri="{FF2B5EF4-FFF2-40B4-BE49-F238E27FC236}">
                <a16:creationId xmlns:a16="http://schemas.microsoft.com/office/drawing/2014/main" id="{26167617-BF56-484D-93E9-09E9035067E1}"/>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320AF927-3EAE-E8C7-281D-B6BC31D5D04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103557" y="331109"/>
            <a:ext cx="3984882" cy="1313698"/>
          </a:xfrm>
          <a:prstGeom prst="rect">
            <a:avLst/>
          </a:prstGeom>
        </p:spPr>
      </p:pic>
    </p:spTree>
    <p:extLst>
      <p:ext uri="{BB962C8B-B14F-4D97-AF65-F5344CB8AC3E}">
        <p14:creationId xmlns:p14="http://schemas.microsoft.com/office/powerpoint/2010/main" val="3609174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15">
    <p:spTree>
      <p:nvGrpSpPr>
        <p:cNvPr id="1" name=""/>
        <p:cNvGrpSpPr/>
        <p:nvPr/>
      </p:nvGrpSpPr>
      <p:grpSpPr>
        <a:xfrm>
          <a:off x="0" y="0"/>
          <a:ext cx="0" cy="0"/>
          <a:chOff x="0" y="0"/>
          <a:chExt cx="0" cy="0"/>
        </a:xfrm>
      </p:grpSpPr>
      <p:pic>
        <p:nvPicPr>
          <p:cNvPr id="15" name="Gráfico 14">
            <a:extLst>
              <a:ext uri="{FF2B5EF4-FFF2-40B4-BE49-F238E27FC236}">
                <a16:creationId xmlns:a16="http://schemas.microsoft.com/office/drawing/2014/main" id="{BD8DADBA-BB24-425F-9D70-41356A0443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16" name="Rectángulo: esquinas redondeadas 15">
            <a:extLst>
              <a:ext uri="{FF2B5EF4-FFF2-40B4-BE49-F238E27FC236}">
                <a16:creationId xmlns:a16="http://schemas.microsoft.com/office/drawing/2014/main" id="{2712344B-4A22-4CE3-8920-66414F34C28B}"/>
              </a:ext>
            </a:extLst>
          </p:cNvPr>
          <p:cNvSpPr/>
          <p:nvPr userDrawn="1"/>
        </p:nvSpPr>
        <p:spPr>
          <a:xfrm>
            <a:off x="1417089"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Rectángulo: esquinas redondeadas 17">
            <a:extLst>
              <a:ext uri="{FF2B5EF4-FFF2-40B4-BE49-F238E27FC236}">
                <a16:creationId xmlns:a16="http://schemas.microsoft.com/office/drawing/2014/main" id="{EA01308B-8A8C-48CA-A8EE-9DA34054D1A5}"/>
              </a:ext>
            </a:extLst>
          </p:cNvPr>
          <p:cNvSpPr/>
          <p:nvPr userDrawn="1"/>
        </p:nvSpPr>
        <p:spPr>
          <a:xfrm>
            <a:off x="3866673"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ángulo: esquinas redondeadas 19">
            <a:extLst>
              <a:ext uri="{FF2B5EF4-FFF2-40B4-BE49-F238E27FC236}">
                <a16:creationId xmlns:a16="http://schemas.microsoft.com/office/drawing/2014/main" id="{7EE23204-9317-45C4-AF7E-A39C39CE9740}"/>
              </a:ext>
            </a:extLst>
          </p:cNvPr>
          <p:cNvSpPr/>
          <p:nvPr userDrawn="1"/>
        </p:nvSpPr>
        <p:spPr>
          <a:xfrm>
            <a:off x="6316257"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Rectángulo: esquinas redondeadas 21">
            <a:extLst>
              <a:ext uri="{FF2B5EF4-FFF2-40B4-BE49-F238E27FC236}">
                <a16:creationId xmlns:a16="http://schemas.microsoft.com/office/drawing/2014/main" id="{C004951D-C772-4D1D-8A3D-D9CC87418619}"/>
              </a:ext>
            </a:extLst>
          </p:cNvPr>
          <p:cNvSpPr/>
          <p:nvPr userDrawn="1"/>
        </p:nvSpPr>
        <p:spPr>
          <a:xfrm>
            <a:off x="8765841"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Rectángulo: esquinas redondeadas 22">
            <a:extLst>
              <a:ext uri="{FF2B5EF4-FFF2-40B4-BE49-F238E27FC236}">
                <a16:creationId xmlns:a16="http://schemas.microsoft.com/office/drawing/2014/main" id="{A2B83F21-B473-4A79-9F77-76FE769FCDBD}"/>
              </a:ext>
            </a:extLst>
          </p:cNvPr>
          <p:cNvSpPr/>
          <p:nvPr userDrawn="1"/>
        </p:nvSpPr>
        <p:spPr>
          <a:xfrm>
            <a:off x="141708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ángulo: esquinas redondeadas 23">
            <a:extLst>
              <a:ext uri="{FF2B5EF4-FFF2-40B4-BE49-F238E27FC236}">
                <a16:creationId xmlns:a16="http://schemas.microsoft.com/office/drawing/2014/main" id="{E78CA8FE-2573-4118-B665-22BDED606559}"/>
              </a:ext>
            </a:extLst>
          </p:cNvPr>
          <p:cNvSpPr/>
          <p:nvPr userDrawn="1"/>
        </p:nvSpPr>
        <p:spPr>
          <a:xfrm>
            <a:off x="387506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Rectángulo: esquinas redondeadas 24">
            <a:extLst>
              <a:ext uri="{FF2B5EF4-FFF2-40B4-BE49-F238E27FC236}">
                <a16:creationId xmlns:a16="http://schemas.microsoft.com/office/drawing/2014/main" id="{DF9D30C4-8A70-41A2-BF59-B45D9B081D1D}"/>
              </a:ext>
            </a:extLst>
          </p:cNvPr>
          <p:cNvSpPr/>
          <p:nvPr userDrawn="1"/>
        </p:nvSpPr>
        <p:spPr>
          <a:xfrm>
            <a:off x="633303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Rectángulo: esquinas redondeadas 25">
            <a:extLst>
              <a:ext uri="{FF2B5EF4-FFF2-40B4-BE49-F238E27FC236}">
                <a16:creationId xmlns:a16="http://schemas.microsoft.com/office/drawing/2014/main" id="{6A07AE2E-DE43-4176-A590-794D3623B31B}"/>
              </a:ext>
            </a:extLst>
          </p:cNvPr>
          <p:cNvSpPr/>
          <p:nvPr userDrawn="1"/>
        </p:nvSpPr>
        <p:spPr>
          <a:xfrm>
            <a:off x="879101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DE0F5349-59E9-4F90-8CD3-1570EE56A191}"/>
              </a:ext>
            </a:extLst>
          </p:cNvPr>
          <p:cNvSpPr>
            <a:spLocks noGrp="1"/>
          </p:cNvSpPr>
          <p:nvPr>
            <p:ph type="body" idx="13" hasCustomPrompt="1"/>
          </p:nvPr>
        </p:nvSpPr>
        <p:spPr>
          <a:xfrm>
            <a:off x="156636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0C4C4046-CCBC-40EC-BA7A-F3F4C7923EA4}"/>
              </a:ext>
            </a:extLst>
          </p:cNvPr>
          <p:cNvSpPr>
            <a:spLocks noGrp="1"/>
          </p:cNvSpPr>
          <p:nvPr>
            <p:ph type="body" idx="16" hasCustomPrompt="1"/>
          </p:nvPr>
        </p:nvSpPr>
        <p:spPr>
          <a:xfrm>
            <a:off x="156275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29" name="Marcador de texto 2">
            <a:extLst>
              <a:ext uri="{FF2B5EF4-FFF2-40B4-BE49-F238E27FC236}">
                <a16:creationId xmlns:a16="http://schemas.microsoft.com/office/drawing/2014/main" id="{87391FA1-2AD0-42F6-AAB0-F1D2BEBE2EFA}"/>
              </a:ext>
            </a:extLst>
          </p:cNvPr>
          <p:cNvSpPr>
            <a:spLocks noGrp="1"/>
          </p:cNvSpPr>
          <p:nvPr>
            <p:ph type="body" idx="17" hasCustomPrompt="1"/>
          </p:nvPr>
        </p:nvSpPr>
        <p:spPr>
          <a:xfrm>
            <a:off x="4015946"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DD4F4EF-785C-46A4-BF63-3E6D591DD436}"/>
              </a:ext>
            </a:extLst>
          </p:cNvPr>
          <p:cNvSpPr>
            <a:spLocks noGrp="1"/>
          </p:cNvSpPr>
          <p:nvPr>
            <p:ph type="body" idx="18" hasCustomPrompt="1"/>
          </p:nvPr>
        </p:nvSpPr>
        <p:spPr>
          <a:xfrm>
            <a:off x="4012343"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1" name="Marcador de texto 2">
            <a:extLst>
              <a:ext uri="{FF2B5EF4-FFF2-40B4-BE49-F238E27FC236}">
                <a16:creationId xmlns:a16="http://schemas.microsoft.com/office/drawing/2014/main" id="{3F5BC845-606C-48B3-BE60-6B7868334BE0}"/>
              </a:ext>
            </a:extLst>
          </p:cNvPr>
          <p:cNvSpPr>
            <a:spLocks noGrp="1"/>
          </p:cNvSpPr>
          <p:nvPr>
            <p:ph type="body" idx="19" hasCustomPrompt="1"/>
          </p:nvPr>
        </p:nvSpPr>
        <p:spPr>
          <a:xfrm>
            <a:off x="645557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2" name="Marcador de texto 2">
            <a:extLst>
              <a:ext uri="{FF2B5EF4-FFF2-40B4-BE49-F238E27FC236}">
                <a16:creationId xmlns:a16="http://schemas.microsoft.com/office/drawing/2014/main" id="{3E502A8E-7D18-47DD-859A-F03E61FD6174}"/>
              </a:ext>
            </a:extLst>
          </p:cNvPr>
          <p:cNvSpPr>
            <a:spLocks noGrp="1"/>
          </p:cNvSpPr>
          <p:nvPr>
            <p:ph type="body" idx="20" hasCustomPrompt="1"/>
          </p:nvPr>
        </p:nvSpPr>
        <p:spPr>
          <a:xfrm>
            <a:off x="645196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3" name="Marcador de texto 2">
            <a:extLst>
              <a:ext uri="{FF2B5EF4-FFF2-40B4-BE49-F238E27FC236}">
                <a16:creationId xmlns:a16="http://schemas.microsoft.com/office/drawing/2014/main" id="{1D2B6D06-37FB-4BC8-B372-2D392F902E44}"/>
              </a:ext>
            </a:extLst>
          </p:cNvPr>
          <p:cNvSpPr>
            <a:spLocks noGrp="1"/>
          </p:cNvSpPr>
          <p:nvPr>
            <p:ph type="body" idx="21" hasCustomPrompt="1"/>
          </p:nvPr>
        </p:nvSpPr>
        <p:spPr>
          <a:xfrm>
            <a:off x="8906151" y="2004352"/>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4" name="Marcador de texto 2">
            <a:extLst>
              <a:ext uri="{FF2B5EF4-FFF2-40B4-BE49-F238E27FC236}">
                <a16:creationId xmlns:a16="http://schemas.microsoft.com/office/drawing/2014/main" id="{6442DE17-D70B-452E-AEAD-997203C1BF8F}"/>
              </a:ext>
            </a:extLst>
          </p:cNvPr>
          <p:cNvSpPr>
            <a:spLocks noGrp="1"/>
          </p:cNvSpPr>
          <p:nvPr>
            <p:ph type="body" idx="22" hasCustomPrompt="1"/>
          </p:nvPr>
        </p:nvSpPr>
        <p:spPr>
          <a:xfrm>
            <a:off x="8902548" y="1658308"/>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5" name="Marcador de texto 2">
            <a:extLst>
              <a:ext uri="{FF2B5EF4-FFF2-40B4-BE49-F238E27FC236}">
                <a16:creationId xmlns:a16="http://schemas.microsoft.com/office/drawing/2014/main" id="{0FEDB160-2BD2-4FE7-91D3-B425BEADD2FB}"/>
              </a:ext>
            </a:extLst>
          </p:cNvPr>
          <p:cNvSpPr>
            <a:spLocks noGrp="1"/>
          </p:cNvSpPr>
          <p:nvPr>
            <p:ph type="body" idx="23" hasCustomPrompt="1"/>
          </p:nvPr>
        </p:nvSpPr>
        <p:spPr>
          <a:xfrm>
            <a:off x="155220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6" name="Marcador de texto 2">
            <a:extLst>
              <a:ext uri="{FF2B5EF4-FFF2-40B4-BE49-F238E27FC236}">
                <a16:creationId xmlns:a16="http://schemas.microsoft.com/office/drawing/2014/main" id="{7113E951-41A4-48EE-875E-C6F0EADED11B}"/>
              </a:ext>
            </a:extLst>
          </p:cNvPr>
          <p:cNvSpPr>
            <a:spLocks noGrp="1"/>
          </p:cNvSpPr>
          <p:nvPr>
            <p:ph type="body" idx="24" hasCustomPrompt="1"/>
          </p:nvPr>
        </p:nvSpPr>
        <p:spPr>
          <a:xfrm>
            <a:off x="154860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7" name="Marcador de texto 2">
            <a:extLst>
              <a:ext uri="{FF2B5EF4-FFF2-40B4-BE49-F238E27FC236}">
                <a16:creationId xmlns:a16="http://schemas.microsoft.com/office/drawing/2014/main" id="{561342A7-812F-4CB5-8697-C1A844527C33}"/>
              </a:ext>
            </a:extLst>
          </p:cNvPr>
          <p:cNvSpPr>
            <a:spLocks noGrp="1"/>
          </p:cNvSpPr>
          <p:nvPr>
            <p:ph type="body" idx="25" hasCustomPrompt="1"/>
          </p:nvPr>
        </p:nvSpPr>
        <p:spPr>
          <a:xfrm>
            <a:off x="401594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8" name="Marcador de texto 2">
            <a:extLst>
              <a:ext uri="{FF2B5EF4-FFF2-40B4-BE49-F238E27FC236}">
                <a16:creationId xmlns:a16="http://schemas.microsoft.com/office/drawing/2014/main" id="{05725989-5753-424C-BE37-16363709B9BC}"/>
              </a:ext>
            </a:extLst>
          </p:cNvPr>
          <p:cNvSpPr>
            <a:spLocks noGrp="1"/>
          </p:cNvSpPr>
          <p:nvPr>
            <p:ph type="body" idx="26" hasCustomPrompt="1"/>
          </p:nvPr>
        </p:nvSpPr>
        <p:spPr>
          <a:xfrm>
            <a:off x="401234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9" name="Marcador de texto 2">
            <a:extLst>
              <a:ext uri="{FF2B5EF4-FFF2-40B4-BE49-F238E27FC236}">
                <a16:creationId xmlns:a16="http://schemas.microsoft.com/office/drawing/2014/main" id="{FAC33521-FAB9-4CF0-A420-B05324255D72}"/>
              </a:ext>
            </a:extLst>
          </p:cNvPr>
          <p:cNvSpPr>
            <a:spLocks noGrp="1"/>
          </p:cNvSpPr>
          <p:nvPr>
            <p:ph type="body" idx="27" hasCustomPrompt="1"/>
          </p:nvPr>
        </p:nvSpPr>
        <p:spPr>
          <a:xfrm>
            <a:off x="6468747" y="4297849"/>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0" name="Marcador de texto 2">
            <a:extLst>
              <a:ext uri="{FF2B5EF4-FFF2-40B4-BE49-F238E27FC236}">
                <a16:creationId xmlns:a16="http://schemas.microsoft.com/office/drawing/2014/main" id="{188CCABF-559C-4A8D-89F2-B8EF85B3931E}"/>
              </a:ext>
            </a:extLst>
          </p:cNvPr>
          <p:cNvSpPr>
            <a:spLocks noGrp="1"/>
          </p:cNvSpPr>
          <p:nvPr>
            <p:ph type="body" idx="28" hasCustomPrompt="1"/>
          </p:nvPr>
        </p:nvSpPr>
        <p:spPr>
          <a:xfrm>
            <a:off x="6465144" y="3951805"/>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1" name="Marcador de texto 2">
            <a:extLst>
              <a:ext uri="{FF2B5EF4-FFF2-40B4-BE49-F238E27FC236}">
                <a16:creationId xmlns:a16="http://schemas.microsoft.com/office/drawing/2014/main" id="{75401997-D776-445F-BC86-898D6C59DDD0}"/>
              </a:ext>
            </a:extLst>
          </p:cNvPr>
          <p:cNvSpPr>
            <a:spLocks noGrp="1"/>
          </p:cNvSpPr>
          <p:nvPr>
            <p:ph type="body" idx="29" hasCustomPrompt="1"/>
          </p:nvPr>
        </p:nvSpPr>
        <p:spPr>
          <a:xfrm>
            <a:off x="8931318"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2" name="Marcador de texto 2">
            <a:extLst>
              <a:ext uri="{FF2B5EF4-FFF2-40B4-BE49-F238E27FC236}">
                <a16:creationId xmlns:a16="http://schemas.microsoft.com/office/drawing/2014/main" id="{98E093A0-D535-4DE9-8F2C-1586DBC36092}"/>
              </a:ext>
            </a:extLst>
          </p:cNvPr>
          <p:cNvSpPr>
            <a:spLocks noGrp="1"/>
          </p:cNvSpPr>
          <p:nvPr>
            <p:ph type="body" idx="30" hasCustomPrompt="1"/>
          </p:nvPr>
        </p:nvSpPr>
        <p:spPr>
          <a:xfrm>
            <a:off x="8927715"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3" name="Título 1">
            <a:extLst>
              <a:ext uri="{FF2B5EF4-FFF2-40B4-BE49-F238E27FC236}">
                <a16:creationId xmlns:a16="http://schemas.microsoft.com/office/drawing/2014/main" id="{EADB8A82-6930-402E-8A18-7E96934438BD}"/>
              </a:ext>
            </a:extLst>
          </p:cNvPr>
          <p:cNvSpPr>
            <a:spLocks noGrp="1"/>
          </p:cNvSpPr>
          <p:nvPr>
            <p:ph type="title" hasCustomPrompt="1"/>
          </p:nvPr>
        </p:nvSpPr>
        <p:spPr>
          <a:xfrm>
            <a:off x="1039583" y="523835"/>
            <a:ext cx="10112831" cy="455325"/>
          </a:xfrm>
          <a:prstGeom prst="rect">
            <a:avLst/>
          </a:prstGeom>
        </p:spPr>
        <p:txBody>
          <a:bodyPr anchor="b">
            <a:normAutofit/>
          </a:bodyPr>
          <a:lstStyle>
            <a:lvl1pPr algn="ctr">
              <a:defRPr sz="2800">
                <a:solidFill>
                  <a:srgbClr val="B28A3F"/>
                </a:solidFill>
              </a:defRPr>
            </a:lvl1pPr>
          </a:lstStyle>
          <a:p>
            <a:r>
              <a:rPr lang="es-ES"/>
              <a:t>Haga clic para título del patrón</a:t>
            </a:r>
            <a:endParaRPr lang="es-CO"/>
          </a:p>
        </p:txBody>
      </p:sp>
      <p:pic>
        <p:nvPicPr>
          <p:cNvPr id="2" name="Imagen 1">
            <a:extLst>
              <a:ext uri="{FF2B5EF4-FFF2-40B4-BE49-F238E27FC236}">
                <a16:creationId xmlns:a16="http://schemas.microsoft.com/office/drawing/2014/main" id="{F81298A5-A934-6254-96AB-AD12CCF32F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18244850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15">
    <p:spTree>
      <p:nvGrpSpPr>
        <p:cNvPr id="1" name=""/>
        <p:cNvGrpSpPr/>
        <p:nvPr/>
      </p:nvGrpSpPr>
      <p:grpSpPr>
        <a:xfrm>
          <a:off x="0" y="0"/>
          <a:ext cx="0" cy="0"/>
          <a:chOff x="0" y="0"/>
          <a:chExt cx="0" cy="0"/>
        </a:xfrm>
      </p:grpSpPr>
      <p:pic>
        <p:nvPicPr>
          <p:cNvPr id="15" name="Gráfico 14">
            <a:extLst>
              <a:ext uri="{FF2B5EF4-FFF2-40B4-BE49-F238E27FC236}">
                <a16:creationId xmlns:a16="http://schemas.microsoft.com/office/drawing/2014/main" id="{BD8DADBA-BB24-425F-9D70-41356A0443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16" name="Rectángulo: esquinas redondeadas 15">
            <a:extLst>
              <a:ext uri="{FF2B5EF4-FFF2-40B4-BE49-F238E27FC236}">
                <a16:creationId xmlns:a16="http://schemas.microsoft.com/office/drawing/2014/main" id="{2712344B-4A22-4CE3-8920-66414F34C28B}"/>
              </a:ext>
            </a:extLst>
          </p:cNvPr>
          <p:cNvSpPr/>
          <p:nvPr userDrawn="1"/>
        </p:nvSpPr>
        <p:spPr>
          <a:xfrm>
            <a:off x="1417089"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Rectángulo: esquinas redondeadas 17">
            <a:extLst>
              <a:ext uri="{FF2B5EF4-FFF2-40B4-BE49-F238E27FC236}">
                <a16:creationId xmlns:a16="http://schemas.microsoft.com/office/drawing/2014/main" id="{EA01308B-8A8C-48CA-A8EE-9DA34054D1A5}"/>
              </a:ext>
            </a:extLst>
          </p:cNvPr>
          <p:cNvSpPr/>
          <p:nvPr userDrawn="1"/>
        </p:nvSpPr>
        <p:spPr>
          <a:xfrm>
            <a:off x="3866673"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ángulo: esquinas redondeadas 19">
            <a:extLst>
              <a:ext uri="{FF2B5EF4-FFF2-40B4-BE49-F238E27FC236}">
                <a16:creationId xmlns:a16="http://schemas.microsoft.com/office/drawing/2014/main" id="{7EE23204-9317-45C4-AF7E-A39C39CE9740}"/>
              </a:ext>
            </a:extLst>
          </p:cNvPr>
          <p:cNvSpPr/>
          <p:nvPr userDrawn="1"/>
        </p:nvSpPr>
        <p:spPr>
          <a:xfrm>
            <a:off x="6316257"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Rectángulo: esquinas redondeadas 21">
            <a:extLst>
              <a:ext uri="{FF2B5EF4-FFF2-40B4-BE49-F238E27FC236}">
                <a16:creationId xmlns:a16="http://schemas.microsoft.com/office/drawing/2014/main" id="{C004951D-C772-4D1D-8A3D-D9CC87418619}"/>
              </a:ext>
            </a:extLst>
          </p:cNvPr>
          <p:cNvSpPr/>
          <p:nvPr userDrawn="1"/>
        </p:nvSpPr>
        <p:spPr>
          <a:xfrm>
            <a:off x="8765841"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Rectángulo: esquinas redondeadas 22">
            <a:extLst>
              <a:ext uri="{FF2B5EF4-FFF2-40B4-BE49-F238E27FC236}">
                <a16:creationId xmlns:a16="http://schemas.microsoft.com/office/drawing/2014/main" id="{A2B83F21-B473-4A79-9F77-76FE769FCDBD}"/>
              </a:ext>
            </a:extLst>
          </p:cNvPr>
          <p:cNvSpPr/>
          <p:nvPr userDrawn="1"/>
        </p:nvSpPr>
        <p:spPr>
          <a:xfrm>
            <a:off x="141708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ángulo: esquinas redondeadas 23">
            <a:extLst>
              <a:ext uri="{FF2B5EF4-FFF2-40B4-BE49-F238E27FC236}">
                <a16:creationId xmlns:a16="http://schemas.microsoft.com/office/drawing/2014/main" id="{E78CA8FE-2573-4118-B665-22BDED606559}"/>
              </a:ext>
            </a:extLst>
          </p:cNvPr>
          <p:cNvSpPr/>
          <p:nvPr userDrawn="1"/>
        </p:nvSpPr>
        <p:spPr>
          <a:xfrm>
            <a:off x="387506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Rectángulo: esquinas redondeadas 24">
            <a:extLst>
              <a:ext uri="{FF2B5EF4-FFF2-40B4-BE49-F238E27FC236}">
                <a16:creationId xmlns:a16="http://schemas.microsoft.com/office/drawing/2014/main" id="{DF9D30C4-8A70-41A2-BF59-B45D9B081D1D}"/>
              </a:ext>
            </a:extLst>
          </p:cNvPr>
          <p:cNvSpPr/>
          <p:nvPr userDrawn="1"/>
        </p:nvSpPr>
        <p:spPr>
          <a:xfrm>
            <a:off x="633303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Rectángulo: esquinas redondeadas 25">
            <a:extLst>
              <a:ext uri="{FF2B5EF4-FFF2-40B4-BE49-F238E27FC236}">
                <a16:creationId xmlns:a16="http://schemas.microsoft.com/office/drawing/2014/main" id="{6A07AE2E-DE43-4176-A590-794D3623B31B}"/>
              </a:ext>
            </a:extLst>
          </p:cNvPr>
          <p:cNvSpPr/>
          <p:nvPr userDrawn="1"/>
        </p:nvSpPr>
        <p:spPr>
          <a:xfrm>
            <a:off x="879101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DE0F5349-59E9-4F90-8CD3-1570EE56A191}"/>
              </a:ext>
            </a:extLst>
          </p:cNvPr>
          <p:cNvSpPr>
            <a:spLocks noGrp="1"/>
          </p:cNvSpPr>
          <p:nvPr>
            <p:ph type="body" idx="13" hasCustomPrompt="1"/>
          </p:nvPr>
        </p:nvSpPr>
        <p:spPr>
          <a:xfrm>
            <a:off x="156636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0C4C4046-CCBC-40EC-BA7A-F3F4C7923EA4}"/>
              </a:ext>
            </a:extLst>
          </p:cNvPr>
          <p:cNvSpPr>
            <a:spLocks noGrp="1"/>
          </p:cNvSpPr>
          <p:nvPr>
            <p:ph type="body" idx="16" hasCustomPrompt="1"/>
          </p:nvPr>
        </p:nvSpPr>
        <p:spPr>
          <a:xfrm>
            <a:off x="156275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29" name="Marcador de texto 2">
            <a:extLst>
              <a:ext uri="{FF2B5EF4-FFF2-40B4-BE49-F238E27FC236}">
                <a16:creationId xmlns:a16="http://schemas.microsoft.com/office/drawing/2014/main" id="{87391FA1-2AD0-42F6-AAB0-F1D2BEBE2EFA}"/>
              </a:ext>
            </a:extLst>
          </p:cNvPr>
          <p:cNvSpPr>
            <a:spLocks noGrp="1"/>
          </p:cNvSpPr>
          <p:nvPr>
            <p:ph type="body" idx="17" hasCustomPrompt="1"/>
          </p:nvPr>
        </p:nvSpPr>
        <p:spPr>
          <a:xfrm>
            <a:off x="4015946"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DD4F4EF-785C-46A4-BF63-3E6D591DD436}"/>
              </a:ext>
            </a:extLst>
          </p:cNvPr>
          <p:cNvSpPr>
            <a:spLocks noGrp="1"/>
          </p:cNvSpPr>
          <p:nvPr>
            <p:ph type="body" idx="18" hasCustomPrompt="1"/>
          </p:nvPr>
        </p:nvSpPr>
        <p:spPr>
          <a:xfrm>
            <a:off x="4012343"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1" name="Marcador de texto 2">
            <a:extLst>
              <a:ext uri="{FF2B5EF4-FFF2-40B4-BE49-F238E27FC236}">
                <a16:creationId xmlns:a16="http://schemas.microsoft.com/office/drawing/2014/main" id="{3F5BC845-606C-48B3-BE60-6B7868334BE0}"/>
              </a:ext>
            </a:extLst>
          </p:cNvPr>
          <p:cNvSpPr>
            <a:spLocks noGrp="1"/>
          </p:cNvSpPr>
          <p:nvPr>
            <p:ph type="body" idx="19" hasCustomPrompt="1"/>
          </p:nvPr>
        </p:nvSpPr>
        <p:spPr>
          <a:xfrm>
            <a:off x="645557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2" name="Marcador de texto 2">
            <a:extLst>
              <a:ext uri="{FF2B5EF4-FFF2-40B4-BE49-F238E27FC236}">
                <a16:creationId xmlns:a16="http://schemas.microsoft.com/office/drawing/2014/main" id="{3E502A8E-7D18-47DD-859A-F03E61FD6174}"/>
              </a:ext>
            </a:extLst>
          </p:cNvPr>
          <p:cNvSpPr>
            <a:spLocks noGrp="1"/>
          </p:cNvSpPr>
          <p:nvPr>
            <p:ph type="body" idx="20" hasCustomPrompt="1"/>
          </p:nvPr>
        </p:nvSpPr>
        <p:spPr>
          <a:xfrm>
            <a:off x="645196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3" name="Marcador de texto 2">
            <a:extLst>
              <a:ext uri="{FF2B5EF4-FFF2-40B4-BE49-F238E27FC236}">
                <a16:creationId xmlns:a16="http://schemas.microsoft.com/office/drawing/2014/main" id="{1D2B6D06-37FB-4BC8-B372-2D392F902E44}"/>
              </a:ext>
            </a:extLst>
          </p:cNvPr>
          <p:cNvSpPr>
            <a:spLocks noGrp="1"/>
          </p:cNvSpPr>
          <p:nvPr>
            <p:ph type="body" idx="21" hasCustomPrompt="1"/>
          </p:nvPr>
        </p:nvSpPr>
        <p:spPr>
          <a:xfrm>
            <a:off x="8906151" y="2004352"/>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4" name="Marcador de texto 2">
            <a:extLst>
              <a:ext uri="{FF2B5EF4-FFF2-40B4-BE49-F238E27FC236}">
                <a16:creationId xmlns:a16="http://schemas.microsoft.com/office/drawing/2014/main" id="{6442DE17-D70B-452E-AEAD-997203C1BF8F}"/>
              </a:ext>
            </a:extLst>
          </p:cNvPr>
          <p:cNvSpPr>
            <a:spLocks noGrp="1"/>
          </p:cNvSpPr>
          <p:nvPr>
            <p:ph type="body" idx="22" hasCustomPrompt="1"/>
          </p:nvPr>
        </p:nvSpPr>
        <p:spPr>
          <a:xfrm>
            <a:off x="8902548" y="1658308"/>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5" name="Marcador de texto 2">
            <a:extLst>
              <a:ext uri="{FF2B5EF4-FFF2-40B4-BE49-F238E27FC236}">
                <a16:creationId xmlns:a16="http://schemas.microsoft.com/office/drawing/2014/main" id="{0FEDB160-2BD2-4FE7-91D3-B425BEADD2FB}"/>
              </a:ext>
            </a:extLst>
          </p:cNvPr>
          <p:cNvSpPr>
            <a:spLocks noGrp="1"/>
          </p:cNvSpPr>
          <p:nvPr>
            <p:ph type="body" idx="23" hasCustomPrompt="1"/>
          </p:nvPr>
        </p:nvSpPr>
        <p:spPr>
          <a:xfrm>
            <a:off x="155220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6" name="Marcador de texto 2">
            <a:extLst>
              <a:ext uri="{FF2B5EF4-FFF2-40B4-BE49-F238E27FC236}">
                <a16:creationId xmlns:a16="http://schemas.microsoft.com/office/drawing/2014/main" id="{7113E951-41A4-48EE-875E-C6F0EADED11B}"/>
              </a:ext>
            </a:extLst>
          </p:cNvPr>
          <p:cNvSpPr>
            <a:spLocks noGrp="1"/>
          </p:cNvSpPr>
          <p:nvPr>
            <p:ph type="body" idx="24" hasCustomPrompt="1"/>
          </p:nvPr>
        </p:nvSpPr>
        <p:spPr>
          <a:xfrm>
            <a:off x="154860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7" name="Marcador de texto 2">
            <a:extLst>
              <a:ext uri="{FF2B5EF4-FFF2-40B4-BE49-F238E27FC236}">
                <a16:creationId xmlns:a16="http://schemas.microsoft.com/office/drawing/2014/main" id="{561342A7-812F-4CB5-8697-C1A844527C33}"/>
              </a:ext>
            </a:extLst>
          </p:cNvPr>
          <p:cNvSpPr>
            <a:spLocks noGrp="1"/>
          </p:cNvSpPr>
          <p:nvPr>
            <p:ph type="body" idx="25" hasCustomPrompt="1"/>
          </p:nvPr>
        </p:nvSpPr>
        <p:spPr>
          <a:xfrm>
            <a:off x="401594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8" name="Marcador de texto 2">
            <a:extLst>
              <a:ext uri="{FF2B5EF4-FFF2-40B4-BE49-F238E27FC236}">
                <a16:creationId xmlns:a16="http://schemas.microsoft.com/office/drawing/2014/main" id="{05725989-5753-424C-BE37-16363709B9BC}"/>
              </a:ext>
            </a:extLst>
          </p:cNvPr>
          <p:cNvSpPr>
            <a:spLocks noGrp="1"/>
          </p:cNvSpPr>
          <p:nvPr>
            <p:ph type="body" idx="26" hasCustomPrompt="1"/>
          </p:nvPr>
        </p:nvSpPr>
        <p:spPr>
          <a:xfrm>
            <a:off x="401234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9" name="Marcador de texto 2">
            <a:extLst>
              <a:ext uri="{FF2B5EF4-FFF2-40B4-BE49-F238E27FC236}">
                <a16:creationId xmlns:a16="http://schemas.microsoft.com/office/drawing/2014/main" id="{FAC33521-FAB9-4CF0-A420-B05324255D72}"/>
              </a:ext>
            </a:extLst>
          </p:cNvPr>
          <p:cNvSpPr>
            <a:spLocks noGrp="1"/>
          </p:cNvSpPr>
          <p:nvPr>
            <p:ph type="body" idx="27" hasCustomPrompt="1"/>
          </p:nvPr>
        </p:nvSpPr>
        <p:spPr>
          <a:xfrm>
            <a:off x="6468747" y="4297849"/>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0" name="Marcador de texto 2">
            <a:extLst>
              <a:ext uri="{FF2B5EF4-FFF2-40B4-BE49-F238E27FC236}">
                <a16:creationId xmlns:a16="http://schemas.microsoft.com/office/drawing/2014/main" id="{188CCABF-559C-4A8D-89F2-B8EF85B3931E}"/>
              </a:ext>
            </a:extLst>
          </p:cNvPr>
          <p:cNvSpPr>
            <a:spLocks noGrp="1"/>
          </p:cNvSpPr>
          <p:nvPr>
            <p:ph type="body" idx="28" hasCustomPrompt="1"/>
          </p:nvPr>
        </p:nvSpPr>
        <p:spPr>
          <a:xfrm>
            <a:off x="6465144" y="3951805"/>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1" name="Marcador de texto 2">
            <a:extLst>
              <a:ext uri="{FF2B5EF4-FFF2-40B4-BE49-F238E27FC236}">
                <a16:creationId xmlns:a16="http://schemas.microsoft.com/office/drawing/2014/main" id="{75401997-D776-445F-BC86-898D6C59DDD0}"/>
              </a:ext>
            </a:extLst>
          </p:cNvPr>
          <p:cNvSpPr>
            <a:spLocks noGrp="1"/>
          </p:cNvSpPr>
          <p:nvPr>
            <p:ph type="body" idx="29" hasCustomPrompt="1"/>
          </p:nvPr>
        </p:nvSpPr>
        <p:spPr>
          <a:xfrm>
            <a:off x="8931318"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2" name="Marcador de texto 2">
            <a:extLst>
              <a:ext uri="{FF2B5EF4-FFF2-40B4-BE49-F238E27FC236}">
                <a16:creationId xmlns:a16="http://schemas.microsoft.com/office/drawing/2014/main" id="{98E093A0-D535-4DE9-8F2C-1586DBC36092}"/>
              </a:ext>
            </a:extLst>
          </p:cNvPr>
          <p:cNvSpPr>
            <a:spLocks noGrp="1"/>
          </p:cNvSpPr>
          <p:nvPr>
            <p:ph type="body" idx="30" hasCustomPrompt="1"/>
          </p:nvPr>
        </p:nvSpPr>
        <p:spPr>
          <a:xfrm>
            <a:off x="8927715"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3" name="Título 1">
            <a:extLst>
              <a:ext uri="{FF2B5EF4-FFF2-40B4-BE49-F238E27FC236}">
                <a16:creationId xmlns:a16="http://schemas.microsoft.com/office/drawing/2014/main" id="{EADB8A82-6930-402E-8A18-7E96934438BD}"/>
              </a:ext>
            </a:extLst>
          </p:cNvPr>
          <p:cNvSpPr>
            <a:spLocks noGrp="1"/>
          </p:cNvSpPr>
          <p:nvPr>
            <p:ph type="title" hasCustomPrompt="1"/>
          </p:nvPr>
        </p:nvSpPr>
        <p:spPr>
          <a:xfrm>
            <a:off x="1039583" y="507057"/>
            <a:ext cx="10112831" cy="455325"/>
          </a:xfrm>
          <a:prstGeom prst="rect">
            <a:avLst/>
          </a:prstGeom>
        </p:spPr>
        <p:txBody>
          <a:bodyPr anchor="b">
            <a:normAutofit/>
          </a:bodyPr>
          <a:lstStyle>
            <a:lvl1pPr algn="ctr">
              <a:defRPr sz="2800">
                <a:solidFill>
                  <a:srgbClr val="B28A3F"/>
                </a:solidFill>
              </a:defRPr>
            </a:lvl1pPr>
          </a:lstStyle>
          <a:p>
            <a:r>
              <a:rPr lang="es-ES"/>
              <a:t>Haga clic para título del patrón</a:t>
            </a:r>
            <a:endParaRPr lang="es-CO"/>
          </a:p>
        </p:txBody>
      </p:sp>
      <p:pic>
        <p:nvPicPr>
          <p:cNvPr id="44" name="Gráfico 43">
            <a:extLst>
              <a:ext uri="{FF2B5EF4-FFF2-40B4-BE49-F238E27FC236}">
                <a16:creationId xmlns:a16="http://schemas.microsoft.com/office/drawing/2014/main" id="{CDCD0B29-1C06-401B-83C1-FEFE6909F8A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8863868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pic>
        <p:nvPicPr>
          <p:cNvPr id="7" name="Gráfico 6">
            <a:extLst>
              <a:ext uri="{FF2B5EF4-FFF2-40B4-BE49-F238E27FC236}">
                <a16:creationId xmlns:a16="http://schemas.microsoft.com/office/drawing/2014/main" id="{B61AB4A4-0999-CE74-9249-571090E08F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41844" y="2169411"/>
            <a:ext cx="3750000" cy="3697332"/>
          </a:xfrm>
          <a:prstGeom prst="rect">
            <a:avLst/>
          </a:prstGeom>
        </p:spPr>
      </p:pic>
      <p:sp>
        <p:nvSpPr>
          <p:cNvPr id="8" name="Título 1">
            <a:extLst>
              <a:ext uri="{FF2B5EF4-FFF2-40B4-BE49-F238E27FC236}">
                <a16:creationId xmlns:a16="http://schemas.microsoft.com/office/drawing/2014/main" id="{82C82E1C-60A2-8501-799F-6A8958E1D6A6}"/>
              </a:ext>
            </a:extLst>
          </p:cNvPr>
          <p:cNvSpPr>
            <a:spLocks noGrp="1"/>
          </p:cNvSpPr>
          <p:nvPr>
            <p:ph type="title" hasCustomPrompt="1"/>
          </p:nvPr>
        </p:nvSpPr>
        <p:spPr>
          <a:xfrm>
            <a:off x="494211" y="404940"/>
            <a:ext cx="8221164" cy="672170"/>
          </a:xfrm>
        </p:spPr>
        <p:txBody>
          <a:bodyPr anchor="b">
            <a:normAutofit/>
          </a:bodyPr>
          <a:lstStyle>
            <a:lvl1pPr algn="l">
              <a:defRPr sz="3600">
                <a:solidFill>
                  <a:srgbClr val="00609C"/>
                </a:solidFill>
              </a:defRPr>
            </a:lvl1pPr>
          </a:lstStyle>
          <a:p>
            <a:r>
              <a:rPr lang="es-ES"/>
              <a:t>Haga clic para título</a:t>
            </a:r>
            <a:endParaRPr lang="es-CO"/>
          </a:p>
        </p:txBody>
      </p:sp>
      <p:pic>
        <p:nvPicPr>
          <p:cNvPr id="9" name="Imagen 8">
            <a:extLst>
              <a:ext uri="{FF2B5EF4-FFF2-40B4-BE49-F238E27FC236}">
                <a16:creationId xmlns:a16="http://schemas.microsoft.com/office/drawing/2014/main" id="{34612B46-49E5-120F-EDEE-D8C5440E94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17365919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Imagen con título">
    <p:spTree>
      <p:nvGrpSpPr>
        <p:cNvPr id="1" name=""/>
        <p:cNvGrpSpPr/>
        <p:nvPr/>
      </p:nvGrpSpPr>
      <p:grpSpPr>
        <a:xfrm>
          <a:off x="0" y="0"/>
          <a:ext cx="0" cy="0"/>
          <a:chOff x="0" y="0"/>
          <a:chExt cx="0" cy="0"/>
        </a:xfrm>
      </p:grpSpPr>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41844" y="2169411"/>
            <a:ext cx="3750000" cy="3697332"/>
          </a:xfrm>
          <a:prstGeom prst="rect">
            <a:avLst/>
          </a:prstGeom>
        </p:spPr>
      </p:pic>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494211" y="404940"/>
            <a:ext cx="8221164" cy="672170"/>
          </a:xfrm>
        </p:spPr>
        <p:txBody>
          <a:bodyPr anchor="b">
            <a:normAutofit/>
          </a:bodyPr>
          <a:lstStyle>
            <a:lvl1pPr algn="l">
              <a:defRPr sz="3600">
                <a:solidFill>
                  <a:srgbClr val="00609C"/>
                </a:solidFill>
              </a:defRPr>
            </a:lvl1pPr>
          </a:lstStyle>
          <a:p>
            <a:r>
              <a:rPr lang="es-ES"/>
              <a:t>Haga clic para título</a:t>
            </a:r>
            <a:endParaRPr lang="es-CO"/>
          </a:p>
        </p:txBody>
      </p:sp>
      <p:sp>
        <p:nvSpPr>
          <p:cNvPr id="3" name="Rectángulo: esquinas redondeadas 18">
            <a:extLst>
              <a:ext uri="{FF2B5EF4-FFF2-40B4-BE49-F238E27FC236}">
                <a16:creationId xmlns:a16="http://schemas.microsoft.com/office/drawing/2014/main" id="{81984FC1-9FD6-D4FD-1397-9E48346F990E}"/>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Gráfico 3">
            <a:extLst>
              <a:ext uri="{FF2B5EF4-FFF2-40B4-BE49-F238E27FC236}">
                <a16:creationId xmlns:a16="http://schemas.microsoft.com/office/drawing/2014/main" id="{07E67310-369E-4815-D780-C1EBEE4A073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3644967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Fondo blanc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88C431-C8F1-2D1B-5239-4350AF47C738}"/>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ED4DC8C6-E40B-B2C8-A9DD-A3A4FDF2DABE}"/>
              </a:ext>
            </a:extLst>
          </p:cNvPr>
          <p:cNvSpPr>
            <a:spLocks noGrp="1"/>
          </p:cNvSpPr>
          <p:nvPr>
            <p:ph idx="1"/>
          </p:nvPr>
        </p:nvSpPr>
        <p:spPr>
          <a:xfrm>
            <a:off x="838200" y="1825625"/>
            <a:ext cx="10515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C80DF8C-FBE9-4260-D59B-DDCC36D8889C}"/>
              </a:ext>
            </a:extLst>
          </p:cNvPr>
          <p:cNvSpPr>
            <a:spLocks noGrp="1"/>
          </p:cNvSpPr>
          <p:nvPr>
            <p:ph type="dt" sz="half" idx="10"/>
          </p:nvPr>
        </p:nvSpPr>
        <p:spPr>
          <a:xfrm>
            <a:off x="838200" y="6356350"/>
            <a:ext cx="2743200" cy="365125"/>
          </a:xfrm>
          <a:prstGeom prst="rect">
            <a:avLst/>
          </a:prstGeom>
        </p:spPr>
        <p:txBody>
          <a:bodyPr/>
          <a:lstStyle/>
          <a:p>
            <a:fld id="{89CC755B-18F7-4B3D-BF2E-D5EF19176138}" type="datetimeFigureOut">
              <a:rPr lang="es-CO" smtClean="0"/>
              <a:t>28/09/2026</a:t>
            </a:fld>
            <a:endParaRPr lang="es-CO"/>
          </a:p>
        </p:txBody>
      </p:sp>
      <p:sp>
        <p:nvSpPr>
          <p:cNvPr id="5" name="Marcador de pie de página 4">
            <a:extLst>
              <a:ext uri="{FF2B5EF4-FFF2-40B4-BE49-F238E27FC236}">
                <a16:creationId xmlns:a16="http://schemas.microsoft.com/office/drawing/2014/main" id="{DE244FFB-71BF-76BF-5F0F-507401BE6E02}"/>
              </a:ext>
            </a:extLst>
          </p:cNvPr>
          <p:cNvSpPr>
            <a:spLocks noGrp="1"/>
          </p:cNvSpPr>
          <p:nvPr>
            <p:ph type="ftr" sz="quarter" idx="11"/>
          </p:nvPr>
        </p:nvSpPr>
        <p:spPr>
          <a:xfrm>
            <a:off x="4038600" y="6356350"/>
            <a:ext cx="4114800" cy="365125"/>
          </a:xfrm>
          <a:prstGeom prst="rect">
            <a:avLst/>
          </a:prstGeom>
        </p:spPr>
        <p:txBody>
          <a:bodyPr/>
          <a:lstStyle/>
          <a:p>
            <a:endParaRPr lang="es-CO"/>
          </a:p>
        </p:txBody>
      </p:sp>
      <p:sp>
        <p:nvSpPr>
          <p:cNvPr id="6" name="Marcador de número de diapositiva 5">
            <a:extLst>
              <a:ext uri="{FF2B5EF4-FFF2-40B4-BE49-F238E27FC236}">
                <a16:creationId xmlns:a16="http://schemas.microsoft.com/office/drawing/2014/main" id="{BF308BDF-5C3C-1C87-0575-4C59F5785A3E}"/>
              </a:ext>
            </a:extLst>
          </p:cNvPr>
          <p:cNvSpPr>
            <a:spLocks noGrp="1"/>
          </p:cNvSpPr>
          <p:nvPr>
            <p:ph type="sldNum" sz="quarter" idx="12"/>
          </p:nvPr>
        </p:nvSpPr>
        <p:spPr>
          <a:xfrm>
            <a:off x="8610600" y="6356350"/>
            <a:ext cx="2743200" cy="365125"/>
          </a:xfrm>
          <a:prstGeom prst="rect">
            <a:avLst/>
          </a:prstGeom>
        </p:spPr>
        <p:txBody>
          <a:bodyPr/>
          <a:lstStyle/>
          <a:p>
            <a:fld id="{37043296-7ECA-4F6D-A027-B04BC89C4200}" type="slidenum">
              <a:rPr lang="es-CO" smtClean="0"/>
              <a:t>‹Nº›</a:t>
            </a:fld>
            <a:endParaRPr lang="es-CO"/>
          </a:p>
        </p:txBody>
      </p:sp>
      <p:sp>
        <p:nvSpPr>
          <p:cNvPr id="7" name="Rectángulo 6">
            <a:extLst>
              <a:ext uri="{FF2B5EF4-FFF2-40B4-BE49-F238E27FC236}">
                <a16:creationId xmlns:a16="http://schemas.microsoft.com/office/drawing/2014/main" id="{855F6E0E-369F-7B7D-75C7-77284F471567}"/>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8" name="Rectángulo: esquinas redondeadas 17">
            <a:extLst>
              <a:ext uri="{FF2B5EF4-FFF2-40B4-BE49-F238E27FC236}">
                <a16:creationId xmlns:a16="http://schemas.microsoft.com/office/drawing/2014/main" id="{A95E195B-EE80-6B88-E7E6-CB037D505125}"/>
              </a:ext>
            </a:extLst>
          </p:cNvPr>
          <p:cNvSpPr/>
          <p:nvPr userDrawn="1"/>
        </p:nvSpPr>
        <p:spPr>
          <a:xfrm>
            <a:off x="530086" y="338137"/>
            <a:ext cx="50165" cy="6519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Marcador de texto 2">
            <a:extLst>
              <a:ext uri="{FF2B5EF4-FFF2-40B4-BE49-F238E27FC236}">
                <a16:creationId xmlns:a16="http://schemas.microsoft.com/office/drawing/2014/main" id="{25C9E904-3B2F-2616-1EC6-49064C374F24}"/>
              </a:ext>
            </a:extLst>
          </p:cNvPr>
          <p:cNvSpPr>
            <a:spLocks noGrp="1"/>
          </p:cNvSpPr>
          <p:nvPr>
            <p:ph type="body" idx="13" hasCustomPrompt="1"/>
          </p:nvPr>
        </p:nvSpPr>
        <p:spPr>
          <a:xfrm>
            <a:off x="838200" y="1576282"/>
            <a:ext cx="10642682" cy="3620468"/>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pic>
        <p:nvPicPr>
          <p:cNvPr id="10" name="Gráfico 9">
            <a:extLst>
              <a:ext uri="{FF2B5EF4-FFF2-40B4-BE49-F238E27FC236}">
                <a16:creationId xmlns:a16="http://schemas.microsoft.com/office/drawing/2014/main" id="{130BD840-56A7-B7B1-D521-E96358B1BA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62319" y="2116867"/>
            <a:ext cx="3759427" cy="3719645"/>
          </a:xfrm>
          <a:prstGeom prst="rect">
            <a:avLst/>
          </a:prstGeom>
        </p:spPr>
      </p:pic>
      <p:sp>
        <p:nvSpPr>
          <p:cNvPr id="12" name="Rectángulo: esquinas redondeadas 18">
            <a:extLst>
              <a:ext uri="{FF2B5EF4-FFF2-40B4-BE49-F238E27FC236}">
                <a16:creationId xmlns:a16="http://schemas.microsoft.com/office/drawing/2014/main" id="{B47843EA-2A0B-214B-77A9-B6CA3AE5A241}"/>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3" name="Gráfico 12">
            <a:extLst>
              <a:ext uri="{FF2B5EF4-FFF2-40B4-BE49-F238E27FC236}">
                <a16:creationId xmlns:a16="http://schemas.microsoft.com/office/drawing/2014/main" id="{138D426D-D973-6774-3986-60B7A93F235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3168681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01945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16.png"/><Relationship Id="rId4" Type="http://schemas.openxmlformats.org/officeDocument/2006/relationships/hyperlink" Target="https://www.fogafin.gov.co/"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fogafin.gov.co/quienes-somos/informes-de-gestion#usuarios"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ADA131F-3F38-4788-A7F2-4D9FD9CE81DF}"/>
              </a:ext>
            </a:extLst>
          </p:cNvPr>
          <p:cNvSpPr>
            <a:spLocks noGrp="1"/>
          </p:cNvSpPr>
          <p:nvPr>
            <p:ph type="title"/>
          </p:nvPr>
        </p:nvSpPr>
        <p:spPr>
          <a:xfrm>
            <a:off x="225207" y="1626018"/>
            <a:ext cx="5836249" cy="1235908"/>
          </a:xfrm>
        </p:spPr>
        <p:txBody>
          <a:bodyPr>
            <a:normAutofit fontScale="90000"/>
          </a:bodyPr>
          <a:lstStyle/>
          <a:p>
            <a:pPr algn="ctr"/>
            <a:r>
              <a:rPr lang="es-CO" altLang="es-CO" sz="3200"/>
              <a:t>Informe estadístico integrado de las PQRSDA</a:t>
            </a:r>
            <a:r>
              <a:rPr lang="es-CO" altLang="es-CO" sz="3200" b="1"/>
              <a:t>*</a:t>
            </a:r>
            <a:endParaRPr lang="es-CO" sz="3200"/>
          </a:p>
        </p:txBody>
      </p:sp>
      <p:sp>
        <p:nvSpPr>
          <p:cNvPr id="4" name="Marcador de texto 3">
            <a:extLst>
              <a:ext uri="{FF2B5EF4-FFF2-40B4-BE49-F238E27FC236}">
                <a16:creationId xmlns:a16="http://schemas.microsoft.com/office/drawing/2014/main" id="{6109BA00-24D6-433A-A86B-778E13D17622}"/>
              </a:ext>
            </a:extLst>
          </p:cNvPr>
          <p:cNvSpPr>
            <a:spLocks noGrp="1"/>
          </p:cNvSpPr>
          <p:nvPr>
            <p:ph type="body" idx="1"/>
          </p:nvPr>
        </p:nvSpPr>
        <p:spPr>
          <a:xfrm>
            <a:off x="887085" y="3711322"/>
            <a:ext cx="4214588" cy="1235908"/>
          </a:xfrm>
        </p:spPr>
        <p:txBody>
          <a:bodyPr>
            <a:normAutofit lnSpcReduction="10000"/>
          </a:bodyPr>
          <a:lstStyle/>
          <a:p>
            <a:pPr algn="ctr"/>
            <a:r>
              <a:rPr lang="es-CO" dirty="0"/>
              <a:t>Departamento de Relacionamiento Ciudadano</a:t>
            </a:r>
          </a:p>
          <a:p>
            <a:pPr algn="ctr"/>
            <a:endParaRPr lang="es-CO" dirty="0"/>
          </a:p>
          <a:p>
            <a:pPr algn="ctr"/>
            <a:r>
              <a:rPr lang="es-CO" b="1" dirty="0"/>
              <a:t>Agosto de 2026</a:t>
            </a:r>
          </a:p>
          <a:p>
            <a:pPr algn="ctr"/>
            <a:endParaRPr lang="es-CO" dirty="0"/>
          </a:p>
        </p:txBody>
      </p:sp>
      <p:sp>
        <p:nvSpPr>
          <p:cNvPr id="5" name="CuadroTexto 4">
            <a:extLst>
              <a:ext uri="{FF2B5EF4-FFF2-40B4-BE49-F238E27FC236}">
                <a16:creationId xmlns:a16="http://schemas.microsoft.com/office/drawing/2014/main" id="{EB9A9CE1-F1B4-EAA8-4027-D2E5B2B62D1A}"/>
              </a:ext>
            </a:extLst>
          </p:cNvPr>
          <p:cNvSpPr txBox="1"/>
          <p:nvPr/>
        </p:nvSpPr>
        <p:spPr>
          <a:xfrm>
            <a:off x="0" y="6486918"/>
            <a:ext cx="6786562" cy="261610"/>
          </a:xfrm>
          <a:prstGeom prst="rect">
            <a:avLst/>
          </a:prstGeom>
          <a:noFill/>
        </p:spPr>
        <p:txBody>
          <a:bodyPr wrap="square">
            <a:spAutoFit/>
          </a:bodyPr>
          <a:lstStyle/>
          <a:p>
            <a:r>
              <a:rPr lang="es-CO" altLang="es-CO" sz="1100">
                <a:solidFill>
                  <a:schemeClr val="bg1"/>
                </a:solidFill>
              </a:rPr>
              <a:t>*PQRSDA: Peticiones, quejas, reclamos, sugerencias, dudas y agradecimientos </a:t>
            </a:r>
            <a:endParaRPr lang="es-CO" sz="1100">
              <a:solidFill>
                <a:schemeClr val="bg1"/>
              </a:solidFill>
            </a:endParaRPr>
          </a:p>
        </p:txBody>
      </p:sp>
      <p:pic>
        <p:nvPicPr>
          <p:cNvPr id="7" name="Marcador de posición de imagen 20">
            <a:extLst>
              <a:ext uri="{FF2B5EF4-FFF2-40B4-BE49-F238E27FC236}">
                <a16:creationId xmlns:a16="http://schemas.microsoft.com/office/drawing/2014/main" id="{BEF838CC-4253-B890-55C9-180B2D31E1B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5789" r="15789"/>
          <a:stretch>
            <a:fillRect/>
          </a:stretch>
        </p:blipFill>
        <p:spPr>
          <a:xfrm>
            <a:off x="6096000" y="1838325"/>
            <a:ext cx="7127875" cy="7129463"/>
          </a:xfrm>
          <a:prstGeom prst="flowChartConnector">
            <a:avLst/>
          </a:prstGeom>
          <a:solidFill>
            <a:prstClr val="white">
              <a:lumMod val="95000"/>
            </a:prstClr>
          </a:solidFill>
        </p:spPr>
      </p:pic>
    </p:spTree>
    <p:extLst>
      <p:ext uri="{BB962C8B-B14F-4D97-AF65-F5344CB8AC3E}">
        <p14:creationId xmlns:p14="http://schemas.microsoft.com/office/powerpoint/2010/main" val="4174744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6A1CC-4C1A-F48E-8503-17BF247B9834}"/>
            </a:ext>
          </a:extLst>
        </p:cNvPr>
        <p:cNvGrpSpPr/>
        <p:nvPr/>
      </p:nvGrpSpPr>
      <p:grpSpPr>
        <a:xfrm>
          <a:off x="0" y="0"/>
          <a:ext cx="0" cy="0"/>
          <a:chOff x="0" y="0"/>
          <a:chExt cx="0" cy="0"/>
        </a:xfrm>
      </p:grpSpPr>
      <p:sp>
        <p:nvSpPr>
          <p:cNvPr id="6" name="Título 5">
            <a:extLst>
              <a:ext uri="{FF2B5EF4-FFF2-40B4-BE49-F238E27FC236}">
                <a16:creationId xmlns:a16="http://schemas.microsoft.com/office/drawing/2014/main" id="{93B7797F-EC76-AC1B-7F67-1870A081DDE2}"/>
              </a:ext>
            </a:extLst>
          </p:cNvPr>
          <p:cNvSpPr>
            <a:spLocks noGrp="1"/>
          </p:cNvSpPr>
          <p:nvPr>
            <p:ph type="title"/>
          </p:nvPr>
        </p:nvSpPr>
        <p:spPr>
          <a:xfrm>
            <a:off x="440255" y="322580"/>
            <a:ext cx="10429977" cy="571610"/>
          </a:xfrm>
        </p:spPr>
        <p:txBody>
          <a:bodyPr>
            <a:normAutofit fontScale="90000"/>
          </a:bodyPr>
          <a:lstStyle/>
          <a:p>
            <a:pPr algn="l"/>
            <a:r>
              <a:rPr lang="es-CO" sz="3600" dirty="0"/>
              <a:t>Evolución de las PQRSD</a:t>
            </a:r>
            <a:r>
              <a:rPr lang="es-CO" dirty="0"/>
              <a:t>A</a:t>
            </a:r>
            <a:endParaRPr lang="es-CO" dirty="0">
              <a:solidFill>
                <a:srgbClr val="035A93"/>
              </a:solidFill>
            </a:endParaRPr>
          </a:p>
        </p:txBody>
      </p:sp>
      <p:sp>
        <p:nvSpPr>
          <p:cNvPr id="3" name="Marcador de texto 1">
            <a:extLst>
              <a:ext uri="{FF2B5EF4-FFF2-40B4-BE49-F238E27FC236}">
                <a16:creationId xmlns:a16="http://schemas.microsoft.com/office/drawing/2014/main" id="{F80BEC44-E4CC-DB72-9F5E-9AED20E382C3}"/>
              </a:ext>
            </a:extLst>
          </p:cNvPr>
          <p:cNvSpPr txBox="1">
            <a:spLocks/>
          </p:cNvSpPr>
          <p:nvPr/>
        </p:nvSpPr>
        <p:spPr>
          <a:xfrm>
            <a:off x="6596066" y="2660286"/>
            <a:ext cx="4581522" cy="2163939"/>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eaLnBrk="0" hangingPunct="0">
              <a:defRPr/>
            </a:pPr>
            <a:r>
              <a:rPr lang="es-CO" altLang="es-CO" sz="1200" dirty="0">
                <a:solidFill>
                  <a:schemeClr val="tx1">
                    <a:lumMod val="65000"/>
                    <a:lumOff val="35000"/>
                  </a:schemeClr>
                </a:solidFill>
                <a:ea typeface="Verdana"/>
              </a:rPr>
              <a:t>En agosto de 2026 se recibieron </a:t>
            </a:r>
            <a:r>
              <a:rPr lang="es-CO" altLang="es-CO" sz="1200" b="1" dirty="0">
                <a:solidFill>
                  <a:srgbClr val="006397"/>
                </a:solidFill>
                <a:ea typeface="Verdana"/>
              </a:rPr>
              <a:t>144 </a:t>
            </a:r>
            <a:r>
              <a:rPr lang="es-CO" altLang="es-CO" sz="1200" dirty="0">
                <a:solidFill>
                  <a:schemeClr val="tx1">
                    <a:lumMod val="65000"/>
                    <a:lumOff val="35000"/>
                  </a:schemeClr>
                </a:solidFill>
                <a:ea typeface="Verdana"/>
              </a:rPr>
              <a:t>PQRSDA, </a:t>
            </a:r>
            <a:r>
              <a:rPr lang="es-CO" altLang="es-CO" sz="1200" b="1" dirty="0">
                <a:solidFill>
                  <a:schemeClr val="tx1">
                    <a:lumMod val="65000"/>
                    <a:lumOff val="35000"/>
                  </a:schemeClr>
                </a:solidFill>
                <a:ea typeface="Verdana"/>
              </a:rPr>
              <a:t>53% </a:t>
            </a:r>
            <a:r>
              <a:rPr lang="es-CO" altLang="es-CO" sz="1200" dirty="0">
                <a:solidFill>
                  <a:schemeClr val="tx1">
                    <a:lumMod val="65000"/>
                    <a:lumOff val="35000"/>
                  </a:schemeClr>
                </a:solidFill>
                <a:ea typeface="Verdana"/>
              </a:rPr>
              <a:t>menos que en agosto de 2025 y </a:t>
            </a:r>
            <a:r>
              <a:rPr lang="es-CO" altLang="es-CO" sz="1200" b="1" dirty="0">
                <a:solidFill>
                  <a:schemeClr val="tx1">
                    <a:lumMod val="65000"/>
                    <a:lumOff val="35000"/>
                  </a:schemeClr>
                </a:solidFill>
                <a:ea typeface="Verdana"/>
              </a:rPr>
              <a:t>18% </a:t>
            </a:r>
            <a:r>
              <a:rPr lang="es-CO" altLang="es-CO" sz="1200" dirty="0">
                <a:solidFill>
                  <a:schemeClr val="tx1">
                    <a:lumMod val="65000"/>
                    <a:lumOff val="35000"/>
                  </a:schemeClr>
                </a:solidFill>
                <a:ea typeface="Verdana"/>
              </a:rPr>
              <a:t>menos que el promedio del último año.</a:t>
            </a:r>
          </a:p>
          <a:p>
            <a:pPr algn="just" eaLnBrk="0" hangingPunct="0">
              <a:defRPr/>
            </a:pPr>
            <a:r>
              <a:rPr lang="es-CO" altLang="es-CO" sz="1200" dirty="0">
                <a:solidFill>
                  <a:schemeClr val="tx1">
                    <a:lumMod val="65000"/>
                    <a:lumOff val="35000"/>
                  </a:schemeClr>
                </a:solidFill>
                <a:ea typeface="Verdana"/>
              </a:rPr>
              <a:t>Durante este período NO se identificó algún usuario con algún tipo de discapacidad. Se evidencia la atención a un adulto mayor como población especial.</a:t>
            </a:r>
          </a:p>
          <a:p>
            <a:pPr algn="just" eaLnBrk="0" hangingPunct="0">
              <a:defRPr/>
            </a:pPr>
            <a:r>
              <a:rPr lang="es-MX" altLang="es-CO" sz="1200" dirty="0">
                <a:solidFill>
                  <a:schemeClr val="tx1">
                    <a:lumMod val="65000"/>
                    <a:lumOff val="35000"/>
                  </a:schemeClr>
                </a:solidFill>
                <a:ea typeface="Verdana"/>
              </a:rPr>
              <a:t>El tiempo promedio de respuesta fue inferior a </a:t>
            </a:r>
            <a:r>
              <a:rPr lang="es-MX" altLang="es-CO" sz="1200" b="1" dirty="0">
                <a:solidFill>
                  <a:schemeClr val="tx1">
                    <a:lumMod val="65000"/>
                    <a:lumOff val="35000"/>
                  </a:schemeClr>
                </a:solidFill>
                <a:ea typeface="Verdana"/>
              </a:rPr>
              <a:t>tres (3) días hábiles </a:t>
            </a:r>
            <a:r>
              <a:rPr lang="es-MX" altLang="es-CO" sz="1200" dirty="0">
                <a:solidFill>
                  <a:schemeClr val="tx1">
                    <a:lumMod val="65000"/>
                    <a:lumOff val="35000"/>
                  </a:schemeClr>
                </a:solidFill>
                <a:ea typeface="Verdana"/>
              </a:rPr>
              <a:t>y todas las peticiones fueron atendidas dentro de los términos legales.</a:t>
            </a:r>
          </a:p>
        </p:txBody>
      </p:sp>
      <p:graphicFrame>
        <p:nvGraphicFramePr>
          <p:cNvPr id="2" name="Gráfico 1">
            <a:extLst>
              <a:ext uri="{FF2B5EF4-FFF2-40B4-BE49-F238E27FC236}">
                <a16:creationId xmlns:a16="http://schemas.microsoft.com/office/drawing/2014/main" id="{9C9FF264-9463-4297-0D29-C02C7D56FEB4}"/>
              </a:ext>
              <a:ext uri="{147F2762-F138-4A5C-976F-8EAC2B608ADB}">
                <a16:predDERef xmlns:a16="http://schemas.microsoft.com/office/drawing/2014/main" pred="{51686A4F-B111-D220-711B-55AD8E432E20}"/>
              </a:ext>
            </a:extLst>
          </p:cNvPr>
          <p:cNvGraphicFramePr>
            <a:graphicFrameLocks/>
          </p:cNvGraphicFramePr>
          <p:nvPr>
            <p:extLst>
              <p:ext uri="{D42A27DB-BD31-4B8C-83A1-F6EECF244321}">
                <p14:modId xmlns:p14="http://schemas.microsoft.com/office/powerpoint/2010/main" val="2420879439"/>
              </p:ext>
            </p:extLst>
          </p:nvPr>
        </p:nvGraphicFramePr>
        <p:xfrm>
          <a:off x="909639" y="1791360"/>
          <a:ext cx="5186361" cy="327527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54473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EFF33-08E7-BB9A-45BE-47651B4378C7}"/>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AD89704F-FF57-E567-6804-558F5092C9B3}"/>
              </a:ext>
            </a:extLst>
          </p:cNvPr>
          <p:cNvPicPr>
            <a:picLocks noChangeAspect="1"/>
          </p:cNvPicPr>
          <p:nvPr/>
        </p:nvPicPr>
        <p:blipFill>
          <a:blip r:embed="rId3"/>
          <a:stretch>
            <a:fillRect/>
          </a:stretch>
        </p:blipFill>
        <p:spPr>
          <a:xfrm>
            <a:off x="0" y="614362"/>
            <a:ext cx="9993669" cy="4857751"/>
          </a:xfrm>
          <a:prstGeom prst="rect">
            <a:avLst/>
          </a:prstGeom>
        </p:spPr>
      </p:pic>
      <p:sp>
        <p:nvSpPr>
          <p:cNvPr id="6" name="Título 5">
            <a:extLst>
              <a:ext uri="{FF2B5EF4-FFF2-40B4-BE49-F238E27FC236}">
                <a16:creationId xmlns:a16="http://schemas.microsoft.com/office/drawing/2014/main" id="{960F2335-969B-7149-8EEB-115481A83D98}"/>
              </a:ext>
            </a:extLst>
          </p:cNvPr>
          <p:cNvSpPr>
            <a:spLocks noGrp="1"/>
          </p:cNvSpPr>
          <p:nvPr>
            <p:ph type="title"/>
          </p:nvPr>
        </p:nvSpPr>
        <p:spPr>
          <a:xfrm>
            <a:off x="261534" y="180975"/>
            <a:ext cx="10429977" cy="571610"/>
          </a:xfrm>
        </p:spPr>
        <p:txBody>
          <a:bodyPr>
            <a:normAutofit fontScale="90000"/>
          </a:bodyPr>
          <a:lstStyle/>
          <a:p>
            <a:pPr algn="l"/>
            <a:r>
              <a:rPr lang="es-MX" sz="3600"/>
              <a:t>Canales utilizados de atención al ciudadano</a:t>
            </a:r>
            <a:endParaRPr lang="es-CO">
              <a:solidFill>
                <a:srgbClr val="035A93"/>
              </a:solidFill>
            </a:endParaRPr>
          </a:p>
        </p:txBody>
      </p:sp>
      <p:sp>
        <p:nvSpPr>
          <p:cNvPr id="5" name="Marcador de texto 1">
            <a:extLst>
              <a:ext uri="{FF2B5EF4-FFF2-40B4-BE49-F238E27FC236}">
                <a16:creationId xmlns:a16="http://schemas.microsoft.com/office/drawing/2014/main" id="{BBB312C6-10AC-3734-A7F3-02977F54F9AA}"/>
              </a:ext>
            </a:extLst>
          </p:cNvPr>
          <p:cNvSpPr txBox="1">
            <a:spLocks/>
          </p:cNvSpPr>
          <p:nvPr/>
        </p:nvSpPr>
        <p:spPr>
          <a:xfrm>
            <a:off x="514179" y="6381750"/>
            <a:ext cx="10658646" cy="40331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CO" altLang="es-CO" sz="1000" b="1" i="1">
                <a:solidFill>
                  <a:schemeClr val="tx1">
                    <a:lumMod val="65000"/>
                    <a:lumOff val="35000"/>
                  </a:schemeClr>
                </a:solidFill>
              </a:rPr>
              <a:t>Nota: </a:t>
            </a:r>
            <a:r>
              <a:rPr lang="es-MX" sz="1000">
                <a:solidFill>
                  <a:schemeClr val="tx1">
                    <a:lumMod val="65000"/>
                    <a:lumOff val="35000"/>
                  </a:schemeClr>
                </a:solidFill>
              </a:rPr>
              <a:t>La página web </a:t>
            </a:r>
            <a:r>
              <a:rPr lang="es-MX" sz="1000">
                <a:hlinkClick r:id="rId4"/>
              </a:rPr>
              <a:t>www.fogafin.gov.co</a:t>
            </a:r>
            <a:r>
              <a:rPr lang="es-MX" sz="1000"/>
              <a:t> </a:t>
            </a:r>
            <a:r>
              <a:rPr lang="es-MX" sz="1000">
                <a:solidFill>
                  <a:schemeClr val="tx1">
                    <a:lumMod val="65000"/>
                    <a:lumOff val="35000"/>
                  </a:schemeClr>
                </a:solidFill>
              </a:rPr>
              <a:t>cuenta con herramientas de apoyo a la lectura, alineadas en los términos de compatibilidad y accesibilidad establecidos en la Resolución 1519 de MinTIC (2020).</a:t>
            </a:r>
          </a:p>
        </p:txBody>
      </p:sp>
      <p:sp>
        <p:nvSpPr>
          <p:cNvPr id="4" name="Marcador de texto 1">
            <a:extLst>
              <a:ext uri="{FF2B5EF4-FFF2-40B4-BE49-F238E27FC236}">
                <a16:creationId xmlns:a16="http://schemas.microsoft.com/office/drawing/2014/main" id="{88A12AC2-B4EB-B44D-41FC-EF7FC18A18D6}"/>
              </a:ext>
            </a:extLst>
          </p:cNvPr>
          <p:cNvSpPr txBox="1">
            <a:spLocks/>
          </p:cNvSpPr>
          <p:nvPr/>
        </p:nvSpPr>
        <p:spPr>
          <a:xfrm>
            <a:off x="1549646" y="4297996"/>
            <a:ext cx="9092707" cy="225534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200" dirty="0">
                <a:solidFill>
                  <a:schemeClr val="tx1">
                    <a:lumMod val="65000"/>
                    <a:lumOff val="35000"/>
                  </a:schemeClr>
                </a:solidFill>
              </a:rPr>
              <a:t>Durante el mes de agosto, se evidenció el uso de diferentes canales por parte de los ciudadanos para comunicarse con Fogafín. En este contexto, </a:t>
            </a:r>
            <a:r>
              <a:rPr lang="es-MX" sz="1200" dirty="0">
                <a:solidFill>
                  <a:schemeClr val="tx1">
                    <a:lumMod val="65000"/>
                    <a:lumOff val="35000"/>
                  </a:schemeClr>
                </a:solidFill>
              </a:rPr>
              <a:t>el correo electrónico se consolidó como el principal canal de comunicación, al concentrar el </a:t>
            </a:r>
            <a:r>
              <a:rPr lang="es-MX" sz="1200" b="1" dirty="0">
                <a:solidFill>
                  <a:schemeClr val="tx1">
                    <a:lumMod val="65000"/>
                    <a:lumOff val="35000"/>
                  </a:schemeClr>
                </a:solidFill>
              </a:rPr>
              <a:t>59,03% </a:t>
            </a:r>
            <a:r>
              <a:rPr lang="es-MX" sz="1200" dirty="0">
                <a:solidFill>
                  <a:schemeClr val="tx1">
                    <a:lumMod val="65000"/>
                    <a:lumOff val="35000"/>
                  </a:schemeClr>
                </a:solidFill>
              </a:rPr>
              <a:t>(85) de las atenciones; seguido de la atención telefónica, con el </a:t>
            </a:r>
            <a:r>
              <a:rPr lang="es-MX" sz="1200" b="1" dirty="0">
                <a:solidFill>
                  <a:schemeClr val="tx1">
                    <a:lumMod val="65000"/>
                    <a:lumOff val="35000"/>
                  </a:schemeClr>
                </a:solidFill>
              </a:rPr>
              <a:t>27,08% </a:t>
            </a:r>
            <a:r>
              <a:rPr lang="es-MX" sz="1200" dirty="0">
                <a:solidFill>
                  <a:schemeClr val="tx1">
                    <a:lumMod val="65000"/>
                    <a:lumOff val="35000"/>
                  </a:schemeClr>
                </a:solidFill>
              </a:rPr>
              <a:t>(39), evidenciando una participación significativa de los canales de contacto directo e inmediato.</a:t>
            </a:r>
          </a:p>
          <a:p>
            <a:pPr marL="0" indent="0" algn="just">
              <a:buNone/>
            </a:pPr>
            <a:r>
              <a:rPr lang="es-MX" sz="1200" dirty="0">
                <a:solidFill>
                  <a:schemeClr val="tx1">
                    <a:lumMod val="65000"/>
                    <a:lumOff val="35000"/>
                  </a:schemeClr>
                </a:solidFill>
              </a:rPr>
              <a:t>Otros canales registraron una menor participación, como la atención presencial con el </a:t>
            </a:r>
            <a:r>
              <a:rPr lang="es-MX" sz="1200" b="1" dirty="0">
                <a:solidFill>
                  <a:schemeClr val="tx1">
                    <a:lumMod val="65000"/>
                    <a:lumOff val="35000"/>
                  </a:schemeClr>
                </a:solidFill>
              </a:rPr>
              <a:t>6,25%</a:t>
            </a:r>
            <a:r>
              <a:rPr lang="es-MX" sz="1200" dirty="0">
                <a:solidFill>
                  <a:schemeClr val="tx1">
                    <a:lumMod val="65000"/>
                    <a:lumOff val="35000"/>
                  </a:schemeClr>
                </a:solidFill>
              </a:rPr>
              <a:t> (9), la atención con el chat, con el </a:t>
            </a:r>
            <a:r>
              <a:rPr lang="es-MX" sz="1200" b="1" dirty="0">
                <a:solidFill>
                  <a:schemeClr val="tx1">
                    <a:lumMod val="65000"/>
                    <a:lumOff val="35000"/>
                  </a:schemeClr>
                </a:solidFill>
              </a:rPr>
              <a:t>4,86% </a:t>
            </a:r>
            <a:r>
              <a:rPr lang="es-MX" sz="1200" dirty="0">
                <a:solidFill>
                  <a:schemeClr val="tx1">
                    <a:lumMod val="65000"/>
                    <a:lumOff val="35000"/>
                  </a:schemeClr>
                </a:solidFill>
              </a:rPr>
              <a:t>(7), la atención con carta física el </a:t>
            </a:r>
            <a:r>
              <a:rPr lang="es-MX" sz="1200" b="1" dirty="0">
                <a:solidFill>
                  <a:schemeClr val="tx1">
                    <a:lumMod val="65000"/>
                    <a:lumOff val="35000"/>
                  </a:schemeClr>
                </a:solidFill>
              </a:rPr>
              <a:t>2,08% </a:t>
            </a:r>
            <a:r>
              <a:rPr lang="es-MX" sz="1200" dirty="0">
                <a:solidFill>
                  <a:schemeClr val="tx1">
                    <a:lumMod val="65000"/>
                    <a:lumOff val="35000"/>
                  </a:schemeClr>
                </a:solidFill>
              </a:rPr>
              <a:t>(3), y por último la página web, con el </a:t>
            </a:r>
            <a:r>
              <a:rPr lang="es-MX" sz="1200" b="1" dirty="0">
                <a:solidFill>
                  <a:schemeClr val="tx1">
                    <a:lumMod val="65000"/>
                    <a:lumOff val="35000"/>
                  </a:schemeClr>
                </a:solidFill>
              </a:rPr>
              <a:t>0,69%</a:t>
            </a:r>
            <a:r>
              <a:rPr lang="es-MX" sz="1200" dirty="0">
                <a:solidFill>
                  <a:schemeClr val="tx1">
                    <a:lumMod val="65000"/>
                    <a:lumOff val="35000"/>
                  </a:schemeClr>
                </a:solidFill>
              </a:rPr>
              <a:t> (1).</a:t>
            </a:r>
          </a:p>
          <a:p>
            <a:pPr marL="0" indent="0" algn="just">
              <a:buNone/>
            </a:pPr>
            <a:r>
              <a:rPr lang="es-MX" sz="1200" dirty="0">
                <a:solidFill>
                  <a:schemeClr val="tx1">
                    <a:lumMod val="65000"/>
                    <a:lumOff val="35000"/>
                  </a:schemeClr>
                </a:solidFill>
              </a:rPr>
              <a:t>La anterior distribución evidencia una marcada inclinación de los ciudadanos hacia los canales de atención escritos para la radicación de sus requerimientos, lo cual constituye un insumo relevante para el fortalecimiento y optimización de estos canales de atención.</a:t>
            </a:r>
            <a:endParaRPr lang="es-MX" altLang="es-CO" sz="1200" dirty="0">
              <a:solidFill>
                <a:schemeClr val="tx1">
                  <a:lumMod val="65000"/>
                  <a:lumOff val="35000"/>
                </a:schemeClr>
              </a:solidFill>
            </a:endParaRPr>
          </a:p>
        </p:txBody>
      </p:sp>
      <p:pic>
        <p:nvPicPr>
          <p:cNvPr id="10" name="Imagen 9">
            <a:extLst>
              <a:ext uri="{FF2B5EF4-FFF2-40B4-BE49-F238E27FC236}">
                <a16:creationId xmlns:a16="http://schemas.microsoft.com/office/drawing/2014/main" id="{A77BB02E-D679-C515-C5B6-5FB39F0E5F85}"/>
              </a:ext>
            </a:extLst>
          </p:cNvPr>
          <p:cNvPicPr>
            <a:picLocks noChangeAspect="1"/>
          </p:cNvPicPr>
          <p:nvPr/>
        </p:nvPicPr>
        <p:blipFill rotWithShape="1">
          <a:blip r:embed="rId5"/>
          <a:srcRect b="6891"/>
          <a:stretch/>
        </p:blipFill>
        <p:spPr>
          <a:xfrm>
            <a:off x="9180179" y="1776719"/>
            <a:ext cx="2243421" cy="2304583"/>
          </a:xfrm>
          <a:prstGeom prst="rect">
            <a:avLst/>
          </a:prstGeom>
        </p:spPr>
      </p:pic>
    </p:spTree>
    <p:extLst>
      <p:ext uri="{BB962C8B-B14F-4D97-AF65-F5344CB8AC3E}">
        <p14:creationId xmlns:p14="http://schemas.microsoft.com/office/powerpoint/2010/main" val="1529819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57668-F3E9-2C2B-D008-329F44C65A00}"/>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57CBDCAA-1C0F-7CF2-7448-2C6095F8D927}"/>
              </a:ext>
            </a:extLst>
          </p:cNvPr>
          <p:cNvPicPr>
            <a:picLocks noChangeAspect="1"/>
          </p:cNvPicPr>
          <p:nvPr/>
        </p:nvPicPr>
        <p:blipFill>
          <a:blip r:embed="rId2"/>
          <a:stretch>
            <a:fillRect/>
          </a:stretch>
        </p:blipFill>
        <p:spPr>
          <a:xfrm>
            <a:off x="1520703" y="712203"/>
            <a:ext cx="8113528" cy="4695385"/>
          </a:xfrm>
          <a:prstGeom prst="rect">
            <a:avLst/>
          </a:prstGeom>
        </p:spPr>
      </p:pic>
      <p:sp>
        <p:nvSpPr>
          <p:cNvPr id="6" name="Título 5">
            <a:extLst>
              <a:ext uri="{FF2B5EF4-FFF2-40B4-BE49-F238E27FC236}">
                <a16:creationId xmlns:a16="http://schemas.microsoft.com/office/drawing/2014/main" id="{9B225950-402C-2F3F-4114-F09AAEECFC3E}"/>
              </a:ext>
            </a:extLst>
          </p:cNvPr>
          <p:cNvSpPr>
            <a:spLocks noGrp="1"/>
          </p:cNvSpPr>
          <p:nvPr>
            <p:ph type="title"/>
          </p:nvPr>
        </p:nvSpPr>
        <p:spPr>
          <a:xfrm>
            <a:off x="362479" y="140593"/>
            <a:ext cx="10429977" cy="571610"/>
          </a:xfrm>
        </p:spPr>
        <p:txBody>
          <a:bodyPr>
            <a:normAutofit fontScale="90000"/>
          </a:bodyPr>
          <a:lstStyle/>
          <a:p>
            <a:pPr algn="l"/>
            <a:r>
              <a:rPr lang="es-MX" sz="3600"/>
              <a:t>Temas consultados en los canales</a:t>
            </a:r>
            <a:endParaRPr lang="es-CO">
              <a:solidFill>
                <a:srgbClr val="035A93"/>
              </a:solidFill>
            </a:endParaRPr>
          </a:p>
        </p:txBody>
      </p:sp>
      <p:sp>
        <p:nvSpPr>
          <p:cNvPr id="3" name="CuadroTexto 2">
            <a:extLst>
              <a:ext uri="{FF2B5EF4-FFF2-40B4-BE49-F238E27FC236}">
                <a16:creationId xmlns:a16="http://schemas.microsoft.com/office/drawing/2014/main" id="{6E216BDC-5F0F-5E7B-442A-EABA35C96DD2}"/>
              </a:ext>
            </a:extLst>
          </p:cNvPr>
          <p:cNvSpPr txBox="1"/>
          <p:nvPr/>
        </p:nvSpPr>
        <p:spPr>
          <a:xfrm>
            <a:off x="362479" y="5673008"/>
            <a:ext cx="10806794" cy="784830"/>
          </a:xfrm>
          <a:prstGeom prst="rect">
            <a:avLst/>
          </a:prstGeom>
          <a:noFill/>
        </p:spPr>
        <p:txBody>
          <a:bodyPr wrap="square" rtlCol="0">
            <a:spAutoFit/>
          </a:bodyPr>
          <a:lstStyle/>
          <a:p>
            <a:pPr algn="just" eaLnBrk="0" hangingPunct="0">
              <a:buClr>
                <a:srgbClr val="00609C"/>
              </a:buClr>
              <a:tabLst>
                <a:tab pos="177800" algn="l"/>
              </a:tabLst>
            </a:pPr>
            <a:r>
              <a:rPr lang="es-ES_tradnl" altLang="es-CO" sz="900" b="1">
                <a:solidFill>
                  <a:srgbClr val="006397"/>
                </a:solidFill>
              </a:rPr>
              <a:t>Tipología de solicitudes atendidas</a:t>
            </a:r>
          </a:p>
          <a:p>
            <a:pPr marL="171450" indent="-171450" algn="just" eaLnBrk="0" hangingPunct="0">
              <a:buClr>
                <a:srgbClr val="00609C"/>
              </a:buClr>
              <a:buFont typeface="Wingdings" panose="05000000000000000000" pitchFamily="2" charset="2"/>
              <a:buChar char="ü"/>
              <a:tabLst>
                <a:tab pos="177800" algn="l"/>
              </a:tabLst>
            </a:pPr>
            <a:r>
              <a:rPr lang="es-ES_tradnl" altLang="es-CO" sz="900" b="1">
                <a:solidFill>
                  <a:prstClr val="white">
                    <a:lumMod val="50000"/>
                  </a:prstClr>
                </a:solidFill>
              </a:rPr>
              <a:t>Fogafín no competente </a:t>
            </a:r>
            <a:r>
              <a:rPr lang="es-ES_tradnl" altLang="es-CO" sz="900">
                <a:solidFill>
                  <a:prstClr val="white">
                    <a:lumMod val="50000"/>
                  </a:prstClr>
                </a:solidFill>
              </a:rPr>
              <a:t>hace referencia a aquellas solicitudes donde el Fondo no tiene injerencia, sin embargo, se les da el trámite pertinente.</a:t>
            </a:r>
          </a:p>
          <a:p>
            <a:pPr marL="171450" indent="-171450" algn="just" eaLnBrk="0" hangingPunct="0">
              <a:buClr>
                <a:srgbClr val="00609C"/>
              </a:buClr>
              <a:buFont typeface="Wingdings" panose="05000000000000000000" pitchFamily="2" charset="2"/>
              <a:buChar char="ü"/>
              <a:tabLst>
                <a:tab pos="177800" algn="l"/>
              </a:tabLst>
            </a:pPr>
            <a:r>
              <a:rPr lang="es-ES_tradnl" altLang="es-CO" sz="900" b="1">
                <a:solidFill>
                  <a:prstClr val="white">
                    <a:lumMod val="50000"/>
                  </a:prstClr>
                </a:solidFill>
              </a:rPr>
              <a:t>Petición incompleta </a:t>
            </a:r>
            <a:r>
              <a:rPr lang="es-ES_tradnl" altLang="es-CO" sz="900">
                <a:solidFill>
                  <a:prstClr val="white">
                    <a:lumMod val="50000"/>
                  </a:prstClr>
                </a:solidFill>
              </a:rPr>
              <a:t>hace referencia a aquellas solicitudes que se radicaron sin el contenido mínimo requerido para su atención (Arts. 16 y 17 Ley 1755 de 2015).</a:t>
            </a:r>
          </a:p>
          <a:p>
            <a:pPr marL="171450" indent="-171450" algn="just" eaLnBrk="0" hangingPunct="0">
              <a:buClr>
                <a:srgbClr val="00609C"/>
              </a:buClr>
              <a:buFont typeface="Wingdings" panose="05000000000000000000" pitchFamily="2" charset="2"/>
              <a:buChar char="ü"/>
              <a:tabLst>
                <a:tab pos="177800" algn="l"/>
              </a:tabLst>
            </a:pPr>
            <a:r>
              <a:rPr lang="es-ES_tradnl" altLang="es-CO" sz="900" b="1">
                <a:solidFill>
                  <a:prstClr val="white">
                    <a:lumMod val="50000"/>
                  </a:prstClr>
                </a:solidFill>
              </a:rPr>
              <a:t>Competencia de Fogafín </a:t>
            </a:r>
            <a:r>
              <a:rPr lang="es-ES_tradnl" altLang="es-CO" sz="900">
                <a:solidFill>
                  <a:prstClr val="white">
                    <a:lumMod val="50000"/>
                  </a:prstClr>
                </a:solidFill>
              </a:rPr>
              <a:t>corresponden a las solicitudes de información sobre levantamiento de gravámenes, cobertura del Seguro de Depósitos, información general de la entidad, entre otros. </a:t>
            </a:r>
            <a:endParaRPr lang="es-CO" sz="1200"/>
          </a:p>
        </p:txBody>
      </p:sp>
      <p:sp>
        <p:nvSpPr>
          <p:cNvPr id="2" name="Marcador de texto 1">
            <a:extLst>
              <a:ext uri="{FF2B5EF4-FFF2-40B4-BE49-F238E27FC236}">
                <a16:creationId xmlns:a16="http://schemas.microsoft.com/office/drawing/2014/main" id="{A4D11E41-8C4A-CAC1-4E1E-37A89E037460}"/>
              </a:ext>
            </a:extLst>
          </p:cNvPr>
          <p:cNvSpPr txBox="1">
            <a:spLocks/>
          </p:cNvSpPr>
          <p:nvPr/>
        </p:nvSpPr>
        <p:spPr>
          <a:xfrm>
            <a:off x="4479284" y="1130685"/>
            <a:ext cx="7062280" cy="284124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CO" sz="1100" dirty="0">
                <a:solidFill>
                  <a:schemeClr val="tx1">
                    <a:lumMod val="50000"/>
                    <a:lumOff val="50000"/>
                  </a:schemeClr>
                </a:solidFill>
              </a:rPr>
              <a:t>Del total de las </a:t>
            </a:r>
            <a:r>
              <a:rPr lang="es-CO" sz="1100" b="1" dirty="0">
                <a:solidFill>
                  <a:srgbClr val="B28A3F"/>
                </a:solidFill>
              </a:rPr>
              <a:t>144 PQRSDA </a:t>
            </a:r>
            <a:r>
              <a:rPr lang="es-CO" sz="1100" dirty="0">
                <a:solidFill>
                  <a:schemeClr val="tx1">
                    <a:lumMod val="50000"/>
                    <a:lumOff val="50000"/>
                  </a:schemeClr>
                </a:solidFill>
              </a:rPr>
              <a:t>atendidas, el </a:t>
            </a:r>
            <a:r>
              <a:rPr lang="es-CO" sz="1100" b="1" dirty="0">
                <a:solidFill>
                  <a:schemeClr val="tx1">
                    <a:lumMod val="50000"/>
                    <a:lumOff val="50000"/>
                  </a:schemeClr>
                </a:solidFill>
              </a:rPr>
              <a:t>52,08 % (75) </a:t>
            </a:r>
            <a:r>
              <a:rPr lang="es-CO" sz="1100" dirty="0">
                <a:solidFill>
                  <a:schemeClr val="tx1">
                    <a:lumMod val="50000"/>
                    <a:lumOff val="50000"/>
                  </a:schemeClr>
                </a:solidFill>
              </a:rPr>
              <a:t>correspondió a casos en los que Fogafín no era la entidad competente, consolidándose como la tipología con mayor participación durante el período analizado.</a:t>
            </a:r>
          </a:p>
          <a:p>
            <a:pPr marL="0" indent="0" algn="just">
              <a:buNone/>
            </a:pPr>
            <a:r>
              <a:rPr lang="es-CO" sz="1100" dirty="0">
                <a:solidFill>
                  <a:schemeClr val="tx1">
                    <a:lumMod val="50000"/>
                    <a:lumOff val="50000"/>
                  </a:schemeClr>
                </a:solidFill>
              </a:rPr>
              <a:t>En segundo lugar, se ubicaron las consultas relacionadas con información general sobre Fogafín, las cuales representaron el </a:t>
            </a:r>
            <a:r>
              <a:rPr lang="es-CO" sz="1100" b="1" dirty="0">
                <a:solidFill>
                  <a:schemeClr val="tx1">
                    <a:lumMod val="50000"/>
                    <a:lumOff val="50000"/>
                  </a:schemeClr>
                </a:solidFill>
              </a:rPr>
              <a:t>15,97 % (23) </a:t>
            </a:r>
            <a:r>
              <a:rPr lang="es-CO" sz="1100" dirty="0">
                <a:solidFill>
                  <a:schemeClr val="tx1">
                    <a:lumMod val="50000"/>
                    <a:lumOff val="50000"/>
                  </a:schemeClr>
                </a:solidFill>
              </a:rPr>
              <a:t>del total. Les siguieron las peticiones incompletas, con una participación del </a:t>
            </a:r>
            <a:r>
              <a:rPr lang="es-CO" sz="1100" b="1" dirty="0">
                <a:solidFill>
                  <a:schemeClr val="tx1">
                    <a:lumMod val="50000"/>
                    <a:lumOff val="50000"/>
                  </a:schemeClr>
                </a:solidFill>
              </a:rPr>
              <a:t>13,89 % (20)</a:t>
            </a:r>
            <a:r>
              <a:rPr lang="es-CO" sz="1100" dirty="0">
                <a:solidFill>
                  <a:schemeClr val="tx1">
                    <a:lumMod val="50000"/>
                    <a:lumOff val="50000"/>
                  </a:schemeClr>
                </a:solidFill>
              </a:rPr>
              <a:t>.</a:t>
            </a:r>
          </a:p>
          <a:p>
            <a:pPr marL="0" indent="0" algn="just">
              <a:buNone/>
            </a:pPr>
            <a:r>
              <a:rPr lang="es-CO" sz="1100" dirty="0">
                <a:solidFill>
                  <a:schemeClr val="tx1">
                    <a:lumMod val="50000"/>
                    <a:lumOff val="50000"/>
                  </a:schemeClr>
                </a:solidFill>
              </a:rPr>
              <a:t>Por su parte, las solicitudes de información sobre procesos liquidatorios representaron el </a:t>
            </a:r>
            <a:r>
              <a:rPr lang="es-CO" sz="1100" b="1" dirty="0">
                <a:solidFill>
                  <a:schemeClr val="tx1">
                    <a:lumMod val="50000"/>
                    <a:lumOff val="50000"/>
                  </a:schemeClr>
                </a:solidFill>
              </a:rPr>
              <a:t>5,56 % (8) </a:t>
            </a:r>
            <a:r>
              <a:rPr lang="es-CO" sz="1100" dirty="0">
                <a:solidFill>
                  <a:schemeClr val="tx1">
                    <a:lumMod val="50000"/>
                    <a:lumOff val="50000"/>
                  </a:schemeClr>
                </a:solidFill>
              </a:rPr>
              <a:t>de los casos atendidos, mientras que las peticiones relacionadas con levantamiento de gravámenes alcanzaron el </a:t>
            </a:r>
            <a:r>
              <a:rPr lang="es-CO" sz="1100" b="1" dirty="0">
                <a:solidFill>
                  <a:schemeClr val="tx1">
                    <a:lumMod val="50000"/>
                    <a:lumOff val="50000"/>
                  </a:schemeClr>
                </a:solidFill>
              </a:rPr>
              <a:t>4,86% (7)</a:t>
            </a:r>
            <a:r>
              <a:rPr lang="es-CO" sz="1100" dirty="0">
                <a:solidFill>
                  <a:schemeClr val="tx1">
                    <a:lumMod val="50000"/>
                    <a:lumOff val="50000"/>
                  </a:schemeClr>
                </a:solidFill>
              </a:rPr>
              <a:t>.</a:t>
            </a:r>
          </a:p>
          <a:p>
            <a:pPr marL="0" indent="0" algn="just">
              <a:buNone/>
            </a:pPr>
            <a:r>
              <a:rPr lang="es-CO" sz="1100" dirty="0">
                <a:solidFill>
                  <a:schemeClr val="tx1">
                    <a:lumMod val="50000"/>
                    <a:lumOff val="50000"/>
                  </a:schemeClr>
                </a:solidFill>
              </a:rPr>
              <a:t>Asimismo, el </a:t>
            </a:r>
            <a:r>
              <a:rPr lang="es-CO" sz="1100" b="1" dirty="0">
                <a:solidFill>
                  <a:schemeClr val="tx1">
                    <a:lumMod val="50000"/>
                    <a:lumOff val="50000"/>
                  </a:schemeClr>
                </a:solidFill>
              </a:rPr>
              <a:t>4,17 % (6) </a:t>
            </a:r>
            <a:r>
              <a:rPr lang="es-CO" sz="1100" dirty="0">
                <a:solidFill>
                  <a:schemeClr val="tx1">
                    <a:lumMod val="50000"/>
                    <a:lumOff val="50000"/>
                  </a:schemeClr>
                </a:solidFill>
              </a:rPr>
              <a:t>de las PQRSDA correspondió a consultas sobre el Seguro de Depósitos.</a:t>
            </a:r>
          </a:p>
          <a:p>
            <a:pPr marL="0" indent="0" algn="just">
              <a:buNone/>
            </a:pPr>
            <a:r>
              <a:rPr lang="es-CO" sz="1100" dirty="0">
                <a:solidFill>
                  <a:schemeClr val="tx1">
                    <a:lumMod val="50000"/>
                    <a:lumOff val="50000"/>
                  </a:schemeClr>
                </a:solidFill>
              </a:rPr>
              <a:t>Finalmente, las peticiones sobre el pago de acreencias registraron la menor participación, representando el </a:t>
            </a:r>
            <a:r>
              <a:rPr lang="es-CO" sz="1100" b="1" dirty="0">
                <a:solidFill>
                  <a:schemeClr val="tx1">
                    <a:lumMod val="50000"/>
                    <a:lumOff val="50000"/>
                  </a:schemeClr>
                </a:solidFill>
              </a:rPr>
              <a:t>3,47 % (5)</a:t>
            </a:r>
            <a:r>
              <a:rPr lang="es-CO" sz="1100" dirty="0">
                <a:solidFill>
                  <a:schemeClr val="tx1">
                    <a:lumMod val="50000"/>
                    <a:lumOff val="50000"/>
                  </a:schemeClr>
                </a:solidFill>
              </a:rPr>
              <a:t> del total de solicitudes atendidas.</a:t>
            </a:r>
          </a:p>
        </p:txBody>
      </p:sp>
    </p:spTree>
    <p:extLst>
      <p:ext uri="{BB962C8B-B14F-4D97-AF65-F5344CB8AC3E}">
        <p14:creationId xmlns:p14="http://schemas.microsoft.com/office/powerpoint/2010/main" val="2064890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1CC44-0B6C-1DFD-6E4B-4269F80ADE53}"/>
            </a:ext>
          </a:extLst>
        </p:cNvPr>
        <p:cNvGrpSpPr/>
        <p:nvPr/>
      </p:nvGrpSpPr>
      <p:grpSpPr>
        <a:xfrm>
          <a:off x="0" y="0"/>
          <a:ext cx="0" cy="0"/>
          <a:chOff x="0" y="0"/>
          <a:chExt cx="0" cy="0"/>
        </a:xfrm>
      </p:grpSpPr>
      <p:sp>
        <p:nvSpPr>
          <p:cNvPr id="6" name="Título 5">
            <a:extLst>
              <a:ext uri="{FF2B5EF4-FFF2-40B4-BE49-F238E27FC236}">
                <a16:creationId xmlns:a16="http://schemas.microsoft.com/office/drawing/2014/main" id="{98970E24-D4D7-DEBE-3A92-3469A513EDF5}"/>
              </a:ext>
            </a:extLst>
          </p:cNvPr>
          <p:cNvSpPr>
            <a:spLocks noGrp="1"/>
          </p:cNvSpPr>
          <p:nvPr>
            <p:ph type="title"/>
          </p:nvPr>
        </p:nvSpPr>
        <p:spPr>
          <a:xfrm>
            <a:off x="112797" y="178197"/>
            <a:ext cx="10429977" cy="571610"/>
          </a:xfrm>
        </p:spPr>
        <p:txBody>
          <a:bodyPr>
            <a:normAutofit fontScale="90000"/>
          </a:bodyPr>
          <a:lstStyle/>
          <a:p>
            <a:pPr algn="l"/>
            <a:r>
              <a:rPr lang="es-MX" sz="3600">
                <a:solidFill>
                  <a:srgbClr val="006397"/>
                </a:solidFill>
              </a:rPr>
              <a:t>Temas consultados en los canales</a:t>
            </a:r>
            <a:endParaRPr lang="es-CO">
              <a:solidFill>
                <a:srgbClr val="006397"/>
              </a:solidFill>
            </a:endParaRPr>
          </a:p>
        </p:txBody>
      </p:sp>
      <p:sp>
        <p:nvSpPr>
          <p:cNvPr id="2" name="Marcador de texto 1">
            <a:extLst>
              <a:ext uri="{FF2B5EF4-FFF2-40B4-BE49-F238E27FC236}">
                <a16:creationId xmlns:a16="http://schemas.microsoft.com/office/drawing/2014/main" id="{9EC448D3-CC6B-D660-0C26-9A6CEC09E93F}"/>
              </a:ext>
            </a:extLst>
          </p:cNvPr>
          <p:cNvSpPr txBox="1">
            <a:spLocks/>
          </p:cNvSpPr>
          <p:nvPr/>
        </p:nvSpPr>
        <p:spPr>
          <a:xfrm>
            <a:off x="5327784" y="3238500"/>
            <a:ext cx="6095391" cy="30068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eaLnBrk="0" hangingPunct="0">
              <a:buClr>
                <a:srgbClr val="92D050"/>
              </a:buClr>
              <a:buNone/>
              <a:tabLst>
                <a:tab pos="177800" algn="l"/>
              </a:tabLst>
            </a:pPr>
            <a:r>
              <a:rPr lang="es-MX" sz="1200" dirty="0">
                <a:solidFill>
                  <a:schemeClr val="tx1">
                    <a:lumMod val="65000"/>
                    <a:lumOff val="35000"/>
                  </a:schemeClr>
                </a:solidFill>
              </a:rPr>
              <a:t>En los </a:t>
            </a:r>
            <a:r>
              <a:rPr lang="es-MX" sz="1200" b="1" dirty="0">
                <a:solidFill>
                  <a:srgbClr val="006397"/>
                </a:solidFill>
              </a:rPr>
              <a:t>canales escritos </a:t>
            </a:r>
            <a:r>
              <a:rPr lang="es-MX" sz="1200" dirty="0">
                <a:solidFill>
                  <a:schemeClr val="tx1">
                    <a:lumMod val="65000"/>
                    <a:lumOff val="35000"/>
                  </a:schemeClr>
                </a:solidFill>
              </a:rPr>
              <a:t>—</a:t>
            </a:r>
            <a:r>
              <a:rPr lang="es-MX" sz="1200" i="1" dirty="0">
                <a:solidFill>
                  <a:schemeClr val="tx1">
                    <a:lumMod val="65000"/>
                    <a:lumOff val="35000"/>
                  </a:schemeClr>
                </a:solidFill>
              </a:rPr>
              <a:t>correo electrónico, página web y comunicación física</a:t>
            </a:r>
            <a:r>
              <a:rPr lang="es-MX" sz="1200" dirty="0">
                <a:solidFill>
                  <a:schemeClr val="tx1">
                    <a:lumMod val="65000"/>
                    <a:lumOff val="35000"/>
                  </a:schemeClr>
                </a:solidFill>
              </a:rPr>
              <a:t>—, el </a:t>
            </a:r>
            <a:r>
              <a:rPr lang="es-MX" sz="1200" b="1" dirty="0">
                <a:solidFill>
                  <a:schemeClr val="tx1">
                    <a:lumMod val="65000"/>
                    <a:lumOff val="35000"/>
                  </a:schemeClr>
                </a:solidFill>
              </a:rPr>
              <a:t>22,47% (20) </a:t>
            </a:r>
            <a:r>
              <a:rPr lang="es-MX" sz="1200" dirty="0">
                <a:solidFill>
                  <a:schemeClr val="tx1">
                    <a:lumMod val="65000"/>
                    <a:lumOff val="35000"/>
                  </a:schemeClr>
                </a:solidFill>
              </a:rPr>
              <a:t>de las PQRSDA se clasificó como incompleto y el </a:t>
            </a:r>
            <a:r>
              <a:rPr lang="es-MX" sz="1200" b="1" dirty="0">
                <a:solidFill>
                  <a:schemeClr val="tx1">
                    <a:lumMod val="65000"/>
                    <a:lumOff val="35000"/>
                  </a:schemeClr>
                </a:solidFill>
              </a:rPr>
              <a:t>43,82%</a:t>
            </a:r>
            <a:r>
              <a:rPr lang="es-MX" sz="1200" dirty="0">
                <a:solidFill>
                  <a:schemeClr val="tx1">
                    <a:lumMod val="65000"/>
                    <a:lumOff val="35000"/>
                  </a:schemeClr>
                </a:solidFill>
              </a:rPr>
              <a:t> </a:t>
            </a:r>
            <a:r>
              <a:rPr lang="es-MX" sz="1200" b="1" dirty="0">
                <a:solidFill>
                  <a:schemeClr val="tx1">
                    <a:lumMod val="65000"/>
                    <a:lumOff val="35000"/>
                  </a:schemeClr>
                </a:solidFill>
              </a:rPr>
              <a:t>(39) </a:t>
            </a:r>
            <a:r>
              <a:rPr lang="es-MX" sz="1200" dirty="0">
                <a:solidFill>
                  <a:schemeClr val="tx1">
                    <a:lumMod val="65000"/>
                    <a:lumOff val="35000"/>
                  </a:schemeClr>
                </a:solidFill>
              </a:rPr>
              <a:t>correspondió a asuntos fuera de la competencia de Fogafín. Esto evidencia la necesidad de fortalecer la orientación a la ciudadanía sobre el alcance de la entidad.</a:t>
            </a:r>
          </a:p>
          <a:p>
            <a:pPr marL="0" indent="0" algn="just" eaLnBrk="0" hangingPunct="0">
              <a:buClr>
                <a:srgbClr val="92D050"/>
              </a:buClr>
              <a:buNone/>
              <a:tabLst>
                <a:tab pos="177800" algn="l"/>
              </a:tabLst>
            </a:pPr>
            <a:r>
              <a:rPr lang="es-MX" sz="1200" dirty="0">
                <a:solidFill>
                  <a:schemeClr val="tx1">
                    <a:lumMod val="65000"/>
                    <a:lumOff val="35000"/>
                  </a:schemeClr>
                </a:solidFill>
              </a:rPr>
              <a:t>En los </a:t>
            </a:r>
            <a:r>
              <a:rPr lang="es-MX" sz="1200" b="1" dirty="0">
                <a:solidFill>
                  <a:srgbClr val="006397"/>
                </a:solidFill>
              </a:rPr>
              <a:t>canales verbales </a:t>
            </a:r>
            <a:r>
              <a:rPr lang="es-MX" sz="1200" dirty="0">
                <a:solidFill>
                  <a:schemeClr val="tx1">
                    <a:lumMod val="65000"/>
                    <a:lumOff val="35000"/>
                  </a:schemeClr>
                </a:solidFill>
              </a:rPr>
              <a:t>e inmediatos —</a:t>
            </a:r>
            <a:r>
              <a:rPr lang="es-MX" sz="1200" i="1" dirty="0">
                <a:solidFill>
                  <a:schemeClr val="tx1">
                    <a:lumMod val="65000"/>
                    <a:lumOff val="35000"/>
                  </a:schemeClr>
                </a:solidFill>
              </a:rPr>
              <a:t>telefónico, chat y presencial</a:t>
            </a:r>
            <a:r>
              <a:rPr lang="es-MX" sz="1200" dirty="0">
                <a:solidFill>
                  <a:schemeClr val="tx1">
                    <a:lumMod val="65000"/>
                    <a:lumOff val="35000"/>
                  </a:schemeClr>
                </a:solidFill>
              </a:rPr>
              <a:t>—, el </a:t>
            </a:r>
            <a:r>
              <a:rPr lang="es-MX" sz="1200" b="1" dirty="0">
                <a:solidFill>
                  <a:schemeClr val="tx1">
                    <a:lumMod val="65000"/>
                    <a:lumOff val="35000"/>
                  </a:schemeClr>
                </a:solidFill>
              </a:rPr>
              <a:t>65,45% (36) </a:t>
            </a:r>
            <a:r>
              <a:rPr lang="es-MX" sz="1200" dirty="0">
                <a:solidFill>
                  <a:schemeClr val="tx1">
                    <a:lumMod val="65000"/>
                    <a:lumOff val="35000"/>
                  </a:schemeClr>
                </a:solidFill>
              </a:rPr>
              <a:t>de las atenciones correspondió a consultas no competentes. No obstante, estos canales demostraron ser efectivos para orientar oportunamente a los ciudadanos y direccionar sus solicitudes, especialmente en temas como levantamiento de gravámenes, Seguro de Depósitos, procesos liquidatorios y pago de acreencias.</a:t>
            </a:r>
          </a:p>
        </p:txBody>
      </p:sp>
      <p:pic>
        <p:nvPicPr>
          <p:cNvPr id="5" name="Imagen 4">
            <a:extLst>
              <a:ext uri="{FF2B5EF4-FFF2-40B4-BE49-F238E27FC236}">
                <a16:creationId xmlns:a16="http://schemas.microsoft.com/office/drawing/2014/main" id="{6E531B3D-42CF-C813-35AA-A8565D6C41C4}"/>
              </a:ext>
            </a:extLst>
          </p:cNvPr>
          <p:cNvPicPr>
            <a:picLocks noChangeAspect="1"/>
          </p:cNvPicPr>
          <p:nvPr/>
        </p:nvPicPr>
        <p:blipFill>
          <a:blip r:embed="rId2"/>
          <a:stretch>
            <a:fillRect/>
          </a:stretch>
        </p:blipFill>
        <p:spPr>
          <a:xfrm>
            <a:off x="528441" y="900113"/>
            <a:ext cx="4536310" cy="5650364"/>
          </a:xfrm>
          <a:prstGeom prst="rect">
            <a:avLst/>
          </a:prstGeom>
        </p:spPr>
      </p:pic>
      <p:pic>
        <p:nvPicPr>
          <p:cNvPr id="8" name="Imagen 7">
            <a:extLst>
              <a:ext uri="{FF2B5EF4-FFF2-40B4-BE49-F238E27FC236}">
                <a16:creationId xmlns:a16="http://schemas.microsoft.com/office/drawing/2014/main" id="{1AAE7550-5BC8-3467-2609-60373884BCD5}"/>
              </a:ext>
            </a:extLst>
          </p:cNvPr>
          <p:cNvPicPr>
            <a:picLocks noChangeAspect="1"/>
          </p:cNvPicPr>
          <p:nvPr/>
        </p:nvPicPr>
        <p:blipFill>
          <a:blip r:embed="rId3"/>
          <a:stretch>
            <a:fillRect/>
          </a:stretch>
        </p:blipFill>
        <p:spPr>
          <a:xfrm>
            <a:off x="5619580" y="1261945"/>
            <a:ext cx="2438740" cy="1676634"/>
          </a:xfrm>
          <a:prstGeom prst="rect">
            <a:avLst/>
          </a:prstGeom>
        </p:spPr>
      </p:pic>
    </p:spTree>
    <p:extLst>
      <p:ext uri="{BB962C8B-B14F-4D97-AF65-F5344CB8AC3E}">
        <p14:creationId xmlns:p14="http://schemas.microsoft.com/office/powerpoint/2010/main" val="3265505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E9EBF-CF65-5A47-92DB-586362285FB1}"/>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C2051532-2D42-057B-F643-30C9C97A394A}"/>
              </a:ext>
            </a:extLst>
          </p:cNvPr>
          <p:cNvPicPr>
            <a:picLocks noChangeAspect="1"/>
          </p:cNvPicPr>
          <p:nvPr/>
        </p:nvPicPr>
        <p:blipFill>
          <a:blip r:embed="rId2"/>
          <a:stretch>
            <a:fillRect/>
          </a:stretch>
        </p:blipFill>
        <p:spPr>
          <a:xfrm>
            <a:off x="199893" y="990091"/>
            <a:ext cx="10159606" cy="5138749"/>
          </a:xfrm>
          <a:prstGeom prst="rect">
            <a:avLst/>
          </a:prstGeom>
        </p:spPr>
      </p:pic>
      <p:sp>
        <p:nvSpPr>
          <p:cNvPr id="6" name="Título 5">
            <a:extLst>
              <a:ext uri="{FF2B5EF4-FFF2-40B4-BE49-F238E27FC236}">
                <a16:creationId xmlns:a16="http://schemas.microsoft.com/office/drawing/2014/main" id="{7943B16D-D8D1-205B-634E-FCCEB8A1C714}"/>
              </a:ext>
            </a:extLst>
          </p:cNvPr>
          <p:cNvSpPr>
            <a:spLocks noGrp="1"/>
          </p:cNvSpPr>
          <p:nvPr>
            <p:ph type="title"/>
          </p:nvPr>
        </p:nvSpPr>
        <p:spPr>
          <a:xfrm>
            <a:off x="284563" y="200693"/>
            <a:ext cx="10429977" cy="571610"/>
          </a:xfrm>
        </p:spPr>
        <p:txBody>
          <a:bodyPr>
            <a:normAutofit fontScale="90000"/>
          </a:bodyPr>
          <a:lstStyle/>
          <a:p>
            <a:pPr algn="l"/>
            <a:r>
              <a:rPr lang="es-CO" sz="3600"/>
              <a:t>Entidades más consultadas</a:t>
            </a:r>
            <a:endParaRPr lang="es-CO">
              <a:solidFill>
                <a:srgbClr val="035A93"/>
              </a:solidFill>
            </a:endParaRPr>
          </a:p>
        </p:txBody>
      </p:sp>
      <p:sp>
        <p:nvSpPr>
          <p:cNvPr id="3" name="Marcador de texto 1">
            <a:extLst>
              <a:ext uri="{FF2B5EF4-FFF2-40B4-BE49-F238E27FC236}">
                <a16:creationId xmlns:a16="http://schemas.microsoft.com/office/drawing/2014/main" id="{899A5D96-EDD2-8530-053C-F63A2EBBA510}"/>
              </a:ext>
            </a:extLst>
          </p:cNvPr>
          <p:cNvSpPr txBox="1">
            <a:spLocks/>
          </p:cNvSpPr>
          <p:nvPr/>
        </p:nvSpPr>
        <p:spPr>
          <a:xfrm>
            <a:off x="4796409" y="2535787"/>
            <a:ext cx="6033516" cy="35930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1200" dirty="0">
                <a:solidFill>
                  <a:schemeClr val="tx1">
                    <a:lumMod val="65000"/>
                    <a:lumOff val="35000"/>
                  </a:schemeClr>
                </a:solidFill>
              </a:rPr>
              <a:t>De las </a:t>
            </a:r>
            <a:r>
              <a:rPr lang="es-MX" sz="1200" b="1" dirty="0">
                <a:solidFill>
                  <a:schemeClr val="tx1">
                    <a:lumMod val="65000"/>
                    <a:lumOff val="35000"/>
                  </a:schemeClr>
                </a:solidFill>
              </a:rPr>
              <a:t>144 </a:t>
            </a:r>
            <a:r>
              <a:rPr lang="es-MX" sz="1200" dirty="0">
                <a:solidFill>
                  <a:schemeClr val="tx1">
                    <a:lumMod val="65000"/>
                    <a:lumOff val="35000"/>
                  </a:schemeClr>
                </a:solidFill>
              </a:rPr>
              <a:t>PQRSDA recibidas, </a:t>
            </a:r>
            <a:r>
              <a:rPr lang="es-MX" sz="1200" b="1" i="1" dirty="0">
                <a:solidFill>
                  <a:schemeClr val="tx1">
                    <a:lumMod val="65000"/>
                    <a:lumOff val="35000"/>
                  </a:schemeClr>
                </a:solidFill>
              </a:rPr>
              <a:t>Fogafín</a:t>
            </a:r>
            <a:r>
              <a:rPr lang="es-MX" sz="1200" b="1" dirty="0">
                <a:solidFill>
                  <a:schemeClr val="tx1">
                    <a:lumMod val="65000"/>
                    <a:lumOff val="35000"/>
                  </a:schemeClr>
                </a:solidFill>
              </a:rPr>
              <a:t> </a:t>
            </a:r>
            <a:r>
              <a:rPr lang="es-MX" sz="1200" dirty="0">
                <a:solidFill>
                  <a:schemeClr val="tx1">
                    <a:lumMod val="65000"/>
                    <a:lumOff val="35000"/>
                  </a:schemeClr>
                </a:solidFill>
              </a:rPr>
              <a:t>concentró el</a:t>
            </a:r>
            <a:r>
              <a:rPr lang="es-MX" sz="1200" b="1" dirty="0">
                <a:solidFill>
                  <a:schemeClr val="tx1">
                    <a:lumMod val="65000"/>
                    <a:lumOff val="35000"/>
                  </a:schemeClr>
                </a:solidFill>
              </a:rPr>
              <a:t> 23,08% </a:t>
            </a:r>
            <a:r>
              <a:rPr lang="es-MX" sz="1200" dirty="0">
                <a:solidFill>
                  <a:schemeClr val="tx1">
                    <a:lumMod val="65000"/>
                    <a:lumOff val="35000"/>
                  </a:schemeClr>
                </a:solidFill>
              </a:rPr>
              <a:t>(33 solicitudes), ubicándose como una de las entidades con mayor número de requerimientos. Por su parte, las entidades liquidadas representaron el </a:t>
            </a:r>
            <a:r>
              <a:rPr lang="es-MX" sz="1200" b="1" dirty="0">
                <a:solidFill>
                  <a:schemeClr val="tx1">
                    <a:lumMod val="65000"/>
                    <a:lumOff val="35000"/>
                  </a:schemeClr>
                </a:solidFill>
              </a:rPr>
              <a:t>11,19%</a:t>
            </a:r>
            <a:r>
              <a:rPr lang="es-MX" sz="1200" dirty="0">
                <a:solidFill>
                  <a:schemeClr val="tx1">
                    <a:lumMod val="65000"/>
                    <a:lumOff val="35000"/>
                  </a:schemeClr>
                </a:solidFill>
              </a:rPr>
              <a:t> del total, lo que evidencia un volumen significativo de consultas asociadas a procesos que ya no se encuentran en operación.</a:t>
            </a:r>
          </a:p>
          <a:p>
            <a:pPr marL="0" indent="0" algn="just">
              <a:buNone/>
            </a:pPr>
            <a:r>
              <a:rPr lang="es-MX" sz="1200" dirty="0">
                <a:solidFill>
                  <a:schemeClr val="tx1">
                    <a:lumMod val="65000"/>
                    <a:lumOff val="35000"/>
                  </a:schemeClr>
                </a:solidFill>
              </a:rPr>
              <a:t>Adicionalmente, las </a:t>
            </a:r>
            <a:r>
              <a:rPr lang="es-MX" sz="1200" b="1" i="1" dirty="0">
                <a:solidFill>
                  <a:schemeClr val="tx1">
                    <a:lumMod val="65000"/>
                    <a:lumOff val="35000"/>
                  </a:schemeClr>
                </a:solidFill>
              </a:rPr>
              <a:t>entidades financieras activas </a:t>
            </a:r>
            <a:r>
              <a:rPr lang="es-MX" sz="1200" dirty="0">
                <a:solidFill>
                  <a:schemeClr val="tx1">
                    <a:lumMod val="65000"/>
                    <a:lumOff val="35000"/>
                  </a:schemeClr>
                </a:solidFill>
              </a:rPr>
              <a:t>concentraron el </a:t>
            </a:r>
            <a:r>
              <a:rPr lang="es-MX" sz="1200" b="1" dirty="0">
                <a:solidFill>
                  <a:schemeClr val="tx1">
                    <a:lumMod val="65000"/>
                    <a:lumOff val="35000"/>
                  </a:schemeClr>
                </a:solidFill>
              </a:rPr>
              <a:t>7,70%</a:t>
            </a:r>
            <a:r>
              <a:rPr lang="es-MX" sz="1200" dirty="0">
                <a:solidFill>
                  <a:schemeClr val="tx1">
                    <a:lumMod val="65000"/>
                    <a:lumOff val="35000"/>
                  </a:schemeClr>
                </a:solidFill>
              </a:rPr>
              <a:t>, reflejando el interés de los ciudadanos en asuntos relacionados con el sistema financiero colombiano.</a:t>
            </a:r>
          </a:p>
          <a:p>
            <a:pPr marL="0" indent="0" algn="just">
              <a:buNone/>
            </a:pPr>
            <a:r>
              <a:rPr lang="es-MX" sz="1200" dirty="0">
                <a:solidFill>
                  <a:schemeClr val="tx1">
                    <a:lumMod val="65000"/>
                    <a:lumOff val="35000"/>
                  </a:schemeClr>
                </a:solidFill>
              </a:rPr>
              <a:t>Finalmente, el </a:t>
            </a:r>
            <a:r>
              <a:rPr lang="es-MX" sz="1200" b="1" dirty="0">
                <a:solidFill>
                  <a:schemeClr val="tx1">
                    <a:lumMod val="65000"/>
                    <a:lumOff val="35000"/>
                  </a:schemeClr>
                </a:solidFill>
              </a:rPr>
              <a:t>56,64% </a:t>
            </a:r>
            <a:r>
              <a:rPr lang="es-MX" sz="1200" dirty="0">
                <a:solidFill>
                  <a:schemeClr val="tx1">
                    <a:lumMod val="65000"/>
                    <a:lumOff val="35000"/>
                  </a:schemeClr>
                </a:solidFill>
              </a:rPr>
              <a:t>de las solicitudes correspondió a requerimientos dirigidos a </a:t>
            </a:r>
            <a:r>
              <a:rPr lang="es-MX" sz="1200" b="1" i="1" dirty="0">
                <a:solidFill>
                  <a:schemeClr val="tx1">
                    <a:lumMod val="65000"/>
                    <a:lumOff val="35000"/>
                  </a:schemeClr>
                </a:solidFill>
              </a:rPr>
              <a:t>otras entidades</a:t>
            </a:r>
            <a:r>
              <a:rPr lang="es-MX" sz="1200" dirty="0">
                <a:solidFill>
                  <a:schemeClr val="tx1">
                    <a:lumMod val="65000"/>
                    <a:lumOff val="35000"/>
                  </a:schemeClr>
                </a:solidFill>
              </a:rPr>
              <a:t>, incluyendo organismos del orden nacional, empresas del sector real y sociedades que ya no se encuentran en funcionamiento. Este resultado pone de manifiesto la persistente canalización de solicitudes hacia Fogafín sobre asuntos que no se encuentran dentro de su ámbito de competencia.</a:t>
            </a:r>
            <a:endParaRPr lang="es-ES" sz="1200" dirty="0">
              <a:highlight>
                <a:srgbClr val="FFFF00"/>
              </a:highlight>
            </a:endParaRPr>
          </a:p>
        </p:txBody>
      </p:sp>
    </p:spTree>
    <p:extLst>
      <p:ext uri="{BB962C8B-B14F-4D97-AF65-F5344CB8AC3E}">
        <p14:creationId xmlns:p14="http://schemas.microsoft.com/office/powerpoint/2010/main" val="2072784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17D5B-AC41-8CA0-FB60-83CC65B74B8C}"/>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B4E8AE2A-3636-D596-DA01-911665795169}"/>
              </a:ext>
            </a:extLst>
          </p:cNvPr>
          <p:cNvPicPr>
            <a:picLocks noChangeAspect="1"/>
          </p:cNvPicPr>
          <p:nvPr/>
        </p:nvPicPr>
        <p:blipFill>
          <a:blip r:embed="rId3"/>
          <a:stretch>
            <a:fillRect/>
          </a:stretch>
        </p:blipFill>
        <p:spPr>
          <a:xfrm>
            <a:off x="314325" y="1160115"/>
            <a:ext cx="10248900" cy="5218894"/>
          </a:xfrm>
          <a:prstGeom prst="rect">
            <a:avLst/>
          </a:prstGeom>
        </p:spPr>
      </p:pic>
      <p:sp>
        <p:nvSpPr>
          <p:cNvPr id="6" name="Título 5">
            <a:extLst>
              <a:ext uri="{FF2B5EF4-FFF2-40B4-BE49-F238E27FC236}">
                <a16:creationId xmlns:a16="http://schemas.microsoft.com/office/drawing/2014/main" id="{BE4DBC87-51BA-D638-D6C5-1138FEFE41E9}"/>
              </a:ext>
            </a:extLst>
          </p:cNvPr>
          <p:cNvSpPr>
            <a:spLocks noGrp="1"/>
          </p:cNvSpPr>
          <p:nvPr>
            <p:ph type="title"/>
          </p:nvPr>
        </p:nvSpPr>
        <p:spPr>
          <a:xfrm>
            <a:off x="452287" y="478991"/>
            <a:ext cx="10429977" cy="571610"/>
          </a:xfrm>
        </p:spPr>
        <p:txBody>
          <a:bodyPr>
            <a:normAutofit fontScale="90000"/>
          </a:bodyPr>
          <a:lstStyle/>
          <a:p>
            <a:pPr algn="l"/>
            <a:r>
              <a:rPr lang="es-CO" sz="3600"/>
              <a:t>Entidades asociadas a Fogafín no competente</a:t>
            </a:r>
            <a:endParaRPr lang="es-CO">
              <a:solidFill>
                <a:srgbClr val="035A93"/>
              </a:solidFill>
            </a:endParaRPr>
          </a:p>
        </p:txBody>
      </p:sp>
      <p:sp>
        <p:nvSpPr>
          <p:cNvPr id="9" name="Marcador de texto 1">
            <a:extLst>
              <a:ext uri="{FF2B5EF4-FFF2-40B4-BE49-F238E27FC236}">
                <a16:creationId xmlns:a16="http://schemas.microsoft.com/office/drawing/2014/main" id="{D91CB668-E7E3-5EF9-2E9F-1F979D51F4C4}"/>
              </a:ext>
            </a:extLst>
          </p:cNvPr>
          <p:cNvSpPr txBox="1">
            <a:spLocks/>
          </p:cNvSpPr>
          <p:nvPr/>
        </p:nvSpPr>
        <p:spPr>
          <a:xfrm>
            <a:off x="4273168" y="2887763"/>
            <a:ext cx="6706234" cy="31343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eaLnBrk="0" hangingPunct="0">
              <a:buClr>
                <a:srgbClr val="00609C"/>
              </a:buClr>
              <a:buNone/>
              <a:tabLst>
                <a:tab pos="177800" algn="l"/>
              </a:tabLst>
            </a:pPr>
            <a:r>
              <a:rPr lang="es-MX" sz="1200" dirty="0">
                <a:solidFill>
                  <a:schemeClr val="tx1">
                    <a:lumMod val="65000"/>
                    <a:lumOff val="35000"/>
                  </a:schemeClr>
                </a:solidFill>
              </a:rPr>
              <a:t>La categoría </a:t>
            </a:r>
            <a:r>
              <a:rPr lang="es-MX" sz="1200" b="1" dirty="0">
                <a:solidFill>
                  <a:srgbClr val="B28A3F"/>
                </a:solidFill>
              </a:rPr>
              <a:t>“Fogafín no competente” </a:t>
            </a:r>
            <a:r>
              <a:rPr lang="es-MX" sz="1200" dirty="0">
                <a:solidFill>
                  <a:schemeClr val="tx1">
                    <a:lumMod val="65000"/>
                    <a:lumOff val="35000"/>
                  </a:schemeClr>
                </a:solidFill>
              </a:rPr>
              <a:t>concentró el </a:t>
            </a:r>
            <a:r>
              <a:rPr lang="es-MX" sz="1200" b="1" dirty="0">
                <a:solidFill>
                  <a:schemeClr val="tx1">
                    <a:lumMod val="65000"/>
                    <a:lumOff val="35000"/>
                  </a:schemeClr>
                </a:solidFill>
              </a:rPr>
              <a:t>52,08% </a:t>
            </a:r>
            <a:r>
              <a:rPr lang="es-MX" sz="1200" dirty="0">
                <a:solidFill>
                  <a:schemeClr val="tx1">
                    <a:lumMod val="65000"/>
                    <a:lumOff val="35000"/>
                  </a:schemeClr>
                </a:solidFill>
              </a:rPr>
              <a:t>del total de las PQRSDA registradas durante el mes de agosto de 2026, constituyéndose en la tipología con mayor participación. Este comportamiento se explica principalmente por consultas relacionadas con entidades financieras vigiladas —cuya atención no es competencia directa de Fogafín—, así como por requerimientos asociados a empresas pertenecientes a otros sectores.</a:t>
            </a:r>
          </a:p>
          <a:p>
            <a:pPr marL="0" indent="0" algn="just" eaLnBrk="0" hangingPunct="0">
              <a:buClr>
                <a:srgbClr val="00609C"/>
              </a:buClr>
              <a:buNone/>
              <a:tabLst>
                <a:tab pos="177800" algn="l"/>
              </a:tabLst>
            </a:pPr>
            <a:r>
              <a:rPr lang="es-MX" sz="1200" dirty="0">
                <a:solidFill>
                  <a:schemeClr val="tx1">
                    <a:lumMod val="65000"/>
                    <a:lumOff val="35000"/>
                  </a:schemeClr>
                </a:solidFill>
              </a:rPr>
              <a:t>Al interior de esta categoría, el </a:t>
            </a:r>
            <a:r>
              <a:rPr lang="es-MX" sz="1200" b="1" dirty="0">
                <a:solidFill>
                  <a:schemeClr val="tx1">
                    <a:lumMod val="65000"/>
                    <a:lumOff val="35000"/>
                  </a:schemeClr>
                </a:solidFill>
              </a:rPr>
              <a:t>68,92% </a:t>
            </a:r>
            <a:r>
              <a:rPr lang="es-MX" sz="1200" dirty="0">
                <a:solidFill>
                  <a:schemeClr val="tx1">
                    <a:lumMod val="65000"/>
                    <a:lumOff val="35000"/>
                  </a:schemeClr>
                </a:solidFill>
              </a:rPr>
              <a:t>restante estuvo relacionado con consultas dirigidas </a:t>
            </a:r>
            <a:r>
              <a:rPr lang="es-MX" sz="1200" b="1" dirty="0">
                <a:solidFill>
                  <a:schemeClr val="tx1">
                    <a:lumMod val="65000"/>
                    <a:lumOff val="35000"/>
                  </a:schemeClr>
                </a:solidFill>
              </a:rPr>
              <a:t>a otro tipo de entidades distintas a Fogafín</a:t>
            </a:r>
            <a:r>
              <a:rPr lang="es-MX" sz="1200" dirty="0">
                <a:solidFill>
                  <a:schemeClr val="tx1">
                    <a:lumMod val="65000"/>
                    <a:lumOff val="35000"/>
                  </a:schemeClr>
                </a:solidFill>
              </a:rPr>
              <a:t>, lo que reafirma la necesidad de continuar fortaleciendo las acciones de orientación a la ciudadanía sobre las funciones y el ámbito de competencia del Fondo.</a:t>
            </a:r>
          </a:p>
          <a:p>
            <a:pPr marL="0" indent="0" algn="just" eaLnBrk="0" hangingPunct="0">
              <a:buClr>
                <a:srgbClr val="00609C"/>
              </a:buClr>
              <a:buNone/>
              <a:tabLst>
                <a:tab pos="177800" algn="l"/>
              </a:tabLst>
            </a:pPr>
            <a:r>
              <a:rPr lang="es-MX" sz="1200" dirty="0">
                <a:solidFill>
                  <a:schemeClr val="tx1">
                    <a:lumMod val="65000"/>
                    <a:lumOff val="35000"/>
                  </a:schemeClr>
                </a:solidFill>
              </a:rPr>
              <a:t>Por su parte, se identificó que el </a:t>
            </a:r>
            <a:r>
              <a:rPr lang="es-MX" sz="1200" b="1" dirty="0">
                <a:solidFill>
                  <a:schemeClr val="tx1">
                    <a:lumMod val="65000"/>
                    <a:lumOff val="35000"/>
                  </a:schemeClr>
                </a:solidFill>
              </a:rPr>
              <a:t>12,16 % </a:t>
            </a:r>
            <a:r>
              <a:rPr lang="es-MX" sz="1200" dirty="0">
                <a:solidFill>
                  <a:schemeClr val="tx1">
                    <a:lumMod val="65000"/>
                    <a:lumOff val="35000"/>
                  </a:schemeClr>
                </a:solidFill>
              </a:rPr>
              <a:t>de las consultas correspondió a requerimientos asociados al Banco Central Hipotecario </a:t>
            </a:r>
            <a:r>
              <a:rPr lang="es-MX" sz="1200" i="1" dirty="0">
                <a:solidFill>
                  <a:schemeClr val="tx1">
                    <a:lumMod val="65000"/>
                    <a:lumOff val="35000"/>
                  </a:schemeClr>
                </a:solidFill>
              </a:rPr>
              <a:t>(BCH)</a:t>
            </a:r>
            <a:r>
              <a:rPr lang="es-MX" sz="1200" dirty="0">
                <a:solidFill>
                  <a:schemeClr val="tx1">
                    <a:lumMod val="65000"/>
                    <a:lumOff val="35000"/>
                  </a:schemeClr>
                </a:solidFill>
              </a:rPr>
              <a:t>, situación que se presenta de manera recurrente debido al seguimiento realizado por Fogafín al proceso liquidatorio del BCH. </a:t>
            </a:r>
          </a:p>
          <a:p>
            <a:pPr marL="0" indent="0" algn="just" eaLnBrk="0" hangingPunct="0">
              <a:buClr>
                <a:srgbClr val="00609C"/>
              </a:buClr>
              <a:buNone/>
              <a:tabLst>
                <a:tab pos="177800" algn="l"/>
              </a:tabLst>
            </a:pPr>
            <a:endParaRPr lang="es-MX" altLang="es-CO" sz="1200" dirty="0">
              <a:solidFill>
                <a:schemeClr val="tx1">
                  <a:lumMod val="65000"/>
                  <a:lumOff val="35000"/>
                </a:schemeClr>
              </a:solidFill>
            </a:endParaRPr>
          </a:p>
        </p:txBody>
      </p:sp>
    </p:spTree>
    <p:extLst>
      <p:ext uri="{BB962C8B-B14F-4D97-AF65-F5344CB8AC3E}">
        <p14:creationId xmlns:p14="http://schemas.microsoft.com/office/powerpoint/2010/main" val="4079606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E4CD0-09A9-DDC3-596D-54DD7CA3D86C}"/>
            </a:ext>
          </a:extLst>
        </p:cNvPr>
        <p:cNvGrpSpPr/>
        <p:nvPr/>
      </p:nvGrpSpPr>
      <p:grpSpPr>
        <a:xfrm>
          <a:off x="0" y="0"/>
          <a:ext cx="0" cy="0"/>
          <a:chOff x="0" y="0"/>
          <a:chExt cx="0" cy="0"/>
        </a:xfrm>
      </p:grpSpPr>
      <p:sp>
        <p:nvSpPr>
          <p:cNvPr id="6" name="Título 5">
            <a:extLst>
              <a:ext uri="{FF2B5EF4-FFF2-40B4-BE49-F238E27FC236}">
                <a16:creationId xmlns:a16="http://schemas.microsoft.com/office/drawing/2014/main" id="{8AA2237B-16BF-D7DE-2E3F-4CFDA5F2DE40}"/>
              </a:ext>
            </a:extLst>
          </p:cNvPr>
          <p:cNvSpPr>
            <a:spLocks noGrp="1"/>
          </p:cNvSpPr>
          <p:nvPr>
            <p:ph type="title"/>
          </p:nvPr>
        </p:nvSpPr>
        <p:spPr>
          <a:xfrm>
            <a:off x="433237" y="356345"/>
            <a:ext cx="10429977" cy="571610"/>
          </a:xfrm>
        </p:spPr>
        <p:txBody>
          <a:bodyPr>
            <a:normAutofit fontScale="90000"/>
          </a:bodyPr>
          <a:lstStyle/>
          <a:p>
            <a:pPr algn="l"/>
            <a:r>
              <a:rPr lang="es-MX" sz="3600"/>
              <a:t>PQRSDA por ciudades</a:t>
            </a:r>
            <a:endParaRPr lang="es-CO">
              <a:solidFill>
                <a:srgbClr val="035A93"/>
              </a:solidFill>
            </a:endParaRPr>
          </a:p>
        </p:txBody>
      </p:sp>
      <p:sp>
        <p:nvSpPr>
          <p:cNvPr id="5" name="Marcador de texto 1">
            <a:extLst>
              <a:ext uri="{FF2B5EF4-FFF2-40B4-BE49-F238E27FC236}">
                <a16:creationId xmlns:a16="http://schemas.microsoft.com/office/drawing/2014/main" id="{D2B9B3EA-A88F-FA2F-E79F-D8F20F41A1EC}"/>
              </a:ext>
            </a:extLst>
          </p:cNvPr>
          <p:cNvSpPr txBox="1">
            <a:spLocks/>
          </p:cNvSpPr>
          <p:nvPr/>
        </p:nvSpPr>
        <p:spPr>
          <a:xfrm>
            <a:off x="831223" y="4948085"/>
            <a:ext cx="9903452" cy="139162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eaLnBrk="0" hangingPunct="0">
              <a:buNone/>
              <a:defRPr/>
            </a:pPr>
            <a:r>
              <a:rPr lang="es-MX" altLang="es-CO" sz="1200" dirty="0">
                <a:solidFill>
                  <a:prstClr val="white">
                    <a:lumMod val="50000"/>
                  </a:prstClr>
                </a:solidFill>
              </a:rPr>
              <a:t>De las peticiones atendidas, el </a:t>
            </a:r>
            <a:r>
              <a:rPr lang="es-MX" altLang="es-CO" sz="1400" b="1" dirty="0">
                <a:solidFill>
                  <a:srgbClr val="006397"/>
                </a:solidFill>
              </a:rPr>
              <a:t>31,25%</a:t>
            </a:r>
            <a:r>
              <a:rPr lang="es-MX" altLang="es-CO" sz="1200" dirty="0">
                <a:solidFill>
                  <a:prstClr val="white">
                    <a:lumMod val="50000"/>
                  </a:prstClr>
                </a:solidFill>
              </a:rPr>
              <a:t> </a:t>
            </a:r>
            <a:r>
              <a:rPr lang="es-MX" altLang="es-CO" sz="1200" b="1" dirty="0">
                <a:solidFill>
                  <a:prstClr val="white">
                    <a:lumMod val="50000"/>
                  </a:prstClr>
                </a:solidFill>
              </a:rPr>
              <a:t>(45) </a:t>
            </a:r>
            <a:r>
              <a:rPr lang="es-MX" altLang="es-CO" sz="1200" dirty="0">
                <a:solidFill>
                  <a:prstClr val="white">
                    <a:lumMod val="50000"/>
                  </a:prstClr>
                </a:solidFill>
              </a:rPr>
              <a:t>provino de la ciudad de </a:t>
            </a:r>
            <a:r>
              <a:rPr lang="es-MX" altLang="es-CO" sz="1200" b="1" dirty="0">
                <a:solidFill>
                  <a:prstClr val="white">
                    <a:lumMod val="50000"/>
                  </a:prstClr>
                </a:solidFill>
              </a:rPr>
              <a:t>Bogotá,</a:t>
            </a:r>
            <a:r>
              <a:rPr lang="es-MX" altLang="es-CO" sz="1200" dirty="0">
                <a:solidFill>
                  <a:prstClr val="white">
                    <a:lumMod val="50000"/>
                  </a:prstClr>
                </a:solidFill>
              </a:rPr>
              <a:t> consolidándose como la principal ciudad de origen de los requerimientos. Posteriormente, se encuentran Medellín y Santa Marta, que representan el </a:t>
            </a:r>
            <a:r>
              <a:rPr lang="es-MX" altLang="es-CO" sz="1200" b="1" dirty="0">
                <a:solidFill>
                  <a:prstClr val="white">
                    <a:lumMod val="50000"/>
                  </a:prstClr>
                </a:solidFill>
              </a:rPr>
              <a:t>7,64% (11 solicitudes)</a:t>
            </a:r>
            <a:r>
              <a:rPr lang="es-MX" altLang="es-CO" sz="1200" dirty="0">
                <a:solidFill>
                  <a:prstClr val="white">
                    <a:lumMod val="50000"/>
                  </a:prstClr>
                </a:solidFill>
              </a:rPr>
              <a:t> en conjunto. </a:t>
            </a:r>
          </a:p>
          <a:p>
            <a:pPr marL="0" indent="0" algn="just" eaLnBrk="0" hangingPunct="0">
              <a:buNone/>
              <a:defRPr/>
            </a:pPr>
            <a:r>
              <a:rPr lang="es-MX" altLang="es-CO" sz="1200" dirty="0">
                <a:solidFill>
                  <a:prstClr val="white">
                    <a:lumMod val="50000"/>
                  </a:prstClr>
                </a:solidFill>
              </a:rPr>
              <a:t>El porcentaje restante corresponde a consultas provenientes de otras ciudades del país.</a:t>
            </a:r>
            <a:endParaRPr lang="es-MX" altLang="es-CO" sz="1400" b="1" dirty="0">
              <a:solidFill>
                <a:schemeClr val="tx1">
                  <a:lumMod val="50000"/>
                  <a:lumOff val="50000"/>
                </a:schemeClr>
              </a:solidFill>
              <a:latin typeface="Myriad Pro" charset="0"/>
            </a:endParaRPr>
          </a:p>
        </p:txBody>
      </p:sp>
      <p:pic>
        <p:nvPicPr>
          <p:cNvPr id="3" name="Imagen 2">
            <a:extLst>
              <a:ext uri="{FF2B5EF4-FFF2-40B4-BE49-F238E27FC236}">
                <a16:creationId xmlns:a16="http://schemas.microsoft.com/office/drawing/2014/main" id="{DE9837D2-FDAC-44AE-71A1-FBE10064EA79}"/>
              </a:ext>
            </a:extLst>
          </p:cNvPr>
          <p:cNvPicPr>
            <a:picLocks noChangeAspect="1"/>
          </p:cNvPicPr>
          <p:nvPr/>
        </p:nvPicPr>
        <p:blipFill>
          <a:blip r:embed="rId2"/>
          <a:stretch>
            <a:fillRect/>
          </a:stretch>
        </p:blipFill>
        <p:spPr>
          <a:xfrm>
            <a:off x="630621" y="1049024"/>
            <a:ext cx="7557661" cy="3809847"/>
          </a:xfrm>
          <a:prstGeom prst="rect">
            <a:avLst/>
          </a:prstGeom>
        </p:spPr>
      </p:pic>
      <p:pic>
        <p:nvPicPr>
          <p:cNvPr id="8" name="Imagen 7">
            <a:extLst>
              <a:ext uri="{FF2B5EF4-FFF2-40B4-BE49-F238E27FC236}">
                <a16:creationId xmlns:a16="http://schemas.microsoft.com/office/drawing/2014/main" id="{216F9F35-F9D6-8037-6308-E354188094AA}"/>
              </a:ext>
            </a:extLst>
          </p:cNvPr>
          <p:cNvPicPr>
            <a:picLocks noChangeAspect="1"/>
          </p:cNvPicPr>
          <p:nvPr/>
        </p:nvPicPr>
        <p:blipFill>
          <a:blip r:embed="rId3"/>
          <a:stretch>
            <a:fillRect/>
          </a:stretch>
        </p:blipFill>
        <p:spPr>
          <a:xfrm>
            <a:off x="8297746" y="1180454"/>
            <a:ext cx="2903654" cy="3609033"/>
          </a:xfrm>
          <a:prstGeom prst="rect">
            <a:avLst/>
          </a:prstGeom>
        </p:spPr>
      </p:pic>
    </p:spTree>
    <p:extLst>
      <p:ext uri="{BB962C8B-B14F-4D97-AF65-F5344CB8AC3E}">
        <p14:creationId xmlns:p14="http://schemas.microsoft.com/office/powerpoint/2010/main" val="3383529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BDC5F-4715-AA8A-ECAD-1D076C3BA5DD}"/>
            </a:ext>
          </a:extLst>
        </p:cNvPr>
        <p:cNvGrpSpPr/>
        <p:nvPr/>
      </p:nvGrpSpPr>
      <p:grpSpPr>
        <a:xfrm>
          <a:off x="0" y="0"/>
          <a:ext cx="0" cy="0"/>
          <a:chOff x="0" y="0"/>
          <a:chExt cx="0" cy="0"/>
        </a:xfrm>
      </p:grpSpPr>
      <p:sp>
        <p:nvSpPr>
          <p:cNvPr id="6" name="Título 5">
            <a:extLst>
              <a:ext uri="{FF2B5EF4-FFF2-40B4-BE49-F238E27FC236}">
                <a16:creationId xmlns:a16="http://schemas.microsoft.com/office/drawing/2014/main" id="{2574CBB2-3D87-43C3-4873-862F6FEB37DD}"/>
              </a:ext>
            </a:extLst>
          </p:cNvPr>
          <p:cNvSpPr>
            <a:spLocks noGrp="1"/>
          </p:cNvSpPr>
          <p:nvPr>
            <p:ph type="title"/>
          </p:nvPr>
        </p:nvSpPr>
        <p:spPr>
          <a:xfrm>
            <a:off x="442560" y="314887"/>
            <a:ext cx="10429977" cy="571610"/>
          </a:xfrm>
        </p:spPr>
        <p:txBody>
          <a:bodyPr>
            <a:normAutofit fontScale="90000"/>
          </a:bodyPr>
          <a:lstStyle/>
          <a:p>
            <a:pPr algn="l"/>
            <a:r>
              <a:rPr lang="es-MX" sz="3600"/>
              <a:t>PQRSDA por tipo persona  y género</a:t>
            </a:r>
            <a:endParaRPr lang="es-CO">
              <a:solidFill>
                <a:srgbClr val="035A93"/>
              </a:solidFill>
            </a:endParaRPr>
          </a:p>
        </p:txBody>
      </p:sp>
      <p:sp>
        <p:nvSpPr>
          <p:cNvPr id="8" name="Marcador de texto 1">
            <a:extLst>
              <a:ext uri="{FF2B5EF4-FFF2-40B4-BE49-F238E27FC236}">
                <a16:creationId xmlns:a16="http://schemas.microsoft.com/office/drawing/2014/main" id="{4D0A3668-E21D-8570-1DC0-68218A3CFC48}"/>
              </a:ext>
            </a:extLst>
          </p:cNvPr>
          <p:cNvSpPr txBox="1">
            <a:spLocks/>
          </p:cNvSpPr>
          <p:nvPr/>
        </p:nvSpPr>
        <p:spPr>
          <a:xfrm>
            <a:off x="5657548" y="2459143"/>
            <a:ext cx="5549566" cy="193971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t" latinLnBrk="0" hangingPunct="1">
              <a:lnSpc>
                <a:spcPts val="1500"/>
              </a:lnSpc>
              <a:spcBef>
                <a:spcPts val="0"/>
              </a:spcBef>
              <a:spcAft>
                <a:spcPts val="0"/>
              </a:spcAft>
              <a:buClrTx/>
              <a:buSzTx/>
              <a:buFontTx/>
              <a:buNone/>
              <a:tabLst/>
              <a:defRPr/>
            </a:pPr>
            <a:r>
              <a:rPr lang="es-MX" sz="1200" dirty="0">
                <a:solidFill>
                  <a:prstClr val="white">
                    <a:lumMod val="50000"/>
                  </a:prstClr>
                </a:solidFill>
              </a:rPr>
              <a:t>Los resultados evidencian que la mayoría de las PQRSDA fueron presentada por </a:t>
            </a:r>
            <a:r>
              <a:rPr lang="es-MX" sz="1200" b="1" dirty="0">
                <a:solidFill>
                  <a:prstClr val="white">
                    <a:lumMod val="50000"/>
                  </a:prstClr>
                </a:solidFill>
              </a:rPr>
              <a:t>personas naturales 78,47% (113)</a:t>
            </a:r>
            <a:r>
              <a:rPr lang="es-MX" sz="1200" dirty="0">
                <a:solidFill>
                  <a:prstClr val="white">
                    <a:lumMod val="50000"/>
                  </a:prstClr>
                </a:solidFill>
              </a:rPr>
              <a:t>, mientras que las </a:t>
            </a:r>
            <a:r>
              <a:rPr lang="es-MX" sz="1200" b="1" dirty="0">
                <a:solidFill>
                  <a:prstClr val="white">
                    <a:lumMod val="50000"/>
                  </a:prstClr>
                </a:solidFill>
              </a:rPr>
              <a:t>personas jurídicas </a:t>
            </a:r>
            <a:r>
              <a:rPr lang="es-MX" sz="1200" dirty="0">
                <a:solidFill>
                  <a:prstClr val="white">
                    <a:lumMod val="50000"/>
                  </a:prstClr>
                </a:solidFill>
              </a:rPr>
              <a:t>representaron el </a:t>
            </a:r>
            <a:r>
              <a:rPr lang="es-MX" sz="1200" b="1" dirty="0">
                <a:solidFill>
                  <a:prstClr val="white">
                    <a:lumMod val="50000"/>
                  </a:prstClr>
                </a:solidFill>
              </a:rPr>
              <a:t>21,53% (31)</a:t>
            </a:r>
            <a:r>
              <a:rPr lang="es-MX" sz="1200" dirty="0">
                <a:solidFill>
                  <a:prstClr val="white">
                    <a:lumMod val="50000"/>
                  </a:prstClr>
                </a:solidFill>
              </a:rPr>
              <a:t>, confirmando que los ciudadanos son los principales usuarios de estos canales.</a:t>
            </a:r>
          </a:p>
          <a:p>
            <a:pPr marL="0" marR="0" lvl="0" indent="0" algn="just" defTabSz="914400" rtl="0" eaLnBrk="1" fontAlgn="t" latinLnBrk="0" hangingPunct="1">
              <a:lnSpc>
                <a:spcPts val="1500"/>
              </a:lnSpc>
              <a:spcBef>
                <a:spcPts val="0"/>
              </a:spcBef>
              <a:spcAft>
                <a:spcPts val="0"/>
              </a:spcAft>
              <a:buClrTx/>
              <a:buSzTx/>
              <a:buFontTx/>
              <a:buNone/>
              <a:tabLst/>
              <a:defRPr/>
            </a:pPr>
            <a:endParaRPr lang="es-MX" sz="1200" dirty="0">
              <a:solidFill>
                <a:prstClr val="white">
                  <a:lumMod val="50000"/>
                </a:prstClr>
              </a:solidFill>
            </a:endParaRPr>
          </a:p>
          <a:p>
            <a:pPr marL="0" marR="0" lvl="0" indent="0" algn="just" defTabSz="914400" rtl="0" eaLnBrk="1" fontAlgn="t" latinLnBrk="0" hangingPunct="1">
              <a:lnSpc>
                <a:spcPts val="1500"/>
              </a:lnSpc>
              <a:spcBef>
                <a:spcPts val="0"/>
              </a:spcBef>
              <a:spcAft>
                <a:spcPts val="0"/>
              </a:spcAft>
              <a:buClrTx/>
              <a:buSzTx/>
              <a:buFontTx/>
              <a:buNone/>
              <a:tabLst/>
              <a:defRPr/>
            </a:pPr>
            <a:r>
              <a:rPr lang="es-MX" sz="1200" dirty="0">
                <a:solidFill>
                  <a:prstClr val="white">
                    <a:lumMod val="50000"/>
                  </a:prstClr>
                </a:solidFill>
              </a:rPr>
              <a:t>En cuanto a la distribución por género, se observa una participación equilibrada, con una leve predominancia de hombres  </a:t>
            </a:r>
            <a:r>
              <a:rPr lang="es-MX" sz="1200" b="1" dirty="0">
                <a:solidFill>
                  <a:prstClr val="white">
                    <a:lumMod val="50000"/>
                  </a:prstClr>
                </a:solidFill>
              </a:rPr>
              <a:t>66,37 % (85) </a:t>
            </a:r>
            <a:r>
              <a:rPr lang="es-MX" sz="1200" dirty="0">
                <a:solidFill>
                  <a:prstClr val="white">
                    <a:lumMod val="50000"/>
                  </a:prstClr>
                </a:solidFill>
              </a:rPr>
              <a:t>frente a mujeres </a:t>
            </a:r>
            <a:r>
              <a:rPr lang="es-MX" sz="1200" b="1" dirty="0">
                <a:solidFill>
                  <a:prstClr val="white">
                    <a:lumMod val="50000"/>
                  </a:prstClr>
                </a:solidFill>
              </a:rPr>
              <a:t>33,63 % (57)</a:t>
            </a:r>
            <a:r>
              <a:rPr lang="es-MX" sz="1200" dirty="0">
                <a:solidFill>
                  <a:prstClr val="white">
                    <a:lumMod val="50000"/>
                  </a:prstClr>
                </a:solidFill>
              </a:rPr>
              <a:t>.</a:t>
            </a:r>
          </a:p>
        </p:txBody>
      </p:sp>
      <p:grpSp>
        <p:nvGrpSpPr>
          <p:cNvPr id="16" name="Grupo 15">
            <a:extLst>
              <a:ext uri="{FF2B5EF4-FFF2-40B4-BE49-F238E27FC236}">
                <a16:creationId xmlns:a16="http://schemas.microsoft.com/office/drawing/2014/main" id="{DA977574-C40B-0291-95F6-BE27E44DC354}"/>
              </a:ext>
            </a:extLst>
          </p:cNvPr>
          <p:cNvGrpSpPr/>
          <p:nvPr/>
        </p:nvGrpSpPr>
        <p:grpSpPr>
          <a:xfrm rot="5400000">
            <a:off x="4079850" y="2572322"/>
            <a:ext cx="970855" cy="1902671"/>
            <a:chOff x="3134696" y="3499578"/>
            <a:chExt cx="2032867" cy="1531152"/>
          </a:xfrm>
        </p:grpSpPr>
        <p:sp>
          <p:nvSpPr>
            <p:cNvPr id="14" name="Freeform 11">
              <a:extLst>
                <a:ext uri="{FF2B5EF4-FFF2-40B4-BE49-F238E27FC236}">
                  <a16:creationId xmlns:a16="http://schemas.microsoft.com/office/drawing/2014/main" id="{3C1CBDEE-E6FA-AE08-8186-536FD8611DB3}"/>
                </a:ext>
              </a:extLst>
            </p:cNvPr>
            <p:cNvSpPr>
              <a:spLocks/>
            </p:cNvSpPr>
            <p:nvPr/>
          </p:nvSpPr>
          <p:spPr bwMode="auto">
            <a:xfrm flipH="1">
              <a:off x="4151749" y="3499578"/>
              <a:ext cx="1015814" cy="1531152"/>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rgbClr val="FFA100">
                <a:alpha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a:endParaRPr>
            </a:p>
          </p:txBody>
        </p:sp>
        <p:sp>
          <p:nvSpPr>
            <p:cNvPr id="15" name="Freeform 12">
              <a:extLst>
                <a:ext uri="{FF2B5EF4-FFF2-40B4-BE49-F238E27FC236}">
                  <a16:creationId xmlns:a16="http://schemas.microsoft.com/office/drawing/2014/main" id="{A15477C7-75A4-1CBF-0402-9177852CD445}"/>
                </a:ext>
              </a:extLst>
            </p:cNvPr>
            <p:cNvSpPr>
              <a:spLocks/>
            </p:cNvSpPr>
            <p:nvPr/>
          </p:nvSpPr>
          <p:spPr bwMode="auto">
            <a:xfrm flipH="1">
              <a:off x="3134696" y="3499578"/>
              <a:ext cx="1017053" cy="1531152"/>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rgbClr val="FFA100"/>
            </a:solidFill>
            <a:ln>
              <a:solidFill>
                <a:srgbClr val="FFA100"/>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a:endParaRPr>
            </a:p>
          </p:txBody>
        </p:sp>
      </p:grpSp>
      <p:pic>
        <p:nvPicPr>
          <p:cNvPr id="4" name="Imagen 3">
            <a:extLst>
              <a:ext uri="{FF2B5EF4-FFF2-40B4-BE49-F238E27FC236}">
                <a16:creationId xmlns:a16="http://schemas.microsoft.com/office/drawing/2014/main" id="{C0BF9223-B065-962F-B5CA-5F4B3286DA88}"/>
              </a:ext>
            </a:extLst>
          </p:cNvPr>
          <p:cNvPicPr>
            <a:picLocks noChangeAspect="1"/>
          </p:cNvPicPr>
          <p:nvPr/>
        </p:nvPicPr>
        <p:blipFill>
          <a:blip r:embed="rId2"/>
          <a:stretch>
            <a:fillRect/>
          </a:stretch>
        </p:blipFill>
        <p:spPr>
          <a:xfrm>
            <a:off x="615332" y="1200423"/>
            <a:ext cx="2857675" cy="2323530"/>
          </a:xfrm>
          <a:prstGeom prst="rect">
            <a:avLst/>
          </a:prstGeom>
          <a:ln>
            <a:noFill/>
          </a:ln>
          <a:effectLst>
            <a:outerShdw blurRad="292100" dist="139700" dir="2700000" algn="tl" rotWithShape="0">
              <a:srgbClr val="333333">
                <a:alpha val="65000"/>
              </a:srgbClr>
            </a:outerShdw>
          </a:effectLst>
        </p:spPr>
      </p:pic>
      <p:pic>
        <p:nvPicPr>
          <p:cNvPr id="9" name="Imagen 8">
            <a:extLst>
              <a:ext uri="{FF2B5EF4-FFF2-40B4-BE49-F238E27FC236}">
                <a16:creationId xmlns:a16="http://schemas.microsoft.com/office/drawing/2014/main" id="{09E0706A-601F-0D4E-2655-82E4AC6CFD9C}"/>
              </a:ext>
            </a:extLst>
          </p:cNvPr>
          <p:cNvPicPr>
            <a:picLocks noChangeAspect="1"/>
          </p:cNvPicPr>
          <p:nvPr/>
        </p:nvPicPr>
        <p:blipFill>
          <a:blip r:embed="rId3"/>
          <a:stretch>
            <a:fillRect/>
          </a:stretch>
        </p:blipFill>
        <p:spPr>
          <a:xfrm>
            <a:off x="615332" y="3918223"/>
            <a:ext cx="2940158" cy="232353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9526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E3955-D487-1629-CAF1-3D55D80FAA0A}"/>
            </a:ext>
          </a:extLst>
        </p:cNvPr>
        <p:cNvGrpSpPr/>
        <p:nvPr/>
      </p:nvGrpSpPr>
      <p:grpSpPr>
        <a:xfrm>
          <a:off x="0" y="0"/>
          <a:ext cx="0" cy="0"/>
          <a:chOff x="0" y="0"/>
          <a:chExt cx="0" cy="0"/>
        </a:xfrm>
      </p:grpSpPr>
      <p:sp>
        <p:nvSpPr>
          <p:cNvPr id="6" name="Título 5">
            <a:extLst>
              <a:ext uri="{FF2B5EF4-FFF2-40B4-BE49-F238E27FC236}">
                <a16:creationId xmlns:a16="http://schemas.microsoft.com/office/drawing/2014/main" id="{DF6AE362-AD02-5DF4-44C0-AD87B75AD6BC}"/>
              </a:ext>
            </a:extLst>
          </p:cNvPr>
          <p:cNvSpPr>
            <a:spLocks noGrp="1"/>
          </p:cNvSpPr>
          <p:nvPr>
            <p:ph type="title"/>
          </p:nvPr>
        </p:nvSpPr>
        <p:spPr>
          <a:xfrm>
            <a:off x="442762" y="355166"/>
            <a:ext cx="10429977" cy="571610"/>
          </a:xfrm>
        </p:spPr>
        <p:txBody>
          <a:bodyPr>
            <a:normAutofit fontScale="90000"/>
          </a:bodyPr>
          <a:lstStyle/>
          <a:p>
            <a:pPr algn="l"/>
            <a:r>
              <a:rPr lang="es-MX">
                <a:solidFill>
                  <a:srgbClr val="035A93"/>
                </a:solidFill>
              </a:rPr>
              <a:t>C</a:t>
            </a:r>
            <a:r>
              <a:rPr lang="es-CO">
                <a:solidFill>
                  <a:srgbClr val="035A93"/>
                </a:solidFill>
              </a:rPr>
              <a:t>onclusiones</a:t>
            </a:r>
          </a:p>
        </p:txBody>
      </p:sp>
      <p:sp>
        <p:nvSpPr>
          <p:cNvPr id="4" name="Marcador de texto 1">
            <a:extLst>
              <a:ext uri="{FF2B5EF4-FFF2-40B4-BE49-F238E27FC236}">
                <a16:creationId xmlns:a16="http://schemas.microsoft.com/office/drawing/2014/main" id="{D34CDD2A-B32D-66EB-2BEB-D97FD2C242AB}"/>
              </a:ext>
            </a:extLst>
          </p:cNvPr>
          <p:cNvSpPr txBox="1">
            <a:spLocks/>
          </p:cNvSpPr>
          <p:nvPr/>
        </p:nvSpPr>
        <p:spPr>
          <a:xfrm>
            <a:off x="582627" y="1173577"/>
            <a:ext cx="10961673" cy="4865273"/>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050" indent="-187325" algn="just" eaLnBrk="0" hangingPunct="0">
              <a:lnSpc>
                <a:spcPct val="100000"/>
              </a:lnSpc>
              <a:spcBef>
                <a:spcPts val="0"/>
              </a:spcBef>
              <a:buClr>
                <a:srgbClr val="7EC020"/>
              </a:buClr>
              <a:buFont typeface="+mj-lt"/>
              <a:buAutoNum type="arabicPeriod"/>
              <a:defRPr/>
            </a:pPr>
            <a:r>
              <a:rPr lang="es-CO" sz="1200" dirty="0">
                <a:solidFill>
                  <a:schemeClr val="tx1">
                    <a:lumMod val="65000"/>
                    <a:lumOff val="35000"/>
                  </a:schemeClr>
                </a:solidFill>
              </a:rPr>
              <a:t>Fogafín, cumplió con los términos establecidos para la atención de las </a:t>
            </a:r>
            <a:r>
              <a:rPr lang="es-ES_tradnl" altLang="es-CO" sz="1200" dirty="0">
                <a:solidFill>
                  <a:schemeClr val="tx1">
                    <a:lumMod val="65000"/>
                    <a:lumOff val="35000"/>
                  </a:schemeClr>
                </a:solidFill>
              </a:rPr>
              <a:t>Peticiones, Quejas, Sugerencias, Reclamos, Denuncias y Agradecimientos (PQRSDA), así como de las consultas, de conformidad con lo establecido </a:t>
            </a:r>
            <a:r>
              <a:rPr lang="es-CO" sz="1200" dirty="0">
                <a:solidFill>
                  <a:schemeClr val="tx1">
                    <a:lumMod val="65000"/>
                    <a:lumOff val="35000"/>
                  </a:schemeClr>
                </a:solidFill>
              </a:rPr>
              <a:t>en el Código de Procedimiento Administrativo (Ley 1437 de 2011) y en la Resolución No. 001 de 2017 de Fogafín. </a:t>
            </a:r>
          </a:p>
          <a:p>
            <a:pPr marL="273050" indent="-187325" algn="just" eaLnBrk="0" hangingPunct="0">
              <a:lnSpc>
                <a:spcPct val="100000"/>
              </a:lnSpc>
              <a:spcBef>
                <a:spcPts val="0"/>
              </a:spcBef>
              <a:buClr>
                <a:srgbClr val="7EC020"/>
              </a:buClr>
              <a:buFont typeface="+mj-lt"/>
              <a:buAutoNum type="arabicPeriod"/>
              <a:defRPr/>
            </a:pPr>
            <a:endParaRPr lang="es-CO" sz="1200" dirty="0">
              <a:solidFill>
                <a:schemeClr val="tx1">
                  <a:lumMod val="65000"/>
                  <a:lumOff val="35000"/>
                </a:schemeClr>
              </a:solidFill>
            </a:endParaRPr>
          </a:p>
          <a:p>
            <a:pPr marL="273050" indent="-187325" algn="just" eaLnBrk="0" hangingPunct="0">
              <a:lnSpc>
                <a:spcPct val="100000"/>
              </a:lnSpc>
              <a:spcBef>
                <a:spcPts val="0"/>
              </a:spcBef>
              <a:buClr>
                <a:srgbClr val="7EC020"/>
              </a:buClr>
              <a:buFont typeface="+mj-lt"/>
              <a:buAutoNum type="arabicPeriod"/>
              <a:defRPr/>
            </a:pPr>
            <a:r>
              <a:rPr lang="es-CO" sz="1200" dirty="0">
                <a:solidFill>
                  <a:schemeClr val="tx1">
                    <a:lumMod val="65000"/>
                    <a:lumOff val="35000"/>
                  </a:schemeClr>
                </a:solidFill>
              </a:rPr>
              <a:t>En el siguiente enlace de la página web de Fogafín; </a:t>
            </a:r>
            <a:r>
              <a:rPr lang="es-CO" sz="1200" b="1" dirty="0">
                <a:solidFill>
                  <a:schemeClr val="tx2"/>
                </a:solidFill>
                <a:hlinkClick r:id="rId2">
                  <a:extLst>
                    <a:ext uri="{A12FA001-AC4F-418D-AE19-62706E023703}">
                      <ahyp:hlinkClr xmlns:ahyp="http://schemas.microsoft.com/office/drawing/2018/hyperlinkcolor" val="tx"/>
                    </a:ext>
                  </a:extLst>
                </a:hlinkClick>
              </a:rPr>
              <a:t>Informes de gestión | Fogafin</a:t>
            </a:r>
            <a:r>
              <a:rPr lang="es-CO" sz="1200" b="1" dirty="0">
                <a:solidFill>
                  <a:schemeClr val="tx2"/>
                </a:solidFill>
              </a:rPr>
              <a:t> </a:t>
            </a:r>
            <a:r>
              <a:rPr lang="es-CO" sz="1200" dirty="0">
                <a:solidFill>
                  <a:schemeClr val="tx1">
                    <a:lumMod val="65000"/>
                    <a:lumOff val="35000"/>
                  </a:schemeClr>
                </a:solidFill>
              </a:rPr>
              <a:t>se presenta el informe de las PQRSDA, establecido en el numeral 3 de la Circular Externa No. 01 de 2011 emitida por el Consejo Asesor del Gobierno Nacional en materia de control interno.</a:t>
            </a:r>
          </a:p>
          <a:p>
            <a:pPr marL="273050" indent="-187325" algn="just" eaLnBrk="0" hangingPunct="0">
              <a:lnSpc>
                <a:spcPct val="100000"/>
              </a:lnSpc>
              <a:spcBef>
                <a:spcPts val="0"/>
              </a:spcBef>
              <a:buClr>
                <a:srgbClr val="7EC020"/>
              </a:buClr>
              <a:buFont typeface="+mj-lt"/>
              <a:buAutoNum type="arabicPeriod"/>
              <a:defRPr/>
            </a:pPr>
            <a:endParaRPr lang="es-CO" sz="1200" dirty="0">
              <a:solidFill>
                <a:schemeClr val="tx1">
                  <a:lumMod val="65000"/>
                  <a:lumOff val="35000"/>
                </a:schemeClr>
              </a:solidFill>
            </a:endParaRPr>
          </a:p>
          <a:p>
            <a:pPr marL="273050" indent="-187325" algn="just" eaLnBrk="0" hangingPunct="0">
              <a:lnSpc>
                <a:spcPct val="100000"/>
              </a:lnSpc>
              <a:spcBef>
                <a:spcPts val="0"/>
              </a:spcBef>
              <a:buClr>
                <a:srgbClr val="7EC020"/>
              </a:buClr>
              <a:buFont typeface="+mj-lt"/>
              <a:buAutoNum type="arabicPeriod"/>
              <a:defRPr/>
            </a:pPr>
            <a:r>
              <a:rPr lang="es-ES" sz="1200" dirty="0">
                <a:solidFill>
                  <a:schemeClr val="tx1">
                    <a:lumMod val="65000"/>
                    <a:lumOff val="35000"/>
                  </a:schemeClr>
                </a:solidFill>
              </a:rPr>
              <a:t>Durante el mes de agosto, se evidenció el uso de diferentes canales por parte de los ciudadanos para comunicarse con Fogafín. En este contexto, </a:t>
            </a:r>
            <a:r>
              <a:rPr lang="es-MX" sz="1200" dirty="0">
                <a:solidFill>
                  <a:schemeClr val="tx1">
                    <a:lumMod val="65000"/>
                    <a:lumOff val="35000"/>
                  </a:schemeClr>
                </a:solidFill>
              </a:rPr>
              <a:t>el correo electrónico se consolidó como el principal canal de comunicación, al concentrar el </a:t>
            </a:r>
            <a:r>
              <a:rPr lang="es-MX" sz="1200" b="1" dirty="0">
                <a:solidFill>
                  <a:schemeClr val="tx1">
                    <a:lumMod val="65000"/>
                    <a:lumOff val="35000"/>
                  </a:schemeClr>
                </a:solidFill>
              </a:rPr>
              <a:t>59,03% </a:t>
            </a:r>
            <a:r>
              <a:rPr lang="es-MX" sz="1200" dirty="0">
                <a:solidFill>
                  <a:schemeClr val="tx1">
                    <a:lumMod val="65000"/>
                    <a:lumOff val="35000"/>
                  </a:schemeClr>
                </a:solidFill>
              </a:rPr>
              <a:t>(85) de las atenciones; seguido de la atención telefónica, con el </a:t>
            </a:r>
            <a:r>
              <a:rPr lang="es-MX" sz="1200" b="1" dirty="0">
                <a:solidFill>
                  <a:schemeClr val="tx1">
                    <a:lumMod val="65000"/>
                    <a:lumOff val="35000"/>
                  </a:schemeClr>
                </a:solidFill>
              </a:rPr>
              <a:t>27,08% </a:t>
            </a:r>
            <a:r>
              <a:rPr lang="es-MX" sz="1200" dirty="0">
                <a:solidFill>
                  <a:schemeClr val="tx1">
                    <a:lumMod val="65000"/>
                    <a:lumOff val="35000"/>
                  </a:schemeClr>
                </a:solidFill>
              </a:rPr>
              <a:t>(39), evidenciando una participación significativa de los canales de contacto directo e inmediato. Otros canales registraron una menor participación, como la atención presencial con el </a:t>
            </a:r>
            <a:r>
              <a:rPr lang="es-MX" sz="1200" b="1" dirty="0">
                <a:solidFill>
                  <a:schemeClr val="tx1">
                    <a:lumMod val="65000"/>
                    <a:lumOff val="35000"/>
                  </a:schemeClr>
                </a:solidFill>
              </a:rPr>
              <a:t>6,25%</a:t>
            </a:r>
            <a:r>
              <a:rPr lang="es-MX" sz="1200" dirty="0">
                <a:solidFill>
                  <a:schemeClr val="tx1">
                    <a:lumMod val="65000"/>
                    <a:lumOff val="35000"/>
                  </a:schemeClr>
                </a:solidFill>
              </a:rPr>
              <a:t> (9), el chat, con el </a:t>
            </a:r>
            <a:r>
              <a:rPr lang="es-MX" sz="1200" b="1" dirty="0">
                <a:solidFill>
                  <a:schemeClr val="tx1">
                    <a:lumMod val="65000"/>
                    <a:lumOff val="35000"/>
                  </a:schemeClr>
                </a:solidFill>
              </a:rPr>
              <a:t>4,86% </a:t>
            </a:r>
            <a:r>
              <a:rPr lang="es-MX" sz="1200" dirty="0">
                <a:solidFill>
                  <a:schemeClr val="tx1">
                    <a:lumMod val="65000"/>
                    <a:lumOff val="35000"/>
                  </a:schemeClr>
                </a:solidFill>
              </a:rPr>
              <a:t>(7), la atención con carta física el </a:t>
            </a:r>
            <a:r>
              <a:rPr lang="es-MX" sz="1200" b="1" dirty="0">
                <a:solidFill>
                  <a:schemeClr val="tx1">
                    <a:lumMod val="65000"/>
                    <a:lumOff val="35000"/>
                  </a:schemeClr>
                </a:solidFill>
              </a:rPr>
              <a:t>2,08% </a:t>
            </a:r>
            <a:r>
              <a:rPr lang="es-MX" sz="1200" dirty="0">
                <a:solidFill>
                  <a:schemeClr val="tx1">
                    <a:lumMod val="65000"/>
                    <a:lumOff val="35000"/>
                  </a:schemeClr>
                </a:solidFill>
              </a:rPr>
              <a:t>(3), y por último la página web, con el </a:t>
            </a:r>
            <a:r>
              <a:rPr lang="es-MX" sz="1200" b="1" dirty="0">
                <a:solidFill>
                  <a:schemeClr val="tx1">
                    <a:lumMod val="65000"/>
                    <a:lumOff val="35000"/>
                  </a:schemeClr>
                </a:solidFill>
              </a:rPr>
              <a:t>0,69%</a:t>
            </a:r>
            <a:r>
              <a:rPr lang="es-MX" sz="1200" dirty="0">
                <a:solidFill>
                  <a:schemeClr val="tx1">
                    <a:lumMod val="65000"/>
                    <a:lumOff val="35000"/>
                  </a:schemeClr>
                </a:solidFill>
              </a:rPr>
              <a:t> (3).</a:t>
            </a:r>
          </a:p>
          <a:p>
            <a:pPr marL="273050" indent="-187325" algn="just" eaLnBrk="0" hangingPunct="0">
              <a:lnSpc>
                <a:spcPct val="100000"/>
              </a:lnSpc>
              <a:spcBef>
                <a:spcPts val="0"/>
              </a:spcBef>
              <a:buClr>
                <a:srgbClr val="7EC020"/>
              </a:buClr>
              <a:buFont typeface="+mj-lt"/>
              <a:buAutoNum type="arabicPeriod"/>
              <a:defRPr/>
            </a:pPr>
            <a:endParaRPr lang="es-MX" sz="1200" dirty="0">
              <a:solidFill>
                <a:schemeClr val="tx1">
                  <a:lumMod val="65000"/>
                  <a:lumOff val="35000"/>
                </a:schemeClr>
              </a:solidFill>
            </a:endParaRPr>
          </a:p>
          <a:p>
            <a:pPr marL="273050" indent="-187325" algn="just" eaLnBrk="0" hangingPunct="0">
              <a:lnSpc>
                <a:spcPct val="100000"/>
              </a:lnSpc>
              <a:spcBef>
                <a:spcPts val="0"/>
              </a:spcBef>
              <a:buClr>
                <a:srgbClr val="7EC020"/>
              </a:buClr>
              <a:buFont typeface="+mj-lt"/>
              <a:buAutoNum type="arabicPeriod"/>
              <a:defRPr/>
            </a:pPr>
            <a:r>
              <a:rPr lang="es-MX" sz="1200" dirty="0">
                <a:solidFill>
                  <a:schemeClr val="tx1">
                    <a:lumMod val="65000"/>
                    <a:lumOff val="35000"/>
                  </a:schemeClr>
                </a:solidFill>
              </a:rPr>
              <a:t>La categoría</a:t>
            </a:r>
            <a:r>
              <a:rPr lang="es-MX" sz="1200" b="1" dirty="0">
                <a:solidFill>
                  <a:schemeClr val="tx1">
                    <a:lumMod val="50000"/>
                    <a:lumOff val="50000"/>
                  </a:schemeClr>
                </a:solidFill>
              </a:rPr>
              <a:t> </a:t>
            </a:r>
            <a:r>
              <a:rPr lang="es-MX" sz="1200" b="1" dirty="0">
                <a:solidFill>
                  <a:schemeClr val="tx1">
                    <a:lumMod val="65000"/>
                    <a:lumOff val="35000"/>
                  </a:schemeClr>
                </a:solidFill>
              </a:rPr>
              <a:t>“Fogafín no competente” </a:t>
            </a:r>
            <a:r>
              <a:rPr lang="es-MX" sz="1200" dirty="0">
                <a:solidFill>
                  <a:schemeClr val="tx1">
                    <a:lumMod val="65000"/>
                    <a:lumOff val="35000"/>
                  </a:schemeClr>
                </a:solidFill>
              </a:rPr>
              <a:t>concentró el </a:t>
            </a:r>
            <a:r>
              <a:rPr lang="es-CO" sz="1200" b="1" dirty="0">
                <a:solidFill>
                  <a:schemeClr val="tx1">
                    <a:lumMod val="65000"/>
                    <a:lumOff val="35000"/>
                  </a:schemeClr>
                </a:solidFill>
              </a:rPr>
              <a:t>52,08 %</a:t>
            </a:r>
            <a:r>
              <a:rPr lang="es-MX" sz="1200" b="1" dirty="0">
                <a:solidFill>
                  <a:schemeClr val="tx1">
                    <a:lumMod val="65000"/>
                    <a:lumOff val="35000"/>
                  </a:schemeClr>
                </a:solidFill>
              </a:rPr>
              <a:t> </a:t>
            </a:r>
            <a:r>
              <a:rPr lang="es-MX" sz="1200" dirty="0">
                <a:solidFill>
                  <a:schemeClr val="tx1">
                    <a:lumMod val="65000"/>
                    <a:lumOff val="35000"/>
                  </a:schemeClr>
                </a:solidFill>
              </a:rPr>
              <a:t>del total de las PQRSDA registradas durante el mes de agosto de 2026, constituyéndose en la tipología con mayor participación. Este comportamiento se explica principalmente por consultas relacionadas con entidades financieras vigiladas —cuya atención no es competencia directa de Fogafín—, así como por requerimientos asociados a empresas pertenecientes a otros sectores.</a:t>
            </a:r>
          </a:p>
          <a:p>
            <a:pPr marL="273050" indent="-187325" algn="just" eaLnBrk="0" hangingPunct="0">
              <a:lnSpc>
                <a:spcPct val="100000"/>
              </a:lnSpc>
              <a:spcBef>
                <a:spcPts val="0"/>
              </a:spcBef>
              <a:buClr>
                <a:srgbClr val="7EC020"/>
              </a:buClr>
              <a:buFont typeface="+mj-lt"/>
              <a:buAutoNum type="arabicPeriod"/>
              <a:defRPr/>
            </a:pPr>
            <a:endParaRPr lang="es-MX" sz="1200" b="1" dirty="0">
              <a:solidFill>
                <a:schemeClr val="tx1">
                  <a:lumMod val="65000"/>
                  <a:lumOff val="35000"/>
                </a:schemeClr>
              </a:solidFill>
            </a:endParaRPr>
          </a:p>
          <a:p>
            <a:pPr marL="273050" indent="-187325" algn="just" eaLnBrk="0" hangingPunct="0">
              <a:lnSpc>
                <a:spcPct val="100000"/>
              </a:lnSpc>
              <a:spcBef>
                <a:spcPts val="0"/>
              </a:spcBef>
              <a:buClr>
                <a:srgbClr val="7EC020"/>
              </a:buClr>
              <a:buFont typeface="+mj-lt"/>
              <a:buAutoNum type="arabicPeriod"/>
              <a:defRPr/>
            </a:pPr>
            <a:r>
              <a:rPr lang="es-MX" sz="1200" b="1" dirty="0">
                <a:solidFill>
                  <a:schemeClr val="tx1">
                    <a:lumMod val="65000"/>
                    <a:lumOff val="35000"/>
                  </a:schemeClr>
                </a:solidFill>
              </a:rPr>
              <a:t>Fogafín </a:t>
            </a:r>
            <a:r>
              <a:rPr lang="es-MX" sz="1200" dirty="0">
                <a:solidFill>
                  <a:schemeClr val="tx1">
                    <a:lumMod val="65000"/>
                    <a:lumOff val="35000"/>
                  </a:schemeClr>
                </a:solidFill>
              </a:rPr>
              <a:t>concentró el</a:t>
            </a:r>
            <a:r>
              <a:rPr lang="es-MX" sz="1200" b="1" dirty="0">
                <a:solidFill>
                  <a:schemeClr val="tx1">
                    <a:lumMod val="65000"/>
                    <a:lumOff val="35000"/>
                  </a:schemeClr>
                </a:solidFill>
              </a:rPr>
              <a:t> </a:t>
            </a:r>
            <a:r>
              <a:rPr lang="es-CO" sz="1200" b="1" dirty="0">
                <a:solidFill>
                  <a:schemeClr val="tx1">
                    <a:lumMod val="65000"/>
                    <a:lumOff val="35000"/>
                  </a:schemeClr>
                </a:solidFill>
              </a:rPr>
              <a:t>15,97 %</a:t>
            </a:r>
            <a:r>
              <a:rPr lang="es-MX" sz="1200" b="1" dirty="0">
                <a:solidFill>
                  <a:schemeClr val="tx1">
                    <a:lumMod val="65000"/>
                    <a:lumOff val="35000"/>
                  </a:schemeClr>
                </a:solidFill>
              </a:rPr>
              <a:t> </a:t>
            </a:r>
            <a:r>
              <a:rPr lang="es-MX" sz="1200" dirty="0">
                <a:solidFill>
                  <a:schemeClr val="tx1">
                    <a:lumMod val="65000"/>
                    <a:lumOff val="35000"/>
                  </a:schemeClr>
                </a:solidFill>
              </a:rPr>
              <a:t>(23 solicitudes), ubicándose como una de las entidades con mayor número de requerimientos. Por su parte, las entidades liquidadas representaron el </a:t>
            </a:r>
            <a:r>
              <a:rPr lang="es-MX" sz="1200" b="1" dirty="0">
                <a:solidFill>
                  <a:schemeClr val="tx1">
                    <a:lumMod val="65000"/>
                    <a:lumOff val="35000"/>
                  </a:schemeClr>
                </a:solidFill>
              </a:rPr>
              <a:t>11,19%</a:t>
            </a:r>
            <a:r>
              <a:rPr lang="es-MX" sz="1200" dirty="0">
                <a:solidFill>
                  <a:schemeClr val="tx1">
                    <a:lumMod val="65000"/>
                    <a:lumOff val="35000"/>
                  </a:schemeClr>
                </a:solidFill>
              </a:rPr>
              <a:t> del total, lo que evidencia un volumen significativo de consultas asociadas a procesos que ya no se encuentran en operación.</a:t>
            </a:r>
          </a:p>
          <a:p>
            <a:pPr marL="273050" indent="-187325" algn="just" eaLnBrk="0" hangingPunct="0">
              <a:lnSpc>
                <a:spcPct val="100000"/>
              </a:lnSpc>
              <a:spcBef>
                <a:spcPts val="0"/>
              </a:spcBef>
              <a:buClr>
                <a:srgbClr val="7EC020"/>
              </a:buClr>
              <a:buFont typeface="+mj-lt"/>
              <a:buAutoNum type="arabicPeriod"/>
              <a:defRPr/>
            </a:pPr>
            <a:endParaRPr lang="es-MX" sz="1200" dirty="0">
              <a:solidFill>
                <a:schemeClr val="tx1">
                  <a:lumMod val="65000"/>
                  <a:lumOff val="35000"/>
                </a:schemeClr>
              </a:solidFill>
            </a:endParaRPr>
          </a:p>
          <a:p>
            <a:pPr marL="273050" indent="-187325" algn="just" eaLnBrk="0" hangingPunct="0">
              <a:lnSpc>
                <a:spcPct val="100000"/>
              </a:lnSpc>
              <a:spcBef>
                <a:spcPts val="0"/>
              </a:spcBef>
              <a:buClr>
                <a:srgbClr val="7EC020"/>
              </a:buClr>
              <a:buFont typeface="+mj-lt"/>
              <a:buAutoNum type="arabicPeriod"/>
              <a:defRPr/>
            </a:pPr>
            <a:r>
              <a:rPr lang="es-MX" altLang="es-CO" sz="1200" dirty="0">
                <a:solidFill>
                  <a:schemeClr val="tx1">
                    <a:lumMod val="65000"/>
                    <a:lumOff val="35000"/>
                  </a:schemeClr>
                </a:solidFill>
              </a:rPr>
              <a:t>Durante este período no se recibieron consultas relacionadas con posibles actos de corrupción. Asimismo, se identificó </a:t>
            </a:r>
            <a:r>
              <a:rPr lang="es-MX" altLang="es-CO" sz="1200" b="1" dirty="0">
                <a:solidFill>
                  <a:schemeClr val="tx1">
                    <a:lumMod val="65000"/>
                    <a:lumOff val="35000"/>
                  </a:schemeClr>
                </a:solidFill>
              </a:rPr>
              <a:t>un</a:t>
            </a:r>
            <a:r>
              <a:rPr lang="es-MX" altLang="es-CO" sz="1200" dirty="0">
                <a:solidFill>
                  <a:schemeClr val="tx1">
                    <a:lumMod val="65000"/>
                    <a:lumOff val="35000"/>
                  </a:schemeClr>
                </a:solidFill>
              </a:rPr>
              <a:t> (1) ciudadano con algún tipo de discapacidad (movilidad/física, auditiva o visual).</a:t>
            </a:r>
          </a:p>
          <a:p>
            <a:pPr marL="85725" indent="0" algn="just" eaLnBrk="0" hangingPunct="0">
              <a:lnSpc>
                <a:spcPct val="100000"/>
              </a:lnSpc>
              <a:spcBef>
                <a:spcPts val="0"/>
              </a:spcBef>
              <a:buClr>
                <a:srgbClr val="7EC020"/>
              </a:buClr>
              <a:buNone/>
              <a:defRPr/>
            </a:pPr>
            <a:endParaRPr lang="es-MX" altLang="es-CO" sz="1200" b="1" dirty="0">
              <a:solidFill>
                <a:schemeClr val="tx1">
                  <a:lumMod val="65000"/>
                  <a:lumOff val="35000"/>
                </a:schemeClr>
              </a:solidFill>
              <a:latin typeface="Montserrat Medium"/>
            </a:endParaRPr>
          </a:p>
        </p:txBody>
      </p:sp>
    </p:spTree>
    <p:extLst>
      <p:ext uri="{BB962C8B-B14F-4D97-AF65-F5344CB8AC3E}">
        <p14:creationId xmlns:p14="http://schemas.microsoft.com/office/powerpoint/2010/main" val="1652346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D0EC3-5776-42A3-AECC-27D8B4625606}"/>
            </a:ext>
          </a:extLst>
        </p:cNvPr>
        <p:cNvGrpSpPr/>
        <p:nvPr/>
      </p:nvGrpSpPr>
      <p:grpSpPr>
        <a:xfrm>
          <a:off x="0" y="0"/>
          <a:ext cx="0" cy="0"/>
          <a:chOff x="0" y="0"/>
          <a:chExt cx="0" cy="0"/>
        </a:xfrm>
      </p:grpSpPr>
      <p:sp>
        <p:nvSpPr>
          <p:cNvPr id="6" name="Título 5">
            <a:extLst>
              <a:ext uri="{FF2B5EF4-FFF2-40B4-BE49-F238E27FC236}">
                <a16:creationId xmlns:a16="http://schemas.microsoft.com/office/drawing/2014/main" id="{2546924D-2F57-CDE0-5E80-885C6798BB6E}"/>
              </a:ext>
            </a:extLst>
          </p:cNvPr>
          <p:cNvSpPr>
            <a:spLocks noGrp="1"/>
          </p:cNvSpPr>
          <p:nvPr>
            <p:ph type="title"/>
          </p:nvPr>
        </p:nvSpPr>
        <p:spPr>
          <a:xfrm>
            <a:off x="452287" y="478991"/>
            <a:ext cx="10429977" cy="571610"/>
          </a:xfrm>
        </p:spPr>
        <p:txBody>
          <a:bodyPr>
            <a:normAutofit fontScale="90000"/>
          </a:bodyPr>
          <a:lstStyle/>
          <a:p>
            <a:pPr algn="l"/>
            <a:r>
              <a:rPr lang="es-CO" sz="3600"/>
              <a:t>Conclusiones - </a:t>
            </a:r>
            <a:r>
              <a:rPr lang="es-MX" sz="3100" b="1"/>
              <a:t>Aplicación Decreto 0103 de 2015</a:t>
            </a:r>
            <a:endParaRPr lang="es-CO" b="1">
              <a:solidFill>
                <a:srgbClr val="035A93"/>
              </a:solidFill>
            </a:endParaRPr>
          </a:p>
        </p:txBody>
      </p:sp>
      <p:graphicFrame>
        <p:nvGraphicFramePr>
          <p:cNvPr id="2" name="Tabla 1">
            <a:extLst>
              <a:ext uri="{FF2B5EF4-FFF2-40B4-BE49-F238E27FC236}">
                <a16:creationId xmlns:a16="http://schemas.microsoft.com/office/drawing/2014/main" id="{C3520027-4755-C39B-2F3A-0C1AC40E2115}"/>
              </a:ext>
            </a:extLst>
          </p:cNvPr>
          <p:cNvGraphicFramePr>
            <a:graphicFrameLocks noGrp="1"/>
          </p:cNvGraphicFramePr>
          <p:nvPr>
            <p:extLst>
              <p:ext uri="{D42A27DB-BD31-4B8C-83A1-F6EECF244321}">
                <p14:modId xmlns:p14="http://schemas.microsoft.com/office/powerpoint/2010/main" val="2759348088"/>
              </p:ext>
            </p:extLst>
          </p:nvPr>
        </p:nvGraphicFramePr>
        <p:xfrm>
          <a:off x="3386137" y="1701736"/>
          <a:ext cx="5419725" cy="3022664"/>
        </p:xfrm>
        <a:graphic>
          <a:graphicData uri="http://schemas.openxmlformats.org/drawingml/2006/table">
            <a:tbl>
              <a:tblPr/>
              <a:tblGrid>
                <a:gridCol w="4000501">
                  <a:extLst>
                    <a:ext uri="{9D8B030D-6E8A-4147-A177-3AD203B41FA5}">
                      <a16:colId xmlns:a16="http://schemas.microsoft.com/office/drawing/2014/main" val="225628624"/>
                    </a:ext>
                  </a:extLst>
                </a:gridCol>
                <a:gridCol w="1419224">
                  <a:extLst>
                    <a:ext uri="{9D8B030D-6E8A-4147-A177-3AD203B41FA5}">
                      <a16:colId xmlns:a16="http://schemas.microsoft.com/office/drawing/2014/main" val="1761820094"/>
                    </a:ext>
                  </a:extLst>
                </a:gridCol>
              </a:tblGrid>
              <a:tr h="237434">
                <a:tc>
                  <a:txBody>
                    <a:bodyPr/>
                    <a:lstStyle/>
                    <a:p>
                      <a:pPr algn="ctr" rtl="0" fontAlgn="ctr"/>
                      <a:r>
                        <a:rPr lang="es-CO" sz="1400" b="1" i="0" u="none" strike="noStrike">
                          <a:solidFill>
                            <a:srgbClr val="FFFFFF"/>
                          </a:solidFill>
                          <a:effectLst/>
                          <a:latin typeface="+mn-lt"/>
                        </a:rPr>
                        <a:t>Concepto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D2D8A"/>
                    </a:solidFill>
                  </a:tcPr>
                </a:tc>
                <a:tc>
                  <a:txBody>
                    <a:bodyPr/>
                    <a:lstStyle/>
                    <a:p>
                      <a:pPr algn="ctr" rtl="0" fontAlgn="ctr"/>
                      <a:r>
                        <a:rPr lang="es-CO" sz="1400" b="1" i="0" u="none" strike="noStrike">
                          <a:solidFill>
                            <a:srgbClr val="FFFFFF"/>
                          </a:solidFill>
                          <a:effectLst/>
                          <a:latin typeface="+mn-lt"/>
                        </a:rPr>
                        <a:t>Número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D2D8A"/>
                    </a:solidFill>
                  </a:tcPr>
                </a:tc>
                <a:extLst>
                  <a:ext uri="{0D108BD9-81ED-4DB2-BD59-A6C34878D82A}">
                    <a16:rowId xmlns:a16="http://schemas.microsoft.com/office/drawing/2014/main" val="3857773095"/>
                  </a:ext>
                </a:extLst>
              </a:tr>
              <a:tr h="573069">
                <a:tc>
                  <a:txBody>
                    <a:bodyPr/>
                    <a:lstStyle/>
                    <a:p>
                      <a:pPr algn="l" rtl="0" fontAlgn="ctr"/>
                      <a:r>
                        <a:rPr lang="es-MX" sz="1400" b="0" i="0" u="none" strike="noStrike">
                          <a:solidFill>
                            <a:schemeClr val="tx1">
                              <a:lumMod val="65000"/>
                              <a:lumOff val="35000"/>
                            </a:schemeClr>
                          </a:solidFill>
                          <a:effectLst/>
                          <a:latin typeface="+mn-lt"/>
                        </a:rPr>
                        <a:t>Número de PQRSDA recibidas por los diferentes canales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MX" sz="1400" b="1" i="0" u="none" strike="noStrike" dirty="0">
                          <a:solidFill>
                            <a:schemeClr val="tx1">
                              <a:lumMod val="65000"/>
                              <a:lumOff val="35000"/>
                            </a:schemeClr>
                          </a:solidFill>
                          <a:effectLst/>
                          <a:latin typeface="+mn-lt"/>
                        </a:rPr>
                        <a:t>144</a:t>
                      </a:r>
                      <a:endParaRPr lang="es-CO" sz="1400" b="1" i="0" u="none" strike="noStrike" dirty="0">
                        <a:solidFill>
                          <a:schemeClr val="tx1">
                            <a:lumMod val="65000"/>
                            <a:lumOff val="35000"/>
                          </a:schemeClr>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269703"/>
                  </a:ext>
                </a:extLst>
              </a:tr>
              <a:tr h="731295">
                <a:tc>
                  <a:txBody>
                    <a:bodyPr/>
                    <a:lstStyle/>
                    <a:p>
                      <a:pPr algn="l" rtl="0" fontAlgn="ctr"/>
                      <a:r>
                        <a:rPr lang="es-MX" sz="1400" b="0" i="0" u="none" strike="noStrike">
                          <a:solidFill>
                            <a:schemeClr val="tx1">
                              <a:lumMod val="65000"/>
                              <a:lumOff val="35000"/>
                            </a:schemeClr>
                          </a:solidFill>
                          <a:effectLst/>
                          <a:latin typeface="+mn-lt"/>
                        </a:rPr>
                        <a:t>Número de solicitudes que fueron trasladas a otras instituciones por competencia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MX" sz="1400" b="1" i="0" u="none" strike="noStrike" dirty="0">
                          <a:solidFill>
                            <a:schemeClr val="tx1">
                              <a:lumMod val="65000"/>
                              <a:lumOff val="35000"/>
                            </a:schemeClr>
                          </a:solidFill>
                          <a:effectLst/>
                          <a:latin typeface="+mn-lt"/>
                        </a:rPr>
                        <a:t>37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9495294"/>
                  </a:ext>
                </a:extLst>
              </a:tr>
              <a:tr h="816771">
                <a:tc>
                  <a:txBody>
                    <a:bodyPr/>
                    <a:lstStyle/>
                    <a:p>
                      <a:pPr algn="l" rtl="0" fontAlgn="ctr"/>
                      <a:r>
                        <a:rPr lang="es-MX" sz="1400" b="0" i="0" u="none" strike="noStrike">
                          <a:solidFill>
                            <a:schemeClr val="tx1">
                              <a:lumMod val="65000"/>
                              <a:lumOff val="35000"/>
                            </a:schemeClr>
                          </a:solidFill>
                          <a:effectLst/>
                          <a:latin typeface="+mn-lt"/>
                        </a:rPr>
                        <a:t>Tiempo de respuesta promedio de las peticiones recibidas por carta, página web y correo electrónico.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400" b="1" i="0" u="none" strike="noStrike" dirty="0">
                          <a:solidFill>
                            <a:schemeClr val="tx1">
                              <a:lumMod val="65000"/>
                              <a:lumOff val="35000"/>
                            </a:schemeClr>
                          </a:solidFill>
                          <a:effectLst/>
                          <a:latin typeface="+mn-lt"/>
                        </a:rPr>
                        <a:t>2,32</a:t>
                      </a:r>
                    </a:p>
                    <a:p>
                      <a:pPr algn="ctr" rtl="0" fontAlgn="ctr"/>
                      <a:r>
                        <a:rPr lang="es-CO" sz="1400" b="1" i="0" u="none" strike="noStrike" dirty="0">
                          <a:solidFill>
                            <a:schemeClr val="tx1">
                              <a:lumMod val="65000"/>
                              <a:lumOff val="35000"/>
                            </a:schemeClr>
                          </a:solidFill>
                          <a:effectLst/>
                          <a:latin typeface="+mn-lt"/>
                        </a:rPr>
                        <a:t>días hábiles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2224536"/>
                  </a:ext>
                </a:extLst>
              </a:tr>
              <a:tr h="664095">
                <a:tc>
                  <a:txBody>
                    <a:bodyPr/>
                    <a:lstStyle/>
                    <a:p>
                      <a:pPr algn="l" rtl="0" fontAlgn="ctr"/>
                      <a:r>
                        <a:rPr lang="es-MX" sz="1400" b="0" i="0" u="none" strike="noStrike">
                          <a:solidFill>
                            <a:schemeClr val="tx1">
                              <a:lumMod val="65000"/>
                              <a:lumOff val="35000"/>
                            </a:schemeClr>
                          </a:solidFill>
                          <a:effectLst/>
                          <a:latin typeface="+mn-lt"/>
                        </a:rPr>
                        <a:t>Número de solicitudes en las que se negó el acceso a la información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400" b="1" i="0" u="none" strike="noStrike" dirty="0">
                          <a:solidFill>
                            <a:schemeClr val="tx1">
                              <a:lumMod val="65000"/>
                              <a:lumOff val="35000"/>
                            </a:schemeClr>
                          </a:solidFill>
                          <a:effectLst/>
                          <a:latin typeface="+mn-lt"/>
                        </a:rPr>
                        <a:t>0 </a:t>
                      </a:r>
                    </a:p>
                    <a:p>
                      <a:pPr algn="ctr" rtl="0" fontAlgn="ctr"/>
                      <a:r>
                        <a:rPr lang="es-CO" sz="1400" b="1" i="0" u="none" strike="noStrike" dirty="0">
                          <a:solidFill>
                            <a:schemeClr val="tx1">
                              <a:lumMod val="65000"/>
                              <a:lumOff val="35000"/>
                            </a:schemeClr>
                          </a:solidFill>
                          <a:effectLst/>
                          <a:latin typeface="+mn-lt"/>
                        </a:rPr>
                        <a:t>Solicitudes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5326669"/>
                  </a:ext>
                </a:extLst>
              </a:tr>
            </a:tbl>
          </a:graphicData>
        </a:graphic>
      </p:graphicFrame>
      <p:sp>
        <p:nvSpPr>
          <p:cNvPr id="3" name="CuadroTexto 2">
            <a:extLst>
              <a:ext uri="{FF2B5EF4-FFF2-40B4-BE49-F238E27FC236}">
                <a16:creationId xmlns:a16="http://schemas.microsoft.com/office/drawing/2014/main" id="{C2D39C10-A90E-41D5-CD40-36772CCA60B0}"/>
              </a:ext>
            </a:extLst>
          </p:cNvPr>
          <p:cNvSpPr txBox="1"/>
          <p:nvPr/>
        </p:nvSpPr>
        <p:spPr>
          <a:xfrm>
            <a:off x="2812747" y="5929121"/>
            <a:ext cx="8188657" cy="276999"/>
          </a:xfrm>
          <a:prstGeom prst="rect">
            <a:avLst/>
          </a:prstGeom>
          <a:noFill/>
        </p:spPr>
        <p:txBody>
          <a:bodyPr wrap="square" lIns="91440" tIns="45720" rIns="91440" bIns="45720" anchor="t">
            <a:spAutoFit/>
          </a:bodyPr>
          <a:lstStyle/>
          <a:p>
            <a:r>
              <a:rPr lang="es-MX" sz="1200" dirty="0">
                <a:solidFill>
                  <a:schemeClr val="bg1">
                    <a:lumMod val="10000"/>
                  </a:schemeClr>
                </a:solidFill>
                <a:latin typeface="Myanmar Text"/>
                <a:cs typeface="Myanmar Text"/>
              </a:rPr>
              <a:t>\\hermes\DOC_FOGAFIN\SCR\DRC\DRC\INFORMES PQRSD\CIRCULARES 2026\ 3. agosto</a:t>
            </a:r>
            <a:endParaRPr lang="es-MX" sz="1200" dirty="0">
              <a:solidFill>
                <a:schemeClr val="bg1">
                  <a:lumMod val="10000"/>
                </a:schemeClr>
              </a:solidFill>
              <a:latin typeface="Myriad Pro"/>
              <a:cs typeface="Myanmar Text" panose="020B0502040204020203" pitchFamily="34" charset="0"/>
            </a:endParaRPr>
          </a:p>
        </p:txBody>
      </p:sp>
    </p:spTree>
    <p:extLst>
      <p:ext uri="{BB962C8B-B14F-4D97-AF65-F5344CB8AC3E}">
        <p14:creationId xmlns:p14="http://schemas.microsoft.com/office/powerpoint/2010/main" val="3316161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49302E1-94D9-82B7-28EC-DD878CC9C088}"/>
              </a:ext>
            </a:extLst>
          </p:cNvPr>
          <p:cNvSpPr>
            <a:spLocks noGrp="1"/>
          </p:cNvSpPr>
          <p:nvPr>
            <p:ph type="title"/>
          </p:nvPr>
        </p:nvSpPr>
        <p:spPr>
          <a:xfrm>
            <a:off x="1317955" y="2293937"/>
            <a:ext cx="9642145" cy="744893"/>
          </a:xfrm>
        </p:spPr>
        <p:txBody>
          <a:bodyPr/>
          <a:lstStyle/>
          <a:p>
            <a:r>
              <a:rPr lang="es-CO" dirty="0"/>
              <a:t>Gracias !</a:t>
            </a:r>
          </a:p>
        </p:txBody>
      </p:sp>
    </p:spTree>
    <p:extLst>
      <p:ext uri="{BB962C8B-B14F-4D97-AF65-F5344CB8AC3E}">
        <p14:creationId xmlns:p14="http://schemas.microsoft.com/office/powerpoint/2010/main" val="3972287491"/>
      </p:ext>
    </p:extLst>
  </p:cSld>
  <p:clrMapOvr>
    <a:masterClrMapping/>
  </p:clrMapOvr>
</p:sld>
</file>

<file path=ppt/theme/theme1.xml><?xml version="1.0" encoding="utf-8"?>
<a:theme xmlns:a="http://schemas.openxmlformats.org/drawingml/2006/main" name="1_Tema de Office">
  <a:themeElements>
    <a:clrScheme name="Fogafín">
      <a:dk1>
        <a:sysClr val="windowText" lastClr="000000"/>
      </a:dk1>
      <a:lt1>
        <a:sysClr val="window" lastClr="FFFFFF"/>
      </a:lt1>
      <a:dk2>
        <a:srgbClr val="006397"/>
      </a:dk2>
      <a:lt2>
        <a:srgbClr val="E7E6E6"/>
      </a:lt2>
      <a:accent1>
        <a:srgbClr val="006397"/>
      </a:accent1>
      <a:accent2>
        <a:srgbClr val="C0143B"/>
      </a:accent2>
      <a:accent3>
        <a:srgbClr val="638F2E"/>
      </a:accent3>
      <a:accent4>
        <a:srgbClr val="FFA100"/>
      </a:accent4>
      <a:accent5>
        <a:srgbClr val="00B0F0"/>
      </a:accent5>
      <a:accent6>
        <a:srgbClr val="6F3B55"/>
      </a:accent6>
      <a:hlink>
        <a:srgbClr val="48A1FA"/>
      </a:hlink>
      <a:folHlink>
        <a:srgbClr val="638F2E"/>
      </a:folHlink>
    </a:clrScheme>
    <a:fontScheme name="Personalizado 1">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EF7EB6BEC54E0040987A1CA75EBB1B49" ma:contentTypeVersion="14" ma:contentTypeDescription="Crear nuevo documento." ma:contentTypeScope="" ma:versionID="9c789e241e780f5ab766977611801c21">
  <xsd:schema xmlns:xsd="http://www.w3.org/2001/XMLSchema" xmlns:xs="http://www.w3.org/2001/XMLSchema" xmlns:p="http://schemas.microsoft.com/office/2006/metadata/properties" xmlns:ns2="59566f82-f342-460b-a36f-7f2067fae10e" xmlns:ns3="df5c9daf-8ab9-4342-943d-bf1a0c64ba80" targetNamespace="http://schemas.microsoft.com/office/2006/metadata/properties" ma:root="true" ma:fieldsID="9fabbbc8cd9a0b5d99df87d578c1b082" ns2:_="" ns3:_="">
    <xsd:import namespace="59566f82-f342-460b-a36f-7f2067fae10e"/>
    <xsd:import namespace="df5c9daf-8ab9-4342-943d-bf1a0c64ba8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566f82-f342-460b-a36f-7f2067fae1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Etiquetas de imagen" ma:readOnly="false" ma:fieldId="{5cf76f15-5ced-4ddc-b409-7134ff3c332f}" ma:taxonomyMulti="true" ma:sspId="bc304029-e46c-43df-b474-3d8959adc6e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5c9daf-8ab9-4342-943d-bf1a0c64ba8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96ecf65-5b2e-469c-b489-ecef4d2b32ea}" ma:internalName="TaxCatchAll" ma:showField="CatchAllData" ma:web="df5c9daf-8ab9-4342-943d-bf1a0c64ba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9566f82-f342-460b-a36f-7f2067fae10e">
      <Terms xmlns="http://schemas.microsoft.com/office/infopath/2007/PartnerControls"/>
    </lcf76f155ced4ddcb4097134ff3c332f>
    <TaxCatchAll xmlns="df5c9daf-8ab9-4342-943d-bf1a0c64ba80" xsi:nil="true"/>
  </documentManagement>
</p:properties>
</file>

<file path=customXml/itemProps1.xml><?xml version="1.0" encoding="utf-8"?>
<ds:datastoreItem xmlns:ds="http://schemas.openxmlformats.org/officeDocument/2006/customXml" ds:itemID="{96B1CA42-F870-4612-B4CD-F8DA42F447CD}">
  <ds:schemaRefs>
    <ds:schemaRef ds:uri="59566f82-f342-460b-a36f-7f2067fae10e"/>
    <ds:schemaRef ds:uri="df5c9daf-8ab9-4342-943d-bf1a0c64ba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D7F3C41-E152-4AAC-B012-511389EC3A64}">
  <ds:schemaRefs>
    <ds:schemaRef ds:uri="http://schemas.microsoft.com/sharepoint/v3/contenttype/forms"/>
  </ds:schemaRefs>
</ds:datastoreItem>
</file>

<file path=customXml/itemProps3.xml><?xml version="1.0" encoding="utf-8"?>
<ds:datastoreItem xmlns:ds="http://schemas.openxmlformats.org/officeDocument/2006/customXml" ds:itemID="{D869B55D-7ADE-44B9-AFF1-57EF8B69055B}">
  <ds:schemaRefs>
    <ds:schemaRef ds:uri="59566f82-f342-460b-a36f-7f2067fae10e"/>
    <ds:schemaRef ds:uri="df5c9daf-8ab9-4342-943d-bf1a0c64ba8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126</TotalTime>
  <Words>1680</Words>
  <Application>Microsoft Office PowerPoint</Application>
  <PresentationFormat>Panorámica</PresentationFormat>
  <Paragraphs>72</Paragraphs>
  <Slides>12</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12</vt:i4>
      </vt:variant>
    </vt:vector>
  </HeadingPairs>
  <TitlesOfParts>
    <vt:vector size="22" baseType="lpstr">
      <vt:lpstr>Aptos</vt:lpstr>
      <vt:lpstr>Arial</vt:lpstr>
      <vt:lpstr>Calibri</vt:lpstr>
      <vt:lpstr>Montserrat Light</vt:lpstr>
      <vt:lpstr>Montserrat Medium</vt:lpstr>
      <vt:lpstr>Myanmar Text</vt:lpstr>
      <vt:lpstr>Myriad Pro</vt:lpstr>
      <vt:lpstr>Verdana</vt:lpstr>
      <vt:lpstr>Wingdings</vt:lpstr>
      <vt:lpstr>1_Tema de Office</vt:lpstr>
      <vt:lpstr>Informe estadístico integrado de las PQRSDA*</vt:lpstr>
      <vt:lpstr>Evolución de las PQRSDA</vt:lpstr>
      <vt:lpstr>Canales utilizados de atención al ciudadano</vt:lpstr>
      <vt:lpstr>Temas consultados en los canales</vt:lpstr>
      <vt:lpstr>Temas consultados en los canales</vt:lpstr>
      <vt:lpstr>Entidades más consultadas</vt:lpstr>
      <vt:lpstr>Entidades asociadas a Fogafín no competente</vt:lpstr>
      <vt:lpstr>PQRSDA por ciudades</vt:lpstr>
      <vt:lpstr>PQRSDA por tipo persona  y género</vt:lpstr>
      <vt:lpstr>Conclusiones</vt:lpstr>
      <vt:lpstr>Conclusiones - Aplicación Decreto 0103 de 2015</vt:lpstr>
      <vt:lpstr>Gracias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Angie Tatiana Posso</dc:creator>
  <cp:lastModifiedBy>Cristian Rodrigo Báez Sánchez</cp:lastModifiedBy>
  <cp:revision>6</cp:revision>
  <dcterms:created xsi:type="dcterms:W3CDTF">2024-07-08T22:54:50Z</dcterms:created>
  <dcterms:modified xsi:type="dcterms:W3CDTF">2026-09-28T22:51:25Z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0x010100EF7EB6BEC54E0040987A1CA75EBB1B49</vt:lpwstr>
  </property>
  <property fmtid="{D5CDD505-2E9C-101B-9397-08002B2CF9AE}" pid="3" name="MediaServiceImageTags">
    <vt:lpwstr/>
  </property>
</Properties>
</file>